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Relationship Id="rId4" Type="http://schemas.openxmlformats.org/officeDocument/2006/relationships/hyperlink" Target="mailto:stephen.marquard@uct.ac.z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has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50900" y="2603500"/>
            <a:ext cx="7581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open for read can be treated as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strings where each line in the file is a string in the 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to iterate through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-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091325" y="2362200"/>
            <a:ext cx="6565800" cy="458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 a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read-only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Use a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read each line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27625" y="2800275"/>
            <a:ext cx="5835599" cy="27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whole file (newlines and all) into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put an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in our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each 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string using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from the string library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36825" y="3285150"/>
            <a:ext cx="5109899" cy="29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ly skip a line by using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select </a:t>
            </a: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look for a string anywhere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5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12563475" y="4540362"/>
            <a:ext cx="1065300" cy="67140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- file handle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structure - newline character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line with a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709425" y="2810100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for lines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file names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done with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returns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 variable used to perform operations on the file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-&gt; 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returns a handle use to manipulate the file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 is a string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indicate when a line ends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represent it as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strings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