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9144000" cx="16256000"/>
  <p:notesSz cx="6858000" cy="9144000"/>
  <p:embeddedFontLst>
    <p:embeddedFont>
      <p:font typeface="Cabin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Cabin-bold.fntdata"/><Relationship Id="rId21" Type="http://schemas.openxmlformats.org/officeDocument/2006/relationships/slide" Target="slides/slide13.xml"/><Relationship Id="rId43" Type="http://schemas.openxmlformats.org/officeDocument/2006/relationships/font" Target="fonts/Cabin-regular.fntdata"/><Relationship Id="rId24" Type="http://schemas.openxmlformats.org/officeDocument/2006/relationships/slide" Target="slides/slide16.xml"/><Relationship Id="rId46" Type="http://schemas.openxmlformats.org/officeDocument/2006/relationships/font" Target="fonts/Cabin-boldItalic.fntdata"/><Relationship Id="rId23" Type="http://schemas.openxmlformats.org/officeDocument/2006/relationships/slide" Target="slides/slide15.xml"/><Relationship Id="rId45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6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 txBox="1"/>
          <p:nvPr>
            <p:ph idx="1" type="body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flipH="1" rot="10800000">
            <a:off x="14238475" y="5797550"/>
            <a:ext cx="357000" cy="632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12652975" y="4997449"/>
            <a:ext cx="799499" cy="793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flipH="1" rot="10800000">
            <a:off x="12316299" y="4772250"/>
            <a:ext cx="547800" cy="809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b="0" i="0" lang="en-US" sz="3600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2420650" y="414225"/>
            <a:ext cx="11168699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0" i="0" lang="en-US" sz="4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rot="10800000">
            <a:off x="14180460" y="5880099"/>
            <a:ext cx="86399" cy="919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sng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method for strings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