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p:scale>
          <a:sx n="45" d="100"/>
          <a:sy n="45" d="100"/>
        </p:scale>
        <p:origin x="84" y="10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9A6D0-A6A2-4180-BF28-71EB8D960E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1ADA55-1B07-4EE3-888A-1C56BF747C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D2A663-268D-4618-9FBC-BE47F74474AB}"/>
              </a:ext>
            </a:extLst>
          </p:cNvPr>
          <p:cNvSpPr>
            <a:spLocks noGrp="1"/>
          </p:cNvSpPr>
          <p:nvPr>
            <p:ph type="dt" sz="half" idx="10"/>
          </p:nvPr>
        </p:nvSpPr>
        <p:spPr/>
        <p:txBody>
          <a:bodyPr/>
          <a:lstStyle/>
          <a:p>
            <a:fld id="{4066D812-833C-430E-A020-BDC2D4076245}" type="datetimeFigureOut">
              <a:rPr lang="en-US" smtClean="0"/>
              <a:t>4/27/2021</a:t>
            </a:fld>
            <a:endParaRPr lang="en-US"/>
          </a:p>
        </p:txBody>
      </p:sp>
      <p:sp>
        <p:nvSpPr>
          <p:cNvPr id="5" name="Footer Placeholder 4">
            <a:extLst>
              <a:ext uri="{FF2B5EF4-FFF2-40B4-BE49-F238E27FC236}">
                <a16:creationId xmlns:a16="http://schemas.microsoft.com/office/drawing/2014/main" id="{9C4993D0-D43B-40E6-949A-74056566FC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202300-9F00-4B13-B255-510FEC7821C1}"/>
              </a:ext>
            </a:extLst>
          </p:cNvPr>
          <p:cNvSpPr>
            <a:spLocks noGrp="1"/>
          </p:cNvSpPr>
          <p:nvPr>
            <p:ph type="sldNum" sz="quarter" idx="12"/>
          </p:nvPr>
        </p:nvSpPr>
        <p:spPr/>
        <p:txBody>
          <a:bodyPr/>
          <a:lstStyle/>
          <a:p>
            <a:fld id="{138086E0-61B0-4C72-82B4-7E51EB5C15DD}" type="slidenum">
              <a:rPr lang="en-US" smtClean="0"/>
              <a:t>‹#›</a:t>
            </a:fld>
            <a:endParaRPr lang="en-US"/>
          </a:p>
        </p:txBody>
      </p:sp>
    </p:spTree>
    <p:extLst>
      <p:ext uri="{BB962C8B-B14F-4D97-AF65-F5344CB8AC3E}">
        <p14:creationId xmlns:p14="http://schemas.microsoft.com/office/powerpoint/2010/main" val="3476902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9C876-1063-4719-9086-74B6CFDD029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0547A4-A8FA-4087-9E1B-BE88C9282B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2ED0B2-71A3-4C07-99D0-CD163AFB87C7}"/>
              </a:ext>
            </a:extLst>
          </p:cNvPr>
          <p:cNvSpPr>
            <a:spLocks noGrp="1"/>
          </p:cNvSpPr>
          <p:nvPr>
            <p:ph type="dt" sz="half" idx="10"/>
          </p:nvPr>
        </p:nvSpPr>
        <p:spPr/>
        <p:txBody>
          <a:bodyPr/>
          <a:lstStyle/>
          <a:p>
            <a:fld id="{4066D812-833C-430E-A020-BDC2D4076245}" type="datetimeFigureOut">
              <a:rPr lang="en-US" smtClean="0"/>
              <a:t>4/27/2021</a:t>
            </a:fld>
            <a:endParaRPr lang="en-US"/>
          </a:p>
        </p:txBody>
      </p:sp>
      <p:sp>
        <p:nvSpPr>
          <p:cNvPr id="5" name="Footer Placeholder 4">
            <a:extLst>
              <a:ext uri="{FF2B5EF4-FFF2-40B4-BE49-F238E27FC236}">
                <a16:creationId xmlns:a16="http://schemas.microsoft.com/office/drawing/2014/main" id="{B13AF1D2-9AAA-4624-A524-52D3C782B9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264D23-5F48-4822-B3FC-F6D2B98767AE}"/>
              </a:ext>
            </a:extLst>
          </p:cNvPr>
          <p:cNvSpPr>
            <a:spLocks noGrp="1"/>
          </p:cNvSpPr>
          <p:nvPr>
            <p:ph type="sldNum" sz="quarter" idx="12"/>
          </p:nvPr>
        </p:nvSpPr>
        <p:spPr/>
        <p:txBody>
          <a:bodyPr/>
          <a:lstStyle/>
          <a:p>
            <a:fld id="{138086E0-61B0-4C72-82B4-7E51EB5C15DD}" type="slidenum">
              <a:rPr lang="en-US" smtClean="0"/>
              <a:t>‹#›</a:t>
            </a:fld>
            <a:endParaRPr lang="en-US"/>
          </a:p>
        </p:txBody>
      </p:sp>
    </p:spTree>
    <p:extLst>
      <p:ext uri="{BB962C8B-B14F-4D97-AF65-F5344CB8AC3E}">
        <p14:creationId xmlns:p14="http://schemas.microsoft.com/office/powerpoint/2010/main" val="3314330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B34880-0864-4468-B4E5-AEC7196BDA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8659F1-6B1C-4DA2-90D3-599EBB87A1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786370-4DAB-4A5F-ABC2-44DAF85C9F76}"/>
              </a:ext>
            </a:extLst>
          </p:cNvPr>
          <p:cNvSpPr>
            <a:spLocks noGrp="1"/>
          </p:cNvSpPr>
          <p:nvPr>
            <p:ph type="dt" sz="half" idx="10"/>
          </p:nvPr>
        </p:nvSpPr>
        <p:spPr/>
        <p:txBody>
          <a:bodyPr/>
          <a:lstStyle/>
          <a:p>
            <a:fld id="{4066D812-833C-430E-A020-BDC2D4076245}" type="datetimeFigureOut">
              <a:rPr lang="en-US" smtClean="0"/>
              <a:t>4/27/2021</a:t>
            </a:fld>
            <a:endParaRPr lang="en-US"/>
          </a:p>
        </p:txBody>
      </p:sp>
      <p:sp>
        <p:nvSpPr>
          <p:cNvPr id="5" name="Footer Placeholder 4">
            <a:extLst>
              <a:ext uri="{FF2B5EF4-FFF2-40B4-BE49-F238E27FC236}">
                <a16:creationId xmlns:a16="http://schemas.microsoft.com/office/drawing/2014/main" id="{E8F3DE9E-6984-4E18-917B-28228236D3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B3946B-AC48-4A41-A43D-743FD975BFF2}"/>
              </a:ext>
            </a:extLst>
          </p:cNvPr>
          <p:cNvSpPr>
            <a:spLocks noGrp="1"/>
          </p:cNvSpPr>
          <p:nvPr>
            <p:ph type="sldNum" sz="quarter" idx="12"/>
          </p:nvPr>
        </p:nvSpPr>
        <p:spPr/>
        <p:txBody>
          <a:bodyPr/>
          <a:lstStyle/>
          <a:p>
            <a:fld id="{138086E0-61B0-4C72-82B4-7E51EB5C15DD}" type="slidenum">
              <a:rPr lang="en-US" smtClean="0"/>
              <a:t>‹#›</a:t>
            </a:fld>
            <a:endParaRPr lang="en-US"/>
          </a:p>
        </p:txBody>
      </p:sp>
    </p:spTree>
    <p:extLst>
      <p:ext uri="{BB962C8B-B14F-4D97-AF65-F5344CB8AC3E}">
        <p14:creationId xmlns:p14="http://schemas.microsoft.com/office/powerpoint/2010/main" val="4036484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FA3C7-0F6A-43A4-A106-3918956D04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91370C-E05B-420E-ABCF-32BA3F6B14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949AD3-C8EF-4F3D-A455-015DADC5E2A1}"/>
              </a:ext>
            </a:extLst>
          </p:cNvPr>
          <p:cNvSpPr>
            <a:spLocks noGrp="1"/>
          </p:cNvSpPr>
          <p:nvPr>
            <p:ph type="dt" sz="half" idx="10"/>
          </p:nvPr>
        </p:nvSpPr>
        <p:spPr/>
        <p:txBody>
          <a:bodyPr/>
          <a:lstStyle/>
          <a:p>
            <a:fld id="{4066D812-833C-430E-A020-BDC2D4076245}" type="datetimeFigureOut">
              <a:rPr lang="en-US" smtClean="0"/>
              <a:t>4/27/2021</a:t>
            </a:fld>
            <a:endParaRPr lang="en-US"/>
          </a:p>
        </p:txBody>
      </p:sp>
      <p:sp>
        <p:nvSpPr>
          <p:cNvPr id="5" name="Footer Placeholder 4">
            <a:extLst>
              <a:ext uri="{FF2B5EF4-FFF2-40B4-BE49-F238E27FC236}">
                <a16:creationId xmlns:a16="http://schemas.microsoft.com/office/drawing/2014/main" id="{5883CA88-99D9-4CED-B4EF-5383A85613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7F44E-9DFC-4546-8C80-DAA5EFC51D5D}"/>
              </a:ext>
            </a:extLst>
          </p:cNvPr>
          <p:cNvSpPr>
            <a:spLocks noGrp="1"/>
          </p:cNvSpPr>
          <p:nvPr>
            <p:ph type="sldNum" sz="quarter" idx="12"/>
          </p:nvPr>
        </p:nvSpPr>
        <p:spPr/>
        <p:txBody>
          <a:bodyPr/>
          <a:lstStyle/>
          <a:p>
            <a:fld id="{138086E0-61B0-4C72-82B4-7E51EB5C15DD}" type="slidenum">
              <a:rPr lang="en-US" smtClean="0"/>
              <a:t>‹#›</a:t>
            </a:fld>
            <a:endParaRPr lang="en-US"/>
          </a:p>
        </p:txBody>
      </p:sp>
    </p:spTree>
    <p:extLst>
      <p:ext uri="{BB962C8B-B14F-4D97-AF65-F5344CB8AC3E}">
        <p14:creationId xmlns:p14="http://schemas.microsoft.com/office/powerpoint/2010/main" val="1934667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AA052-A8F5-4B14-89EB-2553BA2291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5F2ABD-50D4-4709-8720-A07121EB35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E1E24A-0AA2-483F-BD39-9651271303D1}"/>
              </a:ext>
            </a:extLst>
          </p:cNvPr>
          <p:cNvSpPr>
            <a:spLocks noGrp="1"/>
          </p:cNvSpPr>
          <p:nvPr>
            <p:ph type="dt" sz="half" idx="10"/>
          </p:nvPr>
        </p:nvSpPr>
        <p:spPr/>
        <p:txBody>
          <a:bodyPr/>
          <a:lstStyle/>
          <a:p>
            <a:fld id="{4066D812-833C-430E-A020-BDC2D4076245}" type="datetimeFigureOut">
              <a:rPr lang="en-US" smtClean="0"/>
              <a:t>4/27/2021</a:t>
            </a:fld>
            <a:endParaRPr lang="en-US"/>
          </a:p>
        </p:txBody>
      </p:sp>
      <p:sp>
        <p:nvSpPr>
          <p:cNvPr id="5" name="Footer Placeholder 4">
            <a:extLst>
              <a:ext uri="{FF2B5EF4-FFF2-40B4-BE49-F238E27FC236}">
                <a16:creationId xmlns:a16="http://schemas.microsoft.com/office/drawing/2014/main" id="{1D6B343A-2CD5-4ED6-9985-F6C45C11C7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34A97B-EE94-4738-AA1B-4DAAC855DB4E}"/>
              </a:ext>
            </a:extLst>
          </p:cNvPr>
          <p:cNvSpPr>
            <a:spLocks noGrp="1"/>
          </p:cNvSpPr>
          <p:nvPr>
            <p:ph type="sldNum" sz="quarter" idx="12"/>
          </p:nvPr>
        </p:nvSpPr>
        <p:spPr/>
        <p:txBody>
          <a:bodyPr/>
          <a:lstStyle/>
          <a:p>
            <a:fld id="{138086E0-61B0-4C72-82B4-7E51EB5C15DD}" type="slidenum">
              <a:rPr lang="en-US" smtClean="0"/>
              <a:t>‹#›</a:t>
            </a:fld>
            <a:endParaRPr lang="en-US"/>
          </a:p>
        </p:txBody>
      </p:sp>
    </p:spTree>
    <p:extLst>
      <p:ext uri="{BB962C8B-B14F-4D97-AF65-F5344CB8AC3E}">
        <p14:creationId xmlns:p14="http://schemas.microsoft.com/office/powerpoint/2010/main" val="1983960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72B60-7F07-4610-977D-BBAB065A33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2B203E-43E7-436F-95D5-D77DE2D8AE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EF0FB9-2CCB-4ED7-8193-745CA5FA47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E3C3C4-33D3-4445-A08E-A1BD5A5E50AB}"/>
              </a:ext>
            </a:extLst>
          </p:cNvPr>
          <p:cNvSpPr>
            <a:spLocks noGrp="1"/>
          </p:cNvSpPr>
          <p:nvPr>
            <p:ph type="dt" sz="half" idx="10"/>
          </p:nvPr>
        </p:nvSpPr>
        <p:spPr/>
        <p:txBody>
          <a:bodyPr/>
          <a:lstStyle/>
          <a:p>
            <a:fld id="{4066D812-833C-430E-A020-BDC2D4076245}" type="datetimeFigureOut">
              <a:rPr lang="en-US" smtClean="0"/>
              <a:t>4/27/2021</a:t>
            </a:fld>
            <a:endParaRPr lang="en-US"/>
          </a:p>
        </p:txBody>
      </p:sp>
      <p:sp>
        <p:nvSpPr>
          <p:cNvPr id="6" name="Footer Placeholder 5">
            <a:extLst>
              <a:ext uri="{FF2B5EF4-FFF2-40B4-BE49-F238E27FC236}">
                <a16:creationId xmlns:a16="http://schemas.microsoft.com/office/drawing/2014/main" id="{A958BDFD-1E18-494F-9C74-1E7BA6DF56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DA6EC9-F614-4175-85A1-634ECF06CA6F}"/>
              </a:ext>
            </a:extLst>
          </p:cNvPr>
          <p:cNvSpPr>
            <a:spLocks noGrp="1"/>
          </p:cNvSpPr>
          <p:nvPr>
            <p:ph type="sldNum" sz="quarter" idx="12"/>
          </p:nvPr>
        </p:nvSpPr>
        <p:spPr/>
        <p:txBody>
          <a:bodyPr/>
          <a:lstStyle/>
          <a:p>
            <a:fld id="{138086E0-61B0-4C72-82B4-7E51EB5C15DD}" type="slidenum">
              <a:rPr lang="en-US" smtClean="0"/>
              <a:t>‹#›</a:t>
            </a:fld>
            <a:endParaRPr lang="en-US"/>
          </a:p>
        </p:txBody>
      </p:sp>
    </p:spTree>
    <p:extLst>
      <p:ext uri="{BB962C8B-B14F-4D97-AF65-F5344CB8AC3E}">
        <p14:creationId xmlns:p14="http://schemas.microsoft.com/office/powerpoint/2010/main" val="2210030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5EA25-01DB-4B6A-BB11-C2A227CDE9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AC9EC7-4C15-4C91-82CD-4E9A106087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2D38E0-CDFF-4731-8829-2D362C5D3A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31B18E-7CD8-400B-9E03-559637DDE6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2E95BB-921C-4C19-A2F1-62248DA629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E492E5-758C-49AB-B168-234DE589DF3E}"/>
              </a:ext>
            </a:extLst>
          </p:cNvPr>
          <p:cNvSpPr>
            <a:spLocks noGrp="1"/>
          </p:cNvSpPr>
          <p:nvPr>
            <p:ph type="dt" sz="half" idx="10"/>
          </p:nvPr>
        </p:nvSpPr>
        <p:spPr/>
        <p:txBody>
          <a:bodyPr/>
          <a:lstStyle/>
          <a:p>
            <a:fld id="{4066D812-833C-430E-A020-BDC2D4076245}" type="datetimeFigureOut">
              <a:rPr lang="en-US" smtClean="0"/>
              <a:t>4/27/2021</a:t>
            </a:fld>
            <a:endParaRPr lang="en-US"/>
          </a:p>
        </p:txBody>
      </p:sp>
      <p:sp>
        <p:nvSpPr>
          <p:cNvPr id="8" name="Footer Placeholder 7">
            <a:extLst>
              <a:ext uri="{FF2B5EF4-FFF2-40B4-BE49-F238E27FC236}">
                <a16:creationId xmlns:a16="http://schemas.microsoft.com/office/drawing/2014/main" id="{4128D987-F8DA-4B0F-9BD1-3857B845DF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01D815-4F91-4F03-8FA1-C41EF128487F}"/>
              </a:ext>
            </a:extLst>
          </p:cNvPr>
          <p:cNvSpPr>
            <a:spLocks noGrp="1"/>
          </p:cNvSpPr>
          <p:nvPr>
            <p:ph type="sldNum" sz="quarter" idx="12"/>
          </p:nvPr>
        </p:nvSpPr>
        <p:spPr/>
        <p:txBody>
          <a:bodyPr/>
          <a:lstStyle/>
          <a:p>
            <a:fld id="{138086E0-61B0-4C72-82B4-7E51EB5C15DD}" type="slidenum">
              <a:rPr lang="en-US" smtClean="0"/>
              <a:t>‹#›</a:t>
            </a:fld>
            <a:endParaRPr lang="en-US"/>
          </a:p>
        </p:txBody>
      </p:sp>
    </p:spTree>
    <p:extLst>
      <p:ext uri="{BB962C8B-B14F-4D97-AF65-F5344CB8AC3E}">
        <p14:creationId xmlns:p14="http://schemas.microsoft.com/office/powerpoint/2010/main" val="2528497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604E8-6B1C-469F-A426-F2ABD267E8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F43786-E3A2-403F-A0FD-910F21C4E0F0}"/>
              </a:ext>
            </a:extLst>
          </p:cNvPr>
          <p:cNvSpPr>
            <a:spLocks noGrp="1"/>
          </p:cNvSpPr>
          <p:nvPr>
            <p:ph type="dt" sz="half" idx="10"/>
          </p:nvPr>
        </p:nvSpPr>
        <p:spPr/>
        <p:txBody>
          <a:bodyPr/>
          <a:lstStyle/>
          <a:p>
            <a:fld id="{4066D812-833C-430E-A020-BDC2D4076245}" type="datetimeFigureOut">
              <a:rPr lang="en-US" smtClean="0"/>
              <a:t>4/27/2021</a:t>
            </a:fld>
            <a:endParaRPr lang="en-US"/>
          </a:p>
        </p:txBody>
      </p:sp>
      <p:sp>
        <p:nvSpPr>
          <p:cNvPr id="4" name="Footer Placeholder 3">
            <a:extLst>
              <a:ext uri="{FF2B5EF4-FFF2-40B4-BE49-F238E27FC236}">
                <a16:creationId xmlns:a16="http://schemas.microsoft.com/office/drawing/2014/main" id="{CC84A4E4-2EB1-40D8-9264-81AAB466767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6BA225-5BDA-46FD-924A-0F9B7AFFA9DE}"/>
              </a:ext>
            </a:extLst>
          </p:cNvPr>
          <p:cNvSpPr>
            <a:spLocks noGrp="1"/>
          </p:cNvSpPr>
          <p:nvPr>
            <p:ph type="sldNum" sz="quarter" idx="12"/>
          </p:nvPr>
        </p:nvSpPr>
        <p:spPr/>
        <p:txBody>
          <a:bodyPr/>
          <a:lstStyle/>
          <a:p>
            <a:fld id="{138086E0-61B0-4C72-82B4-7E51EB5C15DD}" type="slidenum">
              <a:rPr lang="en-US" smtClean="0"/>
              <a:t>‹#›</a:t>
            </a:fld>
            <a:endParaRPr lang="en-US"/>
          </a:p>
        </p:txBody>
      </p:sp>
    </p:spTree>
    <p:extLst>
      <p:ext uri="{BB962C8B-B14F-4D97-AF65-F5344CB8AC3E}">
        <p14:creationId xmlns:p14="http://schemas.microsoft.com/office/powerpoint/2010/main" val="2344717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7AA055-2C9C-4978-9F34-DC2FD1C30A01}"/>
              </a:ext>
            </a:extLst>
          </p:cNvPr>
          <p:cNvSpPr>
            <a:spLocks noGrp="1"/>
          </p:cNvSpPr>
          <p:nvPr>
            <p:ph type="dt" sz="half" idx="10"/>
          </p:nvPr>
        </p:nvSpPr>
        <p:spPr/>
        <p:txBody>
          <a:bodyPr/>
          <a:lstStyle/>
          <a:p>
            <a:fld id="{4066D812-833C-430E-A020-BDC2D4076245}" type="datetimeFigureOut">
              <a:rPr lang="en-US" smtClean="0"/>
              <a:t>4/27/2021</a:t>
            </a:fld>
            <a:endParaRPr lang="en-US"/>
          </a:p>
        </p:txBody>
      </p:sp>
      <p:sp>
        <p:nvSpPr>
          <p:cNvPr id="3" name="Footer Placeholder 2">
            <a:extLst>
              <a:ext uri="{FF2B5EF4-FFF2-40B4-BE49-F238E27FC236}">
                <a16:creationId xmlns:a16="http://schemas.microsoft.com/office/drawing/2014/main" id="{795F1333-CEDE-4024-B41F-D55760E48D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6B5E25-E255-47B2-838E-1322DA3DDC31}"/>
              </a:ext>
            </a:extLst>
          </p:cNvPr>
          <p:cNvSpPr>
            <a:spLocks noGrp="1"/>
          </p:cNvSpPr>
          <p:nvPr>
            <p:ph type="sldNum" sz="quarter" idx="12"/>
          </p:nvPr>
        </p:nvSpPr>
        <p:spPr/>
        <p:txBody>
          <a:bodyPr/>
          <a:lstStyle/>
          <a:p>
            <a:fld id="{138086E0-61B0-4C72-82B4-7E51EB5C15DD}" type="slidenum">
              <a:rPr lang="en-US" smtClean="0"/>
              <a:t>‹#›</a:t>
            </a:fld>
            <a:endParaRPr lang="en-US"/>
          </a:p>
        </p:txBody>
      </p:sp>
    </p:spTree>
    <p:extLst>
      <p:ext uri="{BB962C8B-B14F-4D97-AF65-F5344CB8AC3E}">
        <p14:creationId xmlns:p14="http://schemas.microsoft.com/office/powerpoint/2010/main" val="401861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29B28-1AC6-4A72-BBEC-2452EACEF7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F2A155-BA8D-46D4-BFBF-245441CFDA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641612-1D59-4BFA-B640-D15C111E30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777D83-A2B4-45DF-B97A-181B470FF366}"/>
              </a:ext>
            </a:extLst>
          </p:cNvPr>
          <p:cNvSpPr>
            <a:spLocks noGrp="1"/>
          </p:cNvSpPr>
          <p:nvPr>
            <p:ph type="dt" sz="half" idx="10"/>
          </p:nvPr>
        </p:nvSpPr>
        <p:spPr/>
        <p:txBody>
          <a:bodyPr/>
          <a:lstStyle/>
          <a:p>
            <a:fld id="{4066D812-833C-430E-A020-BDC2D4076245}" type="datetimeFigureOut">
              <a:rPr lang="en-US" smtClean="0"/>
              <a:t>4/27/2021</a:t>
            </a:fld>
            <a:endParaRPr lang="en-US"/>
          </a:p>
        </p:txBody>
      </p:sp>
      <p:sp>
        <p:nvSpPr>
          <p:cNvPr id="6" name="Footer Placeholder 5">
            <a:extLst>
              <a:ext uri="{FF2B5EF4-FFF2-40B4-BE49-F238E27FC236}">
                <a16:creationId xmlns:a16="http://schemas.microsoft.com/office/drawing/2014/main" id="{E8B814FC-6E91-4368-B439-A90E2042D6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66E7EE-870E-4A53-B5E5-60AA36E6A9A4}"/>
              </a:ext>
            </a:extLst>
          </p:cNvPr>
          <p:cNvSpPr>
            <a:spLocks noGrp="1"/>
          </p:cNvSpPr>
          <p:nvPr>
            <p:ph type="sldNum" sz="quarter" idx="12"/>
          </p:nvPr>
        </p:nvSpPr>
        <p:spPr/>
        <p:txBody>
          <a:bodyPr/>
          <a:lstStyle/>
          <a:p>
            <a:fld id="{138086E0-61B0-4C72-82B4-7E51EB5C15DD}" type="slidenum">
              <a:rPr lang="en-US" smtClean="0"/>
              <a:t>‹#›</a:t>
            </a:fld>
            <a:endParaRPr lang="en-US"/>
          </a:p>
        </p:txBody>
      </p:sp>
    </p:spTree>
    <p:extLst>
      <p:ext uri="{BB962C8B-B14F-4D97-AF65-F5344CB8AC3E}">
        <p14:creationId xmlns:p14="http://schemas.microsoft.com/office/powerpoint/2010/main" val="2213150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3F81B-C5BB-4227-B3BE-12D6F440D6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F14747-28E6-4991-898A-E7E863BBE1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59B38B-CF95-4267-81FC-3153F0CC1B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1CBEAC-A035-4954-B934-58F1C85A393E}"/>
              </a:ext>
            </a:extLst>
          </p:cNvPr>
          <p:cNvSpPr>
            <a:spLocks noGrp="1"/>
          </p:cNvSpPr>
          <p:nvPr>
            <p:ph type="dt" sz="half" idx="10"/>
          </p:nvPr>
        </p:nvSpPr>
        <p:spPr/>
        <p:txBody>
          <a:bodyPr/>
          <a:lstStyle/>
          <a:p>
            <a:fld id="{4066D812-833C-430E-A020-BDC2D4076245}" type="datetimeFigureOut">
              <a:rPr lang="en-US" smtClean="0"/>
              <a:t>4/27/2021</a:t>
            </a:fld>
            <a:endParaRPr lang="en-US"/>
          </a:p>
        </p:txBody>
      </p:sp>
      <p:sp>
        <p:nvSpPr>
          <p:cNvPr id="6" name="Footer Placeholder 5">
            <a:extLst>
              <a:ext uri="{FF2B5EF4-FFF2-40B4-BE49-F238E27FC236}">
                <a16:creationId xmlns:a16="http://schemas.microsoft.com/office/drawing/2014/main" id="{42776B20-6CAF-46E6-BC03-57DABB0412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4A758B-C783-497C-B8D4-0AC27CDDEEF1}"/>
              </a:ext>
            </a:extLst>
          </p:cNvPr>
          <p:cNvSpPr>
            <a:spLocks noGrp="1"/>
          </p:cNvSpPr>
          <p:nvPr>
            <p:ph type="sldNum" sz="quarter" idx="12"/>
          </p:nvPr>
        </p:nvSpPr>
        <p:spPr/>
        <p:txBody>
          <a:bodyPr/>
          <a:lstStyle/>
          <a:p>
            <a:fld id="{138086E0-61B0-4C72-82B4-7E51EB5C15DD}" type="slidenum">
              <a:rPr lang="en-US" smtClean="0"/>
              <a:t>‹#›</a:t>
            </a:fld>
            <a:endParaRPr lang="en-US"/>
          </a:p>
        </p:txBody>
      </p:sp>
    </p:spTree>
    <p:extLst>
      <p:ext uri="{BB962C8B-B14F-4D97-AF65-F5344CB8AC3E}">
        <p14:creationId xmlns:p14="http://schemas.microsoft.com/office/powerpoint/2010/main" val="3310932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8AB526-B3A2-4458-A16E-AD4F39B76D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8A611D-B9F1-4375-B51F-F692CBA795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EC427A-7531-449F-920E-5C2B6C2896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66D812-833C-430E-A020-BDC2D4076245}" type="datetimeFigureOut">
              <a:rPr lang="en-US" smtClean="0"/>
              <a:t>4/27/2021</a:t>
            </a:fld>
            <a:endParaRPr lang="en-US"/>
          </a:p>
        </p:txBody>
      </p:sp>
      <p:sp>
        <p:nvSpPr>
          <p:cNvPr id="5" name="Footer Placeholder 4">
            <a:extLst>
              <a:ext uri="{FF2B5EF4-FFF2-40B4-BE49-F238E27FC236}">
                <a16:creationId xmlns:a16="http://schemas.microsoft.com/office/drawing/2014/main" id="{59FE81D7-E19A-4115-8E93-FE7F13E91E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9BC26A-BB31-478E-99EE-FB2CBB6887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8086E0-61B0-4C72-82B4-7E51EB5C15DD}" type="slidenum">
              <a:rPr lang="en-US" smtClean="0"/>
              <a:t>‹#›</a:t>
            </a:fld>
            <a:endParaRPr lang="en-US"/>
          </a:p>
        </p:txBody>
      </p:sp>
    </p:spTree>
    <p:extLst>
      <p:ext uri="{BB962C8B-B14F-4D97-AF65-F5344CB8AC3E}">
        <p14:creationId xmlns:p14="http://schemas.microsoft.com/office/powerpoint/2010/main" val="1317050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1B686C0-8B37-4801-B5E8-308CFC5B0FB7}"/>
              </a:ext>
            </a:extLst>
          </p:cNvPr>
          <p:cNvSpPr>
            <a:spLocks noGrp="1"/>
          </p:cNvSpPr>
          <p:nvPr>
            <p:ph type="ctrTitle"/>
          </p:nvPr>
        </p:nvSpPr>
        <p:spPr>
          <a:xfrm>
            <a:off x="1870997" y="1607809"/>
            <a:ext cx="9236026" cy="2876680"/>
          </a:xfrm>
        </p:spPr>
        <p:txBody>
          <a:bodyPr anchor="b">
            <a:normAutofit/>
          </a:bodyPr>
          <a:lstStyle/>
          <a:p>
            <a:pPr algn="l"/>
            <a:r>
              <a:rPr lang="en-US" sz="6600">
                <a:solidFill>
                  <a:srgbClr val="FFFFFF"/>
                </a:solidFill>
              </a:rPr>
              <a:t>Stroke Prediction Model</a:t>
            </a:r>
          </a:p>
        </p:txBody>
      </p:sp>
      <p:sp>
        <p:nvSpPr>
          <p:cNvPr id="3" name="Subtitle 2">
            <a:extLst>
              <a:ext uri="{FF2B5EF4-FFF2-40B4-BE49-F238E27FC236}">
                <a16:creationId xmlns:a16="http://schemas.microsoft.com/office/drawing/2014/main" id="{57F2F81D-6CB3-46B9-8377-E07688012108}"/>
              </a:ext>
            </a:extLst>
          </p:cNvPr>
          <p:cNvSpPr>
            <a:spLocks noGrp="1"/>
          </p:cNvSpPr>
          <p:nvPr>
            <p:ph type="subTitle" idx="1"/>
          </p:nvPr>
        </p:nvSpPr>
        <p:spPr>
          <a:xfrm>
            <a:off x="1987499" y="4810308"/>
            <a:ext cx="9003022" cy="1076551"/>
          </a:xfrm>
        </p:spPr>
        <p:txBody>
          <a:bodyPr>
            <a:normAutofit/>
          </a:bodyPr>
          <a:lstStyle/>
          <a:p>
            <a:pPr algn="l"/>
            <a:r>
              <a:rPr lang="en-US" dirty="0"/>
              <a:t>William </a:t>
            </a:r>
            <a:r>
              <a:rPr lang="en-US" dirty="0" err="1"/>
              <a:t>Udeh</a:t>
            </a:r>
            <a:endParaRPr lang="en-US" dirty="0"/>
          </a:p>
          <a:p>
            <a:pPr algn="l"/>
            <a:endParaRPr lang="en-US" dirty="0"/>
          </a:p>
        </p:txBody>
      </p:sp>
    </p:spTree>
    <p:extLst>
      <p:ext uri="{BB962C8B-B14F-4D97-AF65-F5344CB8AC3E}">
        <p14:creationId xmlns:p14="http://schemas.microsoft.com/office/powerpoint/2010/main" val="3869091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8FE350F-F188-488C-AA32-CD591D0B1FCF}"/>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Purpose for Project</a:t>
            </a:r>
          </a:p>
        </p:txBody>
      </p:sp>
      <p:sp>
        <p:nvSpPr>
          <p:cNvPr id="3" name="Content Placeholder 2">
            <a:extLst>
              <a:ext uri="{FF2B5EF4-FFF2-40B4-BE49-F238E27FC236}">
                <a16:creationId xmlns:a16="http://schemas.microsoft.com/office/drawing/2014/main" id="{27F38773-37DD-455E-BC3F-4A98BD8964AD}"/>
              </a:ext>
            </a:extLst>
          </p:cNvPr>
          <p:cNvSpPr>
            <a:spLocks noGrp="1"/>
          </p:cNvSpPr>
          <p:nvPr>
            <p:ph idx="1"/>
          </p:nvPr>
        </p:nvSpPr>
        <p:spPr>
          <a:xfrm>
            <a:off x="1367624" y="2490436"/>
            <a:ext cx="9708995" cy="3567173"/>
          </a:xfrm>
        </p:spPr>
        <p:txBody>
          <a:bodyPr anchor="ctr">
            <a:normAutofit/>
          </a:bodyPr>
          <a:lstStyle/>
          <a:p>
            <a:r>
              <a:rPr lang="en-US" sz="2400" dirty="0"/>
              <a:t>The goal of the project is to see what model has the best representation of the data, being which model has the highest precision/Accuracy of classifying either a patient has had a stroke or not</a:t>
            </a:r>
          </a:p>
        </p:txBody>
      </p:sp>
    </p:spTree>
    <p:extLst>
      <p:ext uri="{BB962C8B-B14F-4D97-AF65-F5344CB8AC3E}">
        <p14:creationId xmlns:p14="http://schemas.microsoft.com/office/powerpoint/2010/main" val="2372793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8FE350F-F188-488C-AA32-CD591D0B1FCF}"/>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Project Procedure : Cleaning Data</a:t>
            </a:r>
          </a:p>
        </p:txBody>
      </p:sp>
      <p:sp>
        <p:nvSpPr>
          <p:cNvPr id="3" name="Content Placeholder 2">
            <a:extLst>
              <a:ext uri="{FF2B5EF4-FFF2-40B4-BE49-F238E27FC236}">
                <a16:creationId xmlns:a16="http://schemas.microsoft.com/office/drawing/2014/main" id="{27F38773-37DD-455E-BC3F-4A98BD8964AD}"/>
              </a:ext>
            </a:extLst>
          </p:cNvPr>
          <p:cNvSpPr>
            <a:spLocks noGrp="1"/>
          </p:cNvSpPr>
          <p:nvPr>
            <p:ph idx="1"/>
          </p:nvPr>
        </p:nvSpPr>
        <p:spPr>
          <a:xfrm>
            <a:off x="1367624" y="2490436"/>
            <a:ext cx="9708995" cy="3567173"/>
          </a:xfrm>
        </p:spPr>
        <p:txBody>
          <a:bodyPr anchor="ctr">
            <a:normAutofit/>
          </a:bodyPr>
          <a:lstStyle/>
          <a:p>
            <a:r>
              <a:rPr lang="en-US" sz="2400" dirty="0"/>
              <a:t>The first step was reading in the stroke data and checking for null values. Null values in this case could seriously mess with the data if left alone, cleaning is essential to getting sound results</a:t>
            </a:r>
          </a:p>
        </p:txBody>
      </p:sp>
    </p:spTree>
    <p:extLst>
      <p:ext uri="{BB962C8B-B14F-4D97-AF65-F5344CB8AC3E}">
        <p14:creationId xmlns:p14="http://schemas.microsoft.com/office/powerpoint/2010/main" val="4051309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8FE350F-F188-488C-AA32-CD591D0B1FCF}"/>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Project Procedure: Visualizations</a:t>
            </a:r>
          </a:p>
        </p:txBody>
      </p:sp>
      <p:sp>
        <p:nvSpPr>
          <p:cNvPr id="3" name="Content Placeholder 2">
            <a:extLst>
              <a:ext uri="{FF2B5EF4-FFF2-40B4-BE49-F238E27FC236}">
                <a16:creationId xmlns:a16="http://schemas.microsoft.com/office/drawing/2014/main" id="{27F38773-37DD-455E-BC3F-4A98BD8964AD}"/>
              </a:ext>
            </a:extLst>
          </p:cNvPr>
          <p:cNvSpPr>
            <a:spLocks noGrp="1"/>
          </p:cNvSpPr>
          <p:nvPr>
            <p:ph idx="1"/>
          </p:nvPr>
        </p:nvSpPr>
        <p:spPr>
          <a:xfrm>
            <a:off x="1367624" y="2490436"/>
            <a:ext cx="9708995" cy="3567173"/>
          </a:xfrm>
        </p:spPr>
        <p:txBody>
          <a:bodyPr anchor="ctr">
            <a:normAutofit fontScale="92500" lnSpcReduction="10000"/>
          </a:bodyPr>
          <a:lstStyle/>
          <a:p>
            <a:r>
              <a:rPr lang="en-US" sz="2400" dirty="0"/>
              <a:t>The next step of the project was to use a few visualizations to get an idea of what the models features are telling us</a:t>
            </a:r>
          </a:p>
          <a:p>
            <a:r>
              <a:rPr lang="en-US" sz="2400" dirty="0"/>
              <a:t>For example with a seaborn bar plot we can see gender vs age, and then add smoking status to see what is the average age for each status</a:t>
            </a:r>
          </a:p>
          <a:p>
            <a:r>
              <a:rPr lang="en-US" sz="2400" dirty="0"/>
              <a:t>we can tell from the visualizations that:</a:t>
            </a:r>
          </a:p>
          <a:p>
            <a:pPr lvl="1"/>
            <a:r>
              <a:rPr lang="en-US" sz="2000" dirty="0"/>
              <a:t>There's an almost even split with how many males and females live in rural and urban areas</a:t>
            </a:r>
          </a:p>
          <a:p>
            <a:pPr lvl="1"/>
            <a:r>
              <a:rPr lang="en-US" sz="2000" dirty="0"/>
              <a:t>That work type does influences </a:t>
            </a:r>
            <a:r>
              <a:rPr lang="en-US" sz="2000" dirty="0" err="1"/>
              <a:t>bmi</a:t>
            </a:r>
            <a:endParaRPr lang="en-US" sz="2000" dirty="0"/>
          </a:p>
          <a:p>
            <a:pPr lvl="1"/>
            <a:r>
              <a:rPr lang="en-US" sz="2000" dirty="0"/>
              <a:t>In this report there are more females than males</a:t>
            </a:r>
          </a:p>
          <a:p>
            <a:pPr lvl="1"/>
            <a:r>
              <a:rPr lang="en-US" sz="2000" dirty="0"/>
              <a:t>Most individuals in this data set have private jobs</a:t>
            </a:r>
          </a:p>
          <a:p>
            <a:pPr lvl="1"/>
            <a:r>
              <a:rPr lang="en-US" sz="2000" dirty="0"/>
              <a:t>And that most individuals in this data set have not had a stroke</a:t>
            </a:r>
          </a:p>
          <a:p>
            <a:endParaRPr lang="en-US" sz="2400" dirty="0"/>
          </a:p>
        </p:txBody>
      </p:sp>
    </p:spTree>
    <p:extLst>
      <p:ext uri="{BB962C8B-B14F-4D97-AF65-F5344CB8AC3E}">
        <p14:creationId xmlns:p14="http://schemas.microsoft.com/office/powerpoint/2010/main" val="3382215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8FE350F-F188-488C-AA32-CD591D0B1FCF}"/>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Project Procedure: Models</a:t>
            </a:r>
          </a:p>
        </p:txBody>
      </p:sp>
      <p:sp>
        <p:nvSpPr>
          <p:cNvPr id="3" name="Content Placeholder 2">
            <a:extLst>
              <a:ext uri="{FF2B5EF4-FFF2-40B4-BE49-F238E27FC236}">
                <a16:creationId xmlns:a16="http://schemas.microsoft.com/office/drawing/2014/main" id="{27F38773-37DD-455E-BC3F-4A98BD8964AD}"/>
              </a:ext>
            </a:extLst>
          </p:cNvPr>
          <p:cNvSpPr>
            <a:spLocks noGrp="1"/>
          </p:cNvSpPr>
          <p:nvPr>
            <p:ph idx="1"/>
          </p:nvPr>
        </p:nvSpPr>
        <p:spPr>
          <a:xfrm>
            <a:off x="1367624" y="2490436"/>
            <a:ext cx="9708995" cy="3567173"/>
          </a:xfrm>
        </p:spPr>
        <p:txBody>
          <a:bodyPr anchor="ctr">
            <a:normAutofit/>
          </a:bodyPr>
          <a:lstStyle/>
          <a:p>
            <a:r>
              <a:rPr lang="en-US" sz="2400" dirty="0"/>
              <a:t>In the model section of the project, I used the get dummies function to give the categorical elements numeric values so they could be used for the models</a:t>
            </a:r>
          </a:p>
          <a:p>
            <a:r>
              <a:rPr lang="en-US" sz="2400" dirty="0"/>
              <a:t>The models used in this project were the Logistic regression, Random Forest Classifier, and the SMOTEENN models</a:t>
            </a:r>
          </a:p>
          <a:p>
            <a:r>
              <a:rPr lang="en-US" sz="2400" dirty="0"/>
              <a:t>I believe the Logistic Regression model was appropriate because we are looking to see if a patient had a stroke or not(0=no stroke, 1=stroke). Taking  each feature such as  </a:t>
            </a:r>
            <a:r>
              <a:rPr lang="en-US" sz="2400" dirty="0" err="1"/>
              <a:t>bmi</a:t>
            </a:r>
            <a:r>
              <a:rPr lang="en-US" sz="2400" dirty="0"/>
              <a:t> or work type into consideration on its influence on the main variable.</a:t>
            </a:r>
          </a:p>
        </p:txBody>
      </p:sp>
    </p:spTree>
    <p:extLst>
      <p:ext uri="{BB962C8B-B14F-4D97-AF65-F5344CB8AC3E}">
        <p14:creationId xmlns:p14="http://schemas.microsoft.com/office/powerpoint/2010/main" val="3854948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8FE350F-F188-488C-AA32-CD591D0B1FCF}"/>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Project Procedure: Models Part 2</a:t>
            </a:r>
          </a:p>
        </p:txBody>
      </p:sp>
      <p:sp>
        <p:nvSpPr>
          <p:cNvPr id="3" name="Content Placeholder 2">
            <a:extLst>
              <a:ext uri="{FF2B5EF4-FFF2-40B4-BE49-F238E27FC236}">
                <a16:creationId xmlns:a16="http://schemas.microsoft.com/office/drawing/2014/main" id="{27F38773-37DD-455E-BC3F-4A98BD8964AD}"/>
              </a:ext>
            </a:extLst>
          </p:cNvPr>
          <p:cNvSpPr>
            <a:spLocks noGrp="1"/>
          </p:cNvSpPr>
          <p:nvPr>
            <p:ph idx="1"/>
          </p:nvPr>
        </p:nvSpPr>
        <p:spPr>
          <a:xfrm>
            <a:off x="1367624" y="2490436"/>
            <a:ext cx="9708995" cy="3567173"/>
          </a:xfrm>
        </p:spPr>
        <p:txBody>
          <a:bodyPr anchor="ctr">
            <a:normAutofit/>
          </a:bodyPr>
          <a:lstStyle/>
          <a:p>
            <a:r>
              <a:rPr lang="en-US" sz="2400" dirty="0"/>
              <a:t>The Random Forest model was used because like the Logistic Regression model it takes into consideration the features and couples it with the target parameter, how well the data predicted a stroke.</a:t>
            </a:r>
          </a:p>
          <a:p>
            <a:r>
              <a:rPr lang="en-US" sz="2400" dirty="0"/>
              <a:t>The SMOTE model was used because in the visualization step of the project there were more females and males, I wanted to overcome that and believed that this model was appropriate to balance out the data</a:t>
            </a:r>
          </a:p>
        </p:txBody>
      </p:sp>
    </p:spTree>
    <p:extLst>
      <p:ext uri="{BB962C8B-B14F-4D97-AF65-F5344CB8AC3E}">
        <p14:creationId xmlns:p14="http://schemas.microsoft.com/office/powerpoint/2010/main" val="2692901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8FE350F-F188-488C-AA32-CD591D0B1FCF}"/>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Project Procedure: Models Part </a:t>
            </a:r>
          </a:p>
        </p:txBody>
      </p:sp>
      <p:sp>
        <p:nvSpPr>
          <p:cNvPr id="3" name="Content Placeholder 2">
            <a:extLst>
              <a:ext uri="{FF2B5EF4-FFF2-40B4-BE49-F238E27FC236}">
                <a16:creationId xmlns:a16="http://schemas.microsoft.com/office/drawing/2014/main" id="{27F38773-37DD-455E-BC3F-4A98BD8964AD}"/>
              </a:ext>
            </a:extLst>
          </p:cNvPr>
          <p:cNvSpPr>
            <a:spLocks noGrp="1"/>
          </p:cNvSpPr>
          <p:nvPr>
            <p:ph idx="1"/>
          </p:nvPr>
        </p:nvSpPr>
        <p:spPr>
          <a:xfrm>
            <a:off x="1367624" y="2490436"/>
            <a:ext cx="9708995" cy="3567173"/>
          </a:xfrm>
        </p:spPr>
        <p:txBody>
          <a:bodyPr anchor="ctr">
            <a:normAutofit/>
          </a:bodyPr>
          <a:lstStyle/>
          <a:p>
            <a:r>
              <a:rPr lang="en-US" sz="2400" dirty="0"/>
              <a:t>For the training data for each model, I used all of the features except the stroke feature</a:t>
            </a:r>
          </a:p>
          <a:p>
            <a:r>
              <a:rPr lang="en-US" sz="2400" dirty="0"/>
              <a:t>In conclusion, I saw that the Random Forest model had the best marks as a model. </a:t>
            </a:r>
            <a:r>
              <a:rPr lang="en-US" sz="2400"/>
              <a:t>The </a:t>
            </a:r>
            <a:r>
              <a:rPr lang="en-US" sz="2400" dirty="0"/>
              <a:t>reason being that the precision to say that this patient had a stroke was at 50% were as in the other models it was lower than 30%</a:t>
            </a:r>
          </a:p>
          <a:p>
            <a:r>
              <a:rPr lang="en-US" sz="2400" dirty="0"/>
              <a:t>The precision to say that this patient did not have a stroke was about the same for each model</a:t>
            </a:r>
          </a:p>
        </p:txBody>
      </p:sp>
    </p:spTree>
    <p:extLst>
      <p:ext uri="{BB962C8B-B14F-4D97-AF65-F5344CB8AC3E}">
        <p14:creationId xmlns:p14="http://schemas.microsoft.com/office/powerpoint/2010/main" val="2432265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477</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Stroke Prediction Model</vt:lpstr>
      <vt:lpstr>Purpose for Project</vt:lpstr>
      <vt:lpstr>Project Procedure : Cleaning Data</vt:lpstr>
      <vt:lpstr>Project Procedure: Visualizations</vt:lpstr>
      <vt:lpstr>Project Procedure: Models</vt:lpstr>
      <vt:lpstr>Project Procedure: Models Part 2</vt:lpstr>
      <vt:lpstr>Project Procedure: Models Part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Stroke Prediction Model</dc:title>
  <dc:creator>willudeh47@gmail.com</dc:creator>
  <cp:lastModifiedBy>willudeh47@gmail.com</cp:lastModifiedBy>
  <cp:revision>7</cp:revision>
  <dcterms:created xsi:type="dcterms:W3CDTF">2021-04-27T12:24:16Z</dcterms:created>
  <dcterms:modified xsi:type="dcterms:W3CDTF">2021-04-27T15:41:25Z</dcterms:modified>
</cp:coreProperties>
</file>