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NMDAD-1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6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1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NMDAD-1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NMDAD-1</dc:title>
  <dc:creator>william Van Acker</dc:creator>
  <cp:lastModifiedBy>william Van Acker</cp:lastModifiedBy>
  <cp:revision>1</cp:revision>
  <dcterms:created xsi:type="dcterms:W3CDTF">2016-10-30T18:37:39Z</dcterms:created>
  <dcterms:modified xsi:type="dcterms:W3CDTF">2016-10-30T20:21:59Z</dcterms:modified>
</cp:coreProperties>
</file>