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1" r:id="rId5"/>
    <p:sldId id="262" r:id="rId6"/>
    <p:sldId id="263"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544E"/>
    <a:srgbClr val="3B3B3B"/>
    <a:srgbClr val="404040"/>
    <a:srgbClr val="001747"/>
    <a:srgbClr val="002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0440B-847C-4A5E-8E25-B7006C49091B}" v="351" dt="2021-02-17T18:15:17.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95" autoAdjust="0"/>
  </p:normalViewPr>
  <p:slideViewPr>
    <p:cSldViewPr snapToGrid="0">
      <p:cViewPr>
        <p:scale>
          <a:sx n="97" d="100"/>
          <a:sy n="97" d="100"/>
        </p:scale>
        <p:origin x="111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561AE-620D-485C-83C9-C280937AC9BD}" type="datetimeFigureOut">
              <a:rPr lang="en-NZ" smtClean="0"/>
              <a:t>27/02/2021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D8C55-3C4F-4148-B10F-D9F7F4B1E113}" type="slidenum">
              <a:rPr lang="en-NZ" smtClean="0"/>
              <a:t>‹#›</a:t>
            </a:fld>
            <a:endParaRPr lang="en-NZ"/>
          </a:p>
        </p:txBody>
      </p:sp>
    </p:spTree>
    <p:extLst>
      <p:ext uri="{BB962C8B-B14F-4D97-AF65-F5344CB8AC3E}">
        <p14:creationId xmlns:p14="http://schemas.microsoft.com/office/powerpoint/2010/main" val="240373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a:solidFill>
                  <a:schemeClr val="tx1"/>
                </a:solidFill>
                <a:effectLst/>
                <a:latin typeface="+mn-lt"/>
                <a:ea typeface="+mn-ea"/>
                <a:cs typeface="+mn-cs"/>
              </a:rPr>
              <a:t>Azure Cosmos DB is Microsoft's globally distributed, multi-model database service. Using Azure Cosmos DB, we </a:t>
            </a:r>
            <a:r>
              <a:rPr lang="en-NZ" sz="1200" b="0" i="0" kern="1200" baseline="0" dirty="0">
                <a:solidFill>
                  <a:schemeClr val="tx1"/>
                </a:solidFill>
                <a:effectLst/>
                <a:latin typeface="+mn-lt"/>
                <a:ea typeface="+mn-ea"/>
                <a:cs typeface="+mn-cs"/>
              </a:rPr>
              <a:t>can build databases using a variety of different data </a:t>
            </a:r>
            <a:r>
              <a:rPr lang="en-NZ" sz="1200" b="0" i="0" kern="1200" baseline="0" dirty="0" err="1">
                <a:solidFill>
                  <a:schemeClr val="tx1"/>
                </a:solidFill>
                <a:effectLst/>
                <a:latin typeface="+mn-lt"/>
                <a:ea typeface="+mn-ea"/>
                <a:cs typeface="+mn-cs"/>
              </a:rPr>
              <a:t>modles</a:t>
            </a:r>
            <a:endParaRPr lang="en-NZ" sz="1200" b="0" i="0" kern="1200" baseline="0" dirty="0">
              <a:solidFill>
                <a:schemeClr val="tx1"/>
              </a:solidFill>
              <a:effectLst/>
              <a:latin typeface="+mn-lt"/>
              <a:ea typeface="+mn-ea"/>
              <a:cs typeface="+mn-cs"/>
            </a:endParaRP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We can build applications that use Document models using either the SQL and MongoDB API, Columnar data using the Cassandra API, Key Value data using the Table API or Graph data using the Gremlin API.</a:t>
            </a: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Cosmos DB provides you the ability to build highly responsive and available applications worldwide ensuring that your data is close to wherever your users are,</a:t>
            </a: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The Key Benefits of Benefits of Cosmos DB are:</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Turnkey Global Distribution</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Cosmos DB replicates your data to wherever your users are. We can add or remove any Azure regions to your Cosmos DB account at any time. Cosmos Db will replicate your data to all regions associated with your account while your application continues to be highly available.</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Elastic Scalability of throughput and storage world wide</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Cosmos DB offers elastic scalability for your reads and writes around the globe. You can scale up from thousands to millions of requests per second and only pay for the throughput you need to help you deal with any spikes in workload.</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Guaranteed low latency at the 99</a:t>
            </a:r>
            <a:r>
              <a:rPr lang="en-NZ" sz="1200" b="0" i="0" kern="1200" baseline="30000" dirty="0">
                <a:solidFill>
                  <a:schemeClr val="tx1"/>
                </a:solidFill>
                <a:effectLst/>
                <a:latin typeface="+mn-lt"/>
                <a:ea typeface="+mn-ea"/>
                <a:cs typeface="+mn-cs"/>
              </a:rPr>
              <a:t>th</a:t>
            </a:r>
            <a:r>
              <a:rPr lang="en-NZ" sz="1200" b="0" i="0" kern="1200" baseline="0" dirty="0">
                <a:solidFill>
                  <a:schemeClr val="tx1"/>
                </a:solidFill>
                <a:effectLst/>
                <a:latin typeface="+mn-lt"/>
                <a:ea typeface="+mn-ea"/>
                <a:cs typeface="+mn-cs"/>
              </a:rPr>
              <a:t> Percentile, worldwide</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With Cosmos DB, you can build highly response, planet scale applications. Cosmos DB guarantees less than 10ms latencies for both indexed read and writes at the 99</a:t>
            </a:r>
            <a:r>
              <a:rPr lang="en-NZ" sz="1200" b="0" i="0" kern="1200" baseline="30000" dirty="0">
                <a:solidFill>
                  <a:schemeClr val="tx1"/>
                </a:solidFill>
                <a:effectLst/>
                <a:latin typeface="+mn-lt"/>
                <a:ea typeface="+mn-ea"/>
                <a:cs typeface="+mn-cs"/>
              </a:rPr>
              <a:t>th</a:t>
            </a:r>
            <a:r>
              <a:rPr lang="en-NZ" sz="1200" b="0" i="0" kern="1200" baseline="0" dirty="0">
                <a:solidFill>
                  <a:schemeClr val="tx1"/>
                </a:solidFill>
                <a:effectLst/>
                <a:latin typeface="+mn-lt"/>
                <a:ea typeface="+mn-ea"/>
                <a:cs typeface="+mn-cs"/>
              </a:rPr>
              <a:t> percentile, which provides rapid queries and responsive applications.</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Precisely defined, multiple consistency choices.</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With Cosmos DB, we no longer have to choose between two consistency extremes, Cosmos DB provides 5 well-defined levels of consistency for us to choose from depending on our application requirements.</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No schema or index management (with caveats)</a:t>
            </a:r>
          </a:p>
          <a:p>
            <a:pPr marL="628650" lvl="1" indent="-171450">
              <a:buFont typeface="Arial" panose="020B0604020202020204" pitchFamily="34" charset="0"/>
              <a:buChar char="•"/>
            </a:pPr>
            <a:r>
              <a:rPr lang="en-NZ" b="0" i="0" kern="1200" baseline="0" dirty="0">
                <a:solidFill>
                  <a:schemeClr val="tx1"/>
                </a:solidFill>
                <a:effectLst/>
                <a:latin typeface="+mn-lt"/>
                <a:ea typeface="+mn-ea"/>
                <a:cs typeface="+mn-cs"/>
              </a:rPr>
              <a:t>Cosmos DB automatically indexes all data and is schema-agnostic, meaning we don’t have to worry about application downtime or managing schemas or indexes.</a:t>
            </a:r>
            <a:endParaRPr lang="en-NZ" dirty="0"/>
          </a:p>
          <a:p>
            <a:endParaRPr lang="en-NZ" dirty="0"/>
          </a:p>
        </p:txBody>
      </p:sp>
      <p:sp>
        <p:nvSpPr>
          <p:cNvPr id="4" name="Slide Number Placeholder 3"/>
          <p:cNvSpPr>
            <a:spLocks noGrp="1"/>
          </p:cNvSpPr>
          <p:nvPr>
            <p:ph type="sldNum" sz="quarter" idx="5"/>
          </p:nvPr>
        </p:nvSpPr>
        <p:spPr/>
        <p:txBody>
          <a:bodyPr/>
          <a:lstStyle/>
          <a:p>
            <a:fld id="{67DD8C55-3C4F-4148-B10F-D9F7F4B1E113}" type="slidenum">
              <a:rPr lang="en-NZ" smtClean="0"/>
              <a:t>4</a:t>
            </a:fld>
            <a:endParaRPr lang="en-NZ"/>
          </a:p>
        </p:txBody>
      </p:sp>
    </p:spTree>
    <p:extLst>
      <p:ext uri="{BB962C8B-B14F-4D97-AF65-F5344CB8AC3E}">
        <p14:creationId xmlns:p14="http://schemas.microsoft.com/office/powerpoint/2010/main" val="2732582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Azure Cosmos DB has a feature called the Change Feed. The Change Feed is enabled on all Cosmos DB accounts and support the SQL, MongoDB, Cassandra and Gremlin APIs</a:t>
            </a:r>
          </a:p>
          <a:p>
            <a:endParaRPr lang="en-NZ" dirty="0"/>
          </a:p>
          <a:p>
            <a:r>
              <a:rPr lang="en-NZ" dirty="0"/>
              <a:t>This is a persistent record or changes to a container in the order they occur. Essentially, the Change Feed will listen to a Container in Cosmos DB for any changes and then outputs the sorted list of documents. Today these changes support all inserts and updates to documents.</a:t>
            </a:r>
          </a:p>
          <a:p>
            <a:endParaRPr lang="en-NZ" dirty="0"/>
          </a:p>
          <a:p>
            <a:r>
              <a:rPr lang="en-NZ" dirty="0"/>
              <a:t>These changes can be processed asynchronously and incrementally, and the output can be distributed across consumers for parallel processing. </a:t>
            </a:r>
          </a:p>
          <a:p>
            <a:endParaRPr lang="en-NZ" dirty="0"/>
          </a:p>
          <a:p>
            <a:r>
              <a:rPr lang="en-NZ" dirty="0"/>
              <a:t>To use the Change Feed, The Cosmos DB team have a Change Feed Processor Library that we can use along with Azure Functions, BUT Azure Functions provide the simplest way to connect to the Change Feed.</a:t>
            </a:r>
          </a:p>
        </p:txBody>
      </p:sp>
      <p:sp>
        <p:nvSpPr>
          <p:cNvPr id="4" name="Slide Number Placeholder 3"/>
          <p:cNvSpPr>
            <a:spLocks noGrp="1"/>
          </p:cNvSpPr>
          <p:nvPr>
            <p:ph type="sldNum" sz="quarter" idx="5"/>
          </p:nvPr>
        </p:nvSpPr>
        <p:spPr/>
        <p:txBody>
          <a:bodyPr/>
          <a:lstStyle/>
          <a:p>
            <a:fld id="{67DD8C55-3C4F-4148-B10F-D9F7F4B1E113}" type="slidenum">
              <a:rPr lang="en-NZ" smtClean="0"/>
              <a:t>5</a:t>
            </a:fld>
            <a:endParaRPr lang="en-NZ"/>
          </a:p>
        </p:txBody>
      </p:sp>
    </p:spTree>
    <p:extLst>
      <p:ext uri="{BB962C8B-B14F-4D97-AF65-F5344CB8AC3E}">
        <p14:creationId xmlns:p14="http://schemas.microsoft.com/office/powerpoint/2010/main" val="120814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I’ll post these resources on my twitter</a:t>
            </a:r>
          </a:p>
          <a:p>
            <a:endParaRPr lang="en-NZ" dirty="0"/>
          </a:p>
          <a:p>
            <a:r>
              <a:rPr lang="en-GB" b="0" i="0" dirty="0">
                <a:solidFill>
                  <a:srgbClr val="171717"/>
                </a:solidFill>
                <a:effectLst/>
                <a:latin typeface="Segoe UI" panose="020B0502040204020203" pitchFamily="34" charset="0"/>
              </a:rPr>
              <a:t>With the change feed pull model, you can consume the Azure Cosmos DB change feed at your own pace. </a:t>
            </a:r>
            <a:endParaRPr lang="en-NZ" dirty="0"/>
          </a:p>
          <a:p>
            <a:r>
              <a:rPr lang="en-NZ" dirty="0"/>
              <a:t>Links to the Change Feed in both MongoDB and Cassandra APIs</a:t>
            </a:r>
          </a:p>
        </p:txBody>
      </p:sp>
      <p:sp>
        <p:nvSpPr>
          <p:cNvPr id="4" name="Slide Number Placeholder 3"/>
          <p:cNvSpPr>
            <a:spLocks noGrp="1"/>
          </p:cNvSpPr>
          <p:nvPr>
            <p:ph type="sldNum" sz="quarter" idx="5"/>
          </p:nvPr>
        </p:nvSpPr>
        <p:spPr/>
        <p:txBody>
          <a:bodyPr/>
          <a:lstStyle/>
          <a:p>
            <a:fld id="{67DD8C55-3C4F-4148-B10F-D9F7F4B1E113}" type="slidenum">
              <a:rPr lang="en-NZ" smtClean="0"/>
              <a:t>7</a:t>
            </a:fld>
            <a:endParaRPr lang="en-NZ"/>
          </a:p>
        </p:txBody>
      </p:sp>
    </p:spTree>
    <p:extLst>
      <p:ext uri="{BB962C8B-B14F-4D97-AF65-F5344CB8AC3E}">
        <p14:creationId xmlns:p14="http://schemas.microsoft.com/office/powerpoint/2010/main" val="103345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7DD8C55-3C4F-4148-B10F-D9F7F4B1E113}" type="slidenum">
              <a:rPr lang="en-NZ" smtClean="0"/>
              <a:t>8</a:t>
            </a:fld>
            <a:endParaRPr lang="en-NZ"/>
          </a:p>
        </p:txBody>
      </p:sp>
    </p:spTree>
    <p:extLst>
      <p:ext uri="{BB962C8B-B14F-4D97-AF65-F5344CB8AC3E}">
        <p14:creationId xmlns:p14="http://schemas.microsoft.com/office/powerpoint/2010/main" val="1655444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365CD9-00CA-4628-AEE7-B41A0B7A972E}"/>
              </a:ext>
            </a:extLst>
          </p:cNvPr>
          <p:cNvSpPr/>
          <p:nvPr userDrawn="1"/>
        </p:nvSpPr>
        <p:spPr>
          <a:xfrm>
            <a:off x="847725" y="4819015"/>
            <a:ext cx="6588760" cy="634682"/>
          </a:xfrm>
          <a:prstGeom prst="rect">
            <a:avLst/>
          </a:prstGeom>
          <a:solidFill>
            <a:srgbClr val="08544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NZ" sz="2400" dirty="0">
              <a:latin typeface="Montserrat" panose="00000500000000000000" pitchFamily="2" charset="0"/>
            </a:endParaRPr>
          </a:p>
        </p:txBody>
      </p:sp>
      <p:sp>
        <p:nvSpPr>
          <p:cNvPr id="7" name="Rectangle 6">
            <a:extLst>
              <a:ext uri="{FF2B5EF4-FFF2-40B4-BE49-F238E27FC236}">
                <a16:creationId xmlns:a16="http://schemas.microsoft.com/office/drawing/2014/main" id="{4D47F90D-4516-4A06-99DF-318A1D533F96}"/>
              </a:ext>
            </a:extLst>
          </p:cNvPr>
          <p:cNvSpPr/>
          <p:nvPr userDrawn="1"/>
        </p:nvSpPr>
        <p:spPr>
          <a:xfrm>
            <a:off x="847725" y="3922000"/>
            <a:ext cx="6588760" cy="634682"/>
          </a:xfrm>
          <a:prstGeom prst="rect">
            <a:avLst/>
          </a:prstGeom>
          <a:solidFill>
            <a:srgbClr val="08544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NZ"/>
          </a:p>
        </p:txBody>
      </p:sp>
      <p:sp>
        <p:nvSpPr>
          <p:cNvPr id="3" name="Subtitle 2">
            <a:extLst>
              <a:ext uri="{FF2B5EF4-FFF2-40B4-BE49-F238E27FC236}">
                <a16:creationId xmlns:a16="http://schemas.microsoft.com/office/drawing/2014/main" id="{61DF9954-7E49-418D-A05A-4328C702192B}"/>
              </a:ext>
            </a:extLst>
          </p:cNvPr>
          <p:cNvSpPr>
            <a:spLocks noGrp="1"/>
          </p:cNvSpPr>
          <p:nvPr>
            <p:ph type="subTitle" idx="1" hasCustomPrompt="1"/>
          </p:nvPr>
        </p:nvSpPr>
        <p:spPr>
          <a:xfrm>
            <a:off x="847725" y="3916998"/>
            <a:ext cx="6558280" cy="624522"/>
          </a:xfrm>
        </p:spPr>
        <p:txBody>
          <a:bodyPr lIns="108000" anchor="ctr"/>
          <a:lstStyle>
            <a:lvl1pPr marL="0" indent="0" algn="l">
              <a:buFont typeface="Arial" panose="020B0604020202020204" pitchFamily="34" charset="0"/>
              <a:buNone/>
              <a:defRPr sz="2400" b="1" i="1">
                <a:solidFill>
                  <a:schemeClr val="bg1"/>
                </a:solidFill>
                <a:latin typeface="Montserrat"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endParaRPr lang="en-NZ" dirty="0"/>
          </a:p>
        </p:txBody>
      </p:sp>
      <p:sp>
        <p:nvSpPr>
          <p:cNvPr id="10" name="Rectangle 9">
            <a:extLst>
              <a:ext uri="{FF2B5EF4-FFF2-40B4-BE49-F238E27FC236}">
                <a16:creationId xmlns:a16="http://schemas.microsoft.com/office/drawing/2014/main" id="{1DA81223-750A-45FA-BA4A-757C50DD6673}"/>
              </a:ext>
            </a:extLst>
          </p:cNvPr>
          <p:cNvSpPr/>
          <p:nvPr userDrawn="1"/>
        </p:nvSpPr>
        <p:spPr>
          <a:xfrm>
            <a:off x="847725" y="5705870"/>
            <a:ext cx="6588760" cy="634682"/>
          </a:xfrm>
          <a:prstGeom prst="rect">
            <a:avLst/>
          </a:prstGeom>
          <a:solidFill>
            <a:srgbClr val="08544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NZ"/>
          </a:p>
        </p:txBody>
      </p:sp>
      <p:sp>
        <p:nvSpPr>
          <p:cNvPr id="2" name="Title 1">
            <a:extLst>
              <a:ext uri="{FF2B5EF4-FFF2-40B4-BE49-F238E27FC236}">
                <a16:creationId xmlns:a16="http://schemas.microsoft.com/office/drawing/2014/main" id="{2AC6D524-623B-4AF2-991E-8B1CCC0C3A8D}"/>
              </a:ext>
            </a:extLst>
          </p:cNvPr>
          <p:cNvSpPr>
            <a:spLocks noGrp="1"/>
          </p:cNvSpPr>
          <p:nvPr>
            <p:ph type="ctrTitle" hasCustomPrompt="1"/>
          </p:nvPr>
        </p:nvSpPr>
        <p:spPr>
          <a:xfrm>
            <a:off x="5364480" y="713423"/>
            <a:ext cx="6746239" cy="922337"/>
          </a:xfrm>
        </p:spPr>
        <p:txBody>
          <a:bodyPr anchor="ctr">
            <a:normAutofit/>
          </a:bodyPr>
          <a:lstStyle>
            <a:lvl1pPr algn="l">
              <a:defRPr sz="4800" b="1">
                <a:solidFill>
                  <a:schemeClr val="bg1"/>
                </a:solidFill>
                <a:effectLst>
                  <a:outerShdw blurRad="38100" dist="38100" dir="2700000" algn="tl">
                    <a:srgbClr val="000000">
                      <a:alpha val="43137"/>
                    </a:srgbClr>
                  </a:outerShdw>
                </a:effectLst>
                <a:latin typeface="Montserrat" panose="00000500000000000000" pitchFamily="2" charset="0"/>
              </a:defRPr>
            </a:lvl1pPr>
          </a:lstStyle>
          <a:p>
            <a:r>
              <a:rPr lang="en-US" dirty="0"/>
              <a:t>Presentation Title</a:t>
            </a:r>
            <a:endParaRPr lang="en-NZ" dirty="0"/>
          </a:p>
        </p:txBody>
      </p:sp>
      <p:sp>
        <p:nvSpPr>
          <p:cNvPr id="5" name="Text Placeholder 4">
            <a:extLst>
              <a:ext uri="{FF2B5EF4-FFF2-40B4-BE49-F238E27FC236}">
                <a16:creationId xmlns:a16="http://schemas.microsoft.com/office/drawing/2014/main" id="{E1A90E12-6934-4F5C-97AC-5C2DD59F416B}"/>
              </a:ext>
            </a:extLst>
          </p:cNvPr>
          <p:cNvSpPr>
            <a:spLocks noGrp="1"/>
          </p:cNvSpPr>
          <p:nvPr>
            <p:ph type="body" sz="quarter" idx="10" hasCustomPrompt="1"/>
          </p:nvPr>
        </p:nvSpPr>
        <p:spPr>
          <a:xfrm>
            <a:off x="847725" y="4819650"/>
            <a:ext cx="6589713" cy="633413"/>
          </a:xfrm>
        </p:spPr>
        <p:txBody>
          <a:bodyPr vert="horz" lIns="108000" tIns="45720" rIns="91440" bIns="45720" rtlCol="0" anchor="ctr">
            <a:normAutofit/>
          </a:bodyPr>
          <a:lstStyle>
            <a:lvl1pPr marL="0" indent="0">
              <a:buFont typeface="Arial" panose="020B0604020202020204" pitchFamily="34" charset="0"/>
              <a:buNone/>
              <a:defRPr lang="en-US" sz="2400" b="1" i="1" smtClean="0">
                <a:latin typeface="Montserrat" panose="00000500000000000000" pitchFamily="2" charset="0"/>
              </a:defRPr>
            </a:lvl1pPr>
            <a:lvl2pPr>
              <a:defRPr lang="en-US" sz="2000" smtClean="0"/>
            </a:lvl2pPr>
            <a:lvl3pPr>
              <a:defRPr lang="en-US" sz="1800" smtClean="0"/>
            </a:lvl3pPr>
            <a:lvl4pPr>
              <a:defRPr lang="en-US" sz="1600" smtClean="0"/>
            </a:lvl4pPr>
            <a:lvl5pPr>
              <a:defRPr lang="en-NZ" sz="1600"/>
            </a:lvl5pPr>
          </a:lstStyle>
          <a:p>
            <a:pPr marL="457200" lvl="0" indent="-457200"/>
            <a:r>
              <a:rPr lang="en-US" dirty="0"/>
              <a:t>Company Name - Title</a:t>
            </a:r>
          </a:p>
        </p:txBody>
      </p:sp>
      <p:sp>
        <p:nvSpPr>
          <p:cNvPr id="13" name="Text Placeholder 12">
            <a:extLst>
              <a:ext uri="{FF2B5EF4-FFF2-40B4-BE49-F238E27FC236}">
                <a16:creationId xmlns:a16="http://schemas.microsoft.com/office/drawing/2014/main" id="{3E0BF6ED-E72C-426F-97EF-F1B7580AEAE8}"/>
              </a:ext>
            </a:extLst>
          </p:cNvPr>
          <p:cNvSpPr>
            <a:spLocks noGrp="1"/>
          </p:cNvSpPr>
          <p:nvPr>
            <p:ph type="body" sz="quarter" idx="11" hasCustomPrompt="1"/>
          </p:nvPr>
        </p:nvSpPr>
        <p:spPr>
          <a:xfrm>
            <a:off x="847725" y="5705475"/>
            <a:ext cx="6588125" cy="633413"/>
          </a:xfrm>
        </p:spPr>
        <p:txBody>
          <a:bodyPr anchor="ctr">
            <a:normAutofit/>
          </a:bodyPr>
          <a:lstStyle>
            <a:lvl1pPr marL="0" indent="0">
              <a:buFont typeface="Arial" panose="020B0604020202020204" pitchFamily="34" charset="0"/>
              <a:buNone/>
              <a:defRPr sz="2400" b="1" i="1">
                <a:latin typeface="Montserrat" panose="00000500000000000000" pitchFamily="2" charset="0"/>
              </a:defRPr>
            </a:lvl1pPr>
            <a:lvl2pPr marL="457200" indent="0">
              <a:buNone/>
              <a:defRPr>
                <a:latin typeface="Montserrat" panose="00000500000000000000" pitchFamily="2" charset="0"/>
              </a:defRPr>
            </a:lvl2pPr>
            <a:lvl3pPr marL="914400" indent="0">
              <a:buNone/>
              <a:defRPr>
                <a:latin typeface="Montserrat" panose="00000500000000000000" pitchFamily="2" charset="0"/>
              </a:defRPr>
            </a:lvl3pPr>
            <a:lvl4pPr marL="1371600" indent="0">
              <a:buNone/>
              <a:defRPr>
                <a:latin typeface="Montserrat" panose="00000500000000000000" pitchFamily="2" charset="0"/>
              </a:defRPr>
            </a:lvl4pPr>
            <a:lvl5pPr marL="1828800" indent="0">
              <a:buNone/>
              <a:defRPr>
                <a:latin typeface="Montserrat" panose="00000500000000000000" pitchFamily="2" charset="0"/>
              </a:defRPr>
            </a:lvl5pPr>
          </a:lstStyle>
          <a:p>
            <a:pPr lvl="0"/>
            <a:r>
              <a:rPr lang="pt-BR" dirty="0"/>
              <a:t>@Twitter Handler</a:t>
            </a:r>
            <a:endParaRPr lang="en-NZ" dirty="0"/>
          </a:p>
        </p:txBody>
      </p:sp>
    </p:spTree>
    <p:extLst>
      <p:ext uri="{BB962C8B-B14F-4D97-AF65-F5344CB8AC3E}">
        <p14:creationId xmlns:p14="http://schemas.microsoft.com/office/powerpoint/2010/main" val="354578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48E6-0CEF-4475-A26E-18EE2336BCF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9FEAB5A-BA5A-4B69-810C-E7B7F7AFB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EACF2-94B3-41F8-8C19-1848286CCF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9BCA3AAC-0369-4EB0-845E-80A269067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3C0E2F-5318-4FA2-8406-43EBA66D0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05A824C-7DCF-4A50-85B4-558F10B1E0F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27/02/2021</a:t>
            </a:fld>
            <a:endParaRPr lang="en-NZ"/>
          </a:p>
        </p:txBody>
      </p:sp>
      <p:sp>
        <p:nvSpPr>
          <p:cNvPr id="8" name="Footer Placeholder 7">
            <a:extLst>
              <a:ext uri="{FF2B5EF4-FFF2-40B4-BE49-F238E27FC236}">
                <a16:creationId xmlns:a16="http://schemas.microsoft.com/office/drawing/2014/main" id="{C37F9F7A-F4D8-4578-B91D-B40E9F063793}"/>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9" name="Slide Number Placeholder 8">
            <a:extLst>
              <a:ext uri="{FF2B5EF4-FFF2-40B4-BE49-F238E27FC236}">
                <a16:creationId xmlns:a16="http://schemas.microsoft.com/office/drawing/2014/main" id="{7AC51144-2BA4-4AAF-87C5-66D918DED9C2}"/>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359711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124E-56CF-4B89-850F-8D65A2572E27}"/>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24D0EBB3-4A01-4C36-A905-B718A18AFF1C}"/>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27/02/2021</a:t>
            </a:fld>
            <a:endParaRPr lang="en-NZ"/>
          </a:p>
        </p:txBody>
      </p:sp>
      <p:sp>
        <p:nvSpPr>
          <p:cNvPr id="4" name="Footer Placeholder 3">
            <a:extLst>
              <a:ext uri="{FF2B5EF4-FFF2-40B4-BE49-F238E27FC236}">
                <a16:creationId xmlns:a16="http://schemas.microsoft.com/office/drawing/2014/main" id="{503BBAA2-7E76-435A-8132-7C1CBCFC7AF2}"/>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5" name="Slide Number Placeholder 4">
            <a:extLst>
              <a:ext uri="{FF2B5EF4-FFF2-40B4-BE49-F238E27FC236}">
                <a16:creationId xmlns:a16="http://schemas.microsoft.com/office/drawing/2014/main" id="{E73C8572-FA0B-4240-9D4D-8C0512E7AE8B}"/>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1375002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EDE1F-301F-422B-BE32-81B4876F48C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27/02/2021</a:t>
            </a:fld>
            <a:endParaRPr lang="en-NZ"/>
          </a:p>
        </p:txBody>
      </p:sp>
      <p:sp>
        <p:nvSpPr>
          <p:cNvPr id="3" name="Footer Placeholder 2">
            <a:extLst>
              <a:ext uri="{FF2B5EF4-FFF2-40B4-BE49-F238E27FC236}">
                <a16:creationId xmlns:a16="http://schemas.microsoft.com/office/drawing/2014/main" id="{C54D2EE1-ABE6-4A3F-9548-E589F10DB037}"/>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4" name="Slide Number Placeholder 3">
            <a:extLst>
              <a:ext uri="{FF2B5EF4-FFF2-40B4-BE49-F238E27FC236}">
                <a16:creationId xmlns:a16="http://schemas.microsoft.com/office/drawing/2014/main" id="{431309E1-69B9-4598-B0AD-2F504AA143A7}"/>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414103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72E3-EF71-4C72-BF75-952217F25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8617D3A6-FF43-46D2-A398-18BF67AE2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80ECD89-DB92-43C4-B599-4E017F8B0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23DA5-4B40-446D-820C-0FBE171925FE}"/>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27/02/2021</a:t>
            </a:fld>
            <a:endParaRPr lang="en-NZ"/>
          </a:p>
        </p:txBody>
      </p:sp>
      <p:sp>
        <p:nvSpPr>
          <p:cNvPr id="6" name="Footer Placeholder 5">
            <a:extLst>
              <a:ext uri="{FF2B5EF4-FFF2-40B4-BE49-F238E27FC236}">
                <a16:creationId xmlns:a16="http://schemas.microsoft.com/office/drawing/2014/main" id="{6A8639DE-4435-4AD0-A355-38A854F06805}"/>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7" name="Slide Number Placeholder 6">
            <a:extLst>
              <a:ext uri="{FF2B5EF4-FFF2-40B4-BE49-F238E27FC236}">
                <a16:creationId xmlns:a16="http://schemas.microsoft.com/office/drawing/2014/main" id="{F84F89A8-44BA-4D4C-B2EC-A5A7F1076B22}"/>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26152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D4A8-BAA0-4B27-89F4-C3DA2A388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0BA9F3E-E20B-402F-8684-91055FC73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29A5FFB4-1DCC-4585-B9BB-DB1E3D88D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BE3F4-EC7F-42CD-8CEC-4026A595587C}"/>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27/02/2021</a:t>
            </a:fld>
            <a:endParaRPr lang="en-NZ"/>
          </a:p>
        </p:txBody>
      </p:sp>
      <p:sp>
        <p:nvSpPr>
          <p:cNvPr id="6" name="Footer Placeholder 5">
            <a:extLst>
              <a:ext uri="{FF2B5EF4-FFF2-40B4-BE49-F238E27FC236}">
                <a16:creationId xmlns:a16="http://schemas.microsoft.com/office/drawing/2014/main" id="{4852ECB8-3E3B-4823-85FB-123ABA1440B4}"/>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7" name="Slide Number Placeholder 6">
            <a:extLst>
              <a:ext uri="{FF2B5EF4-FFF2-40B4-BE49-F238E27FC236}">
                <a16:creationId xmlns:a16="http://schemas.microsoft.com/office/drawing/2014/main" id="{0F0AA244-DEAB-4532-A728-4D79E897B967}"/>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3034265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B4F0-FE17-4F87-A11A-B050A1D9F23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B5652CD-B064-4FB4-94F0-A5203E19C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4FE776A-7206-4F1E-9FF9-3FD9EDAD4592}"/>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27/02/2021</a:t>
            </a:fld>
            <a:endParaRPr lang="en-NZ"/>
          </a:p>
        </p:txBody>
      </p:sp>
      <p:sp>
        <p:nvSpPr>
          <p:cNvPr id="5" name="Footer Placeholder 4">
            <a:extLst>
              <a:ext uri="{FF2B5EF4-FFF2-40B4-BE49-F238E27FC236}">
                <a16:creationId xmlns:a16="http://schemas.microsoft.com/office/drawing/2014/main" id="{D109002E-BF94-4F07-9308-9C3431A8A5BB}"/>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a:extLst>
              <a:ext uri="{FF2B5EF4-FFF2-40B4-BE49-F238E27FC236}">
                <a16:creationId xmlns:a16="http://schemas.microsoft.com/office/drawing/2014/main" id="{2DD588B1-498E-4040-9E6C-82FA03D76516}"/>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2274288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81C98-812A-443F-AC28-9B7957EDB8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3ACD99F-04A3-4CEB-ADF2-DA7BC83993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7200F67-C1A2-45B4-81DB-90570802795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27/02/2021</a:t>
            </a:fld>
            <a:endParaRPr lang="en-NZ"/>
          </a:p>
        </p:txBody>
      </p:sp>
      <p:sp>
        <p:nvSpPr>
          <p:cNvPr id="5" name="Footer Placeholder 4">
            <a:extLst>
              <a:ext uri="{FF2B5EF4-FFF2-40B4-BE49-F238E27FC236}">
                <a16:creationId xmlns:a16="http://schemas.microsoft.com/office/drawing/2014/main" id="{1A30FE09-5B01-4E03-BC16-D333DC9F13A8}"/>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a:extLst>
              <a:ext uri="{FF2B5EF4-FFF2-40B4-BE49-F238E27FC236}">
                <a16:creationId xmlns:a16="http://schemas.microsoft.com/office/drawing/2014/main" id="{E21D971F-0A1C-4F90-B3E8-B05DF2DF60DE}"/>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46237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0F6E8-EAFC-486F-89F6-71BA2EA6349B}"/>
              </a:ext>
            </a:extLst>
          </p:cNvPr>
          <p:cNvSpPr txBox="1"/>
          <p:nvPr userDrawn="1"/>
        </p:nvSpPr>
        <p:spPr>
          <a:xfrm>
            <a:off x="7009940" y="3647974"/>
            <a:ext cx="3562263" cy="769441"/>
          </a:xfrm>
          <a:prstGeom prst="rect">
            <a:avLst/>
          </a:prstGeom>
          <a:noFill/>
        </p:spPr>
        <p:txBody>
          <a:bodyPr wrap="square" rtlCol="0">
            <a:spAutoFit/>
          </a:bodyPr>
          <a:lstStyle/>
          <a:p>
            <a:r>
              <a:rPr lang="en-US" sz="4400" b="1" i="1" dirty="0">
                <a:solidFill>
                  <a:schemeClr val="bg1"/>
                </a:solidFill>
                <a:latin typeface="Montserrat" panose="00000500000000000000" pitchFamily="2" charset="0"/>
              </a:rPr>
              <a:t>Thank you!</a:t>
            </a:r>
            <a:endParaRPr lang="en-NZ" sz="4400" b="1" i="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57606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6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54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F9FF49-CD17-4A8A-BA84-AC8393834AA6}"/>
              </a:ext>
            </a:extLst>
          </p:cNvPr>
          <p:cNvSpPr/>
          <p:nvPr userDrawn="1"/>
        </p:nvSpPr>
        <p:spPr>
          <a:xfrm>
            <a:off x="5720080" y="-40322"/>
            <a:ext cx="650491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en-NZ"/>
          </a:p>
        </p:txBody>
      </p:sp>
      <p:sp>
        <p:nvSpPr>
          <p:cNvPr id="10" name="Picture Placeholder 9">
            <a:extLst>
              <a:ext uri="{FF2B5EF4-FFF2-40B4-BE49-F238E27FC236}">
                <a16:creationId xmlns:a16="http://schemas.microsoft.com/office/drawing/2014/main" id="{046BFB27-78D0-4804-A6E5-5C003C45E8C3}"/>
              </a:ext>
            </a:extLst>
          </p:cNvPr>
          <p:cNvSpPr>
            <a:spLocks noGrp="1"/>
          </p:cNvSpPr>
          <p:nvPr>
            <p:ph type="pic" sz="quarter" idx="10" hasCustomPrompt="1"/>
          </p:nvPr>
        </p:nvSpPr>
        <p:spPr>
          <a:xfrm>
            <a:off x="1077608" y="213673"/>
            <a:ext cx="3862995" cy="3886717"/>
          </a:xfrm>
          <a:prstGeom prst="ellipse">
            <a:avLst/>
          </a:prstGeom>
          <a:ln w="57150">
            <a:solidFill>
              <a:schemeClr val="bg2">
                <a:lumMod val="25000"/>
              </a:schemeClr>
            </a:solidFill>
          </a:ln>
        </p:spPr>
        <p:style>
          <a:lnRef idx="2">
            <a:schemeClr val="accent1"/>
          </a:lnRef>
          <a:fillRef idx="1">
            <a:schemeClr val="lt1"/>
          </a:fillRef>
          <a:effectRef idx="0">
            <a:schemeClr val="accent1"/>
          </a:effectRef>
          <a:fontRef idx="minor">
            <a:schemeClr val="dk1"/>
          </a:fontRef>
        </p:style>
        <p:txBody>
          <a:bodyPr anchor="ctr"/>
          <a:lstStyle>
            <a:lvl1pPr marL="0" indent="0" algn="ctr">
              <a:buNone/>
              <a:defRPr i="1"/>
            </a:lvl1pPr>
          </a:lstStyle>
          <a:p>
            <a:r>
              <a:rPr lang="pt-BR" dirty="0"/>
              <a:t>Profile Picture</a:t>
            </a:r>
            <a:endParaRPr lang="en-NZ" dirty="0"/>
          </a:p>
        </p:txBody>
      </p:sp>
      <p:sp>
        <p:nvSpPr>
          <p:cNvPr id="13" name="Text Placeholder 12">
            <a:extLst>
              <a:ext uri="{FF2B5EF4-FFF2-40B4-BE49-F238E27FC236}">
                <a16:creationId xmlns:a16="http://schemas.microsoft.com/office/drawing/2014/main" id="{79C72B28-E4A7-46AD-9DBC-F7C8F7AB7747}"/>
              </a:ext>
            </a:extLst>
          </p:cNvPr>
          <p:cNvSpPr>
            <a:spLocks noGrp="1"/>
          </p:cNvSpPr>
          <p:nvPr>
            <p:ph type="body" sz="quarter" idx="11" hasCustomPrompt="1"/>
          </p:nvPr>
        </p:nvSpPr>
        <p:spPr>
          <a:xfrm>
            <a:off x="6096000" y="1946276"/>
            <a:ext cx="5767453" cy="4729290"/>
          </a:xfrm>
          <a:custGeom>
            <a:avLst/>
            <a:gdLst>
              <a:gd name="connsiteX0" fmla="*/ 0 w 6357938"/>
              <a:gd name="connsiteY0" fmla="*/ 788194 h 4729163"/>
              <a:gd name="connsiteX1" fmla="*/ 788194 w 6357938"/>
              <a:gd name="connsiteY1" fmla="*/ 0 h 4729163"/>
              <a:gd name="connsiteX2" fmla="*/ 5569744 w 6357938"/>
              <a:gd name="connsiteY2" fmla="*/ 0 h 4729163"/>
              <a:gd name="connsiteX3" fmla="*/ 6357938 w 6357938"/>
              <a:gd name="connsiteY3" fmla="*/ 788194 h 4729163"/>
              <a:gd name="connsiteX4" fmla="*/ 6357938 w 6357938"/>
              <a:gd name="connsiteY4" fmla="*/ 3940969 h 4729163"/>
              <a:gd name="connsiteX5" fmla="*/ 5569744 w 6357938"/>
              <a:gd name="connsiteY5" fmla="*/ 4729163 h 4729163"/>
              <a:gd name="connsiteX6" fmla="*/ 788194 w 6357938"/>
              <a:gd name="connsiteY6" fmla="*/ 4729163 h 4729163"/>
              <a:gd name="connsiteX7" fmla="*/ 0 w 6357938"/>
              <a:gd name="connsiteY7" fmla="*/ 3940969 h 4729163"/>
              <a:gd name="connsiteX8" fmla="*/ 0 w 6357938"/>
              <a:gd name="connsiteY8" fmla="*/ 788194 h 4729163"/>
              <a:gd name="connsiteX0" fmla="*/ 10633 w 6357938"/>
              <a:gd name="connsiteY0" fmla="*/ 533012 h 4729163"/>
              <a:gd name="connsiteX1" fmla="*/ 788194 w 6357938"/>
              <a:gd name="connsiteY1" fmla="*/ 0 h 4729163"/>
              <a:gd name="connsiteX2" fmla="*/ 5569744 w 6357938"/>
              <a:gd name="connsiteY2" fmla="*/ 0 h 4729163"/>
              <a:gd name="connsiteX3" fmla="*/ 6357938 w 6357938"/>
              <a:gd name="connsiteY3" fmla="*/ 788194 h 4729163"/>
              <a:gd name="connsiteX4" fmla="*/ 6357938 w 6357938"/>
              <a:gd name="connsiteY4" fmla="*/ 3940969 h 4729163"/>
              <a:gd name="connsiteX5" fmla="*/ 5569744 w 6357938"/>
              <a:gd name="connsiteY5" fmla="*/ 4729163 h 4729163"/>
              <a:gd name="connsiteX6" fmla="*/ 788194 w 6357938"/>
              <a:gd name="connsiteY6" fmla="*/ 4729163 h 4729163"/>
              <a:gd name="connsiteX7" fmla="*/ 0 w 6357938"/>
              <a:gd name="connsiteY7" fmla="*/ 3940969 h 4729163"/>
              <a:gd name="connsiteX8" fmla="*/ 10633 w 6357938"/>
              <a:gd name="connsiteY8" fmla="*/ 533012 h 4729163"/>
              <a:gd name="connsiteX0" fmla="*/ 10633 w 6357938"/>
              <a:gd name="connsiteY0" fmla="*/ 533012 h 4729290"/>
              <a:gd name="connsiteX1" fmla="*/ 788194 w 6357938"/>
              <a:gd name="connsiteY1" fmla="*/ 0 h 4729290"/>
              <a:gd name="connsiteX2" fmla="*/ 5569744 w 6357938"/>
              <a:gd name="connsiteY2" fmla="*/ 0 h 4729290"/>
              <a:gd name="connsiteX3" fmla="*/ 6357938 w 6357938"/>
              <a:gd name="connsiteY3" fmla="*/ 788194 h 4729290"/>
              <a:gd name="connsiteX4" fmla="*/ 6357938 w 6357938"/>
              <a:gd name="connsiteY4" fmla="*/ 3940969 h 4729290"/>
              <a:gd name="connsiteX5" fmla="*/ 5569744 w 6357938"/>
              <a:gd name="connsiteY5" fmla="*/ 4729163 h 4729290"/>
              <a:gd name="connsiteX6" fmla="*/ 788194 w 6357938"/>
              <a:gd name="connsiteY6" fmla="*/ 4729163 h 4729290"/>
              <a:gd name="connsiteX7" fmla="*/ 0 w 6357938"/>
              <a:gd name="connsiteY7" fmla="*/ 4313109 h 4729290"/>
              <a:gd name="connsiteX8" fmla="*/ 10633 w 6357938"/>
              <a:gd name="connsiteY8" fmla="*/ 533012 h 4729290"/>
              <a:gd name="connsiteX0" fmla="*/ 13653 w 6360958"/>
              <a:gd name="connsiteY0" fmla="*/ 533012 h 4729290"/>
              <a:gd name="connsiteX1" fmla="*/ 791214 w 6360958"/>
              <a:gd name="connsiteY1" fmla="*/ 0 h 4729290"/>
              <a:gd name="connsiteX2" fmla="*/ 5572764 w 6360958"/>
              <a:gd name="connsiteY2" fmla="*/ 0 h 4729290"/>
              <a:gd name="connsiteX3" fmla="*/ 6360958 w 6360958"/>
              <a:gd name="connsiteY3" fmla="*/ 788194 h 4729290"/>
              <a:gd name="connsiteX4" fmla="*/ 6360958 w 6360958"/>
              <a:gd name="connsiteY4" fmla="*/ 3940969 h 4729290"/>
              <a:gd name="connsiteX5" fmla="*/ 5572764 w 6360958"/>
              <a:gd name="connsiteY5" fmla="*/ 4729163 h 4729290"/>
              <a:gd name="connsiteX6" fmla="*/ 376545 w 6360958"/>
              <a:gd name="connsiteY6" fmla="*/ 4729163 h 4729290"/>
              <a:gd name="connsiteX7" fmla="*/ 3020 w 6360958"/>
              <a:gd name="connsiteY7" fmla="*/ 4313109 h 4729290"/>
              <a:gd name="connsiteX8" fmla="*/ 13653 w 6360958"/>
              <a:gd name="connsiteY8" fmla="*/ 533012 h 4729290"/>
              <a:gd name="connsiteX0" fmla="*/ 13653 w 6360958"/>
              <a:gd name="connsiteY0" fmla="*/ 533012 h 4729290"/>
              <a:gd name="connsiteX1" fmla="*/ 376544 w 6360958"/>
              <a:gd name="connsiteY1" fmla="*/ 10632 h 4729290"/>
              <a:gd name="connsiteX2" fmla="*/ 5572764 w 6360958"/>
              <a:gd name="connsiteY2" fmla="*/ 0 h 4729290"/>
              <a:gd name="connsiteX3" fmla="*/ 6360958 w 6360958"/>
              <a:gd name="connsiteY3" fmla="*/ 788194 h 4729290"/>
              <a:gd name="connsiteX4" fmla="*/ 6360958 w 6360958"/>
              <a:gd name="connsiteY4" fmla="*/ 3940969 h 4729290"/>
              <a:gd name="connsiteX5" fmla="*/ 5572764 w 6360958"/>
              <a:gd name="connsiteY5" fmla="*/ 4729163 h 4729290"/>
              <a:gd name="connsiteX6" fmla="*/ 376545 w 6360958"/>
              <a:gd name="connsiteY6" fmla="*/ 4729163 h 4729290"/>
              <a:gd name="connsiteX7" fmla="*/ 3020 w 6360958"/>
              <a:gd name="connsiteY7" fmla="*/ 4313109 h 4729290"/>
              <a:gd name="connsiteX8" fmla="*/ 13653 w 6360958"/>
              <a:gd name="connsiteY8" fmla="*/ 533012 h 4729290"/>
              <a:gd name="connsiteX0" fmla="*/ 13653 w 6371907"/>
              <a:gd name="connsiteY0" fmla="*/ 533012 h 4729290"/>
              <a:gd name="connsiteX1" fmla="*/ 376544 w 6371907"/>
              <a:gd name="connsiteY1" fmla="*/ 10632 h 4729290"/>
              <a:gd name="connsiteX2" fmla="*/ 6029964 w 6371907"/>
              <a:gd name="connsiteY2" fmla="*/ 0 h 4729290"/>
              <a:gd name="connsiteX3" fmla="*/ 6360958 w 6371907"/>
              <a:gd name="connsiteY3" fmla="*/ 788194 h 4729290"/>
              <a:gd name="connsiteX4" fmla="*/ 6360958 w 6371907"/>
              <a:gd name="connsiteY4" fmla="*/ 3940969 h 4729290"/>
              <a:gd name="connsiteX5" fmla="*/ 5572764 w 6371907"/>
              <a:gd name="connsiteY5" fmla="*/ 4729163 h 4729290"/>
              <a:gd name="connsiteX6" fmla="*/ 376545 w 6371907"/>
              <a:gd name="connsiteY6" fmla="*/ 4729163 h 4729290"/>
              <a:gd name="connsiteX7" fmla="*/ 3020 w 6371907"/>
              <a:gd name="connsiteY7" fmla="*/ 4313109 h 4729290"/>
              <a:gd name="connsiteX8" fmla="*/ 13653 w 6371907"/>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60958 w 6380073"/>
              <a:gd name="connsiteY4" fmla="*/ 3940969 h 4729290"/>
              <a:gd name="connsiteX5" fmla="*/ 5572764 w 6380073"/>
              <a:gd name="connsiteY5" fmla="*/ 4729163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35497"/>
              <a:gd name="connsiteX1" fmla="*/ 376544 w 6380073"/>
              <a:gd name="connsiteY1" fmla="*/ 10632 h 4735497"/>
              <a:gd name="connsiteX2" fmla="*/ 6029964 w 6380073"/>
              <a:gd name="connsiteY2" fmla="*/ 0 h 4735497"/>
              <a:gd name="connsiteX3" fmla="*/ 6371591 w 6380073"/>
              <a:gd name="connsiteY3" fmla="*/ 458585 h 4735497"/>
              <a:gd name="connsiteX4" fmla="*/ 6297163 w 6380073"/>
              <a:gd name="connsiteY4" fmla="*/ 4376904 h 4735497"/>
              <a:gd name="connsiteX5" fmla="*/ 5572764 w 6380073"/>
              <a:gd name="connsiteY5" fmla="*/ 4729163 h 4735497"/>
              <a:gd name="connsiteX6" fmla="*/ 376545 w 6380073"/>
              <a:gd name="connsiteY6" fmla="*/ 4729163 h 4735497"/>
              <a:gd name="connsiteX7" fmla="*/ 3020 w 6380073"/>
              <a:gd name="connsiteY7" fmla="*/ 4313109 h 4735497"/>
              <a:gd name="connsiteX8" fmla="*/ 13653 w 6380073"/>
              <a:gd name="connsiteY8" fmla="*/ 533012 h 4735497"/>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297163 w 6380073"/>
              <a:gd name="connsiteY4" fmla="*/ 4376904 h 4729290"/>
              <a:gd name="connsiteX5" fmla="*/ 5838578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39694 w 6380073"/>
              <a:gd name="connsiteY4" fmla="*/ 4376904 h 4729290"/>
              <a:gd name="connsiteX5" fmla="*/ 5838578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39694 w 6380073"/>
              <a:gd name="connsiteY4" fmla="*/ 4376904 h 4729290"/>
              <a:gd name="connsiteX5" fmla="*/ 5923639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50326 w 6380073"/>
              <a:gd name="connsiteY4" fmla="*/ 4238681 h 4729290"/>
              <a:gd name="connsiteX5" fmla="*/ 5923639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912717"/>
              <a:gd name="connsiteX1" fmla="*/ 376544 w 6380073"/>
              <a:gd name="connsiteY1" fmla="*/ 10632 h 4912717"/>
              <a:gd name="connsiteX2" fmla="*/ 6029964 w 6380073"/>
              <a:gd name="connsiteY2" fmla="*/ 0 h 4912717"/>
              <a:gd name="connsiteX3" fmla="*/ 6371591 w 6380073"/>
              <a:gd name="connsiteY3" fmla="*/ 458585 h 4912717"/>
              <a:gd name="connsiteX4" fmla="*/ 6350326 w 6380073"/>
              <a:gd name="connsiteY4" fmla="*/ 4238681 h 4912717"/>
              <a:gd name="connsiteX5" fmla="*/ 5923639 w 6380073"/>
              <a:gd name="connsiteY5" fmla="*/ 4718531 h 4912717"/>
              <a:gd name="connsiteX6" fmla="*/ 376545 w 6380073"/>
              <a:gd name="connsiteY6" fmla="*/ 4729163 h 4912717"/>
              <a:gd name="connsiteX7" fmla="*/ 3020 w 6380073"/>
              <a:gd name="connsiteY7" fmla="*/ 4313109 h 4912717"/>
              <a:gd name="connsiteX8" fmla="*/ 13653 w 6380073"/>
              <a:gd name="connsiteY8" fmla="*/ 533012 h 4912717"/>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50326 w 6380073"/>
              <a:gd name="connsiteY4" fmla="*/ 4238681 h 4729290"/>
              <a:gd name="connsiteX5" fmla="*/ 5923639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0073" h="4729290">
                <a:moveTo>
                  <a:pt x="13653" y="533012"/>
                </a:moveTo>
                <a:cubicBezTo>
                  <a:pt x="13653" y="97704"/>
                  <a:pt x="-58764" y="10632"/>
                  <a:pt x="376544" y="10632"/>
                </a:cubicBezTo>
                <a:lnTo>
                  <a:pt x="6029964" y="0"/>
                </a:lnTo>
                <a:cubicBezTo>
                  <a:pt x="6465272" y="0"/>
                  <a:pt x="6371591" y="23277"/>
                  <a:pt x="6371591" y="458585"/>
                </a:cubicBezTo>
                <a:cubicBezTo>
                  <a:pt x="6368047" y="1619380"/>
                  <a:pt x="6332605" y="3769003"/>
                  <a:pt x="6350326" y="4238681"/>
                </a:cubicBezTo>
                <a:cubicBezTo>
                  <a:pt x="6368047" y="4708359"/>
                  <a:pt x="6358947" y="4718531"/>
                  <a:pt x="5923639" y="4718531"/>
                </a:cubicBezTo>
                <a:lnTo>
                  <a:pt x="376545" y="4729163"/>
                </a:lnTo>
                <a:cubicBezTo>
                  <a:pt x="-58763" y="4729163"/>
                  <a:pt x="3020" y="4748417"/>
                  <a:pt x="3020" y="4313109"/>
                </a:cubicBezTo>
                <a:cubicBezTo>
                  <a:pt x="3020" y="3262184"/>
                  <a:pt x="13653" y="1583937"/>
                  <a:pt x="13653" y="533012"/>
                </a:cubicBezTo>
                <a:close/>
              </a:path>
            </a:pathLst>
          </a:custGeom>
          <a:solidFill>
            <a:schemeClr val="bg2">
              <a:lumMod val="25000"/>
            </a:schemeClr>
          </a:solidFill>
          <a:ln w="38100">
            <a:solidFill>
              <a:srgbClr val="08544E"/>
            </a:solidFill>
          </a:ln>
        </p:spPr>
        <p:style>
          <a:lnRef idx="2">
            <a:schemeClr val="accent1"/>
          </a:lnRef>
          <a:fillRef idx="1">
            <a:schemeClr val="lt1"/>
          </a:fillRef>
          <a:effectRef idx="0">
            <a:schemeClr val="accent1"/>
          </a:effectRef>
          <a:fontRef idx="minor">
            <a:schemeClr val="dk1"/>
          </a:fontRef>
        </p:style>
        <p:txBody>
          <a:bodyPr lIns="180000" tIns="180000" rIns="180000" bIns="18000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Presenter Bio</a:t>
            </a:r>
            <a:endParaRPr lang="en-NZ" dirty="0"/>
          </a:p>
        </p:txBody>
      </p:sp>
      <p:pic>
        <p:nvPicPr>
          <p:cNvPr id="18" name="Picture 17" descr="Logo, icon&#10;&#10;Description automatically generated">
            <a:extLst>
              <a:ext uri="{FF2B5EF4-FFF2-40B4-BE49-F238E27FC236}">
                <a16:creationId xmlns:a16="http://schemas.microsoft.com/office/drawing/2014/main" id="{368583ED-6210-45CA-8EA8-1358E383BE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397" y="4701604"/>
            <a:ext cx="615697" cy="618745"/>
          </a:xfrm>
          <a:prstGeom prst="rect">
            <a:avLst/>
          </a:prstGeom>
        </p:spPr>
      </p:pic>
      <p:pic>
        <p:nvPicPr>
          <p:cNvPr id="21" name="Picture 20" descr="Icon&#10;&#10;Description automatically generated">
            <a:extLst>
              <a:ext uri="{FF2B5EF4-FFF2-40B4-BE49-F238E27FC236}">
                <a16:creationId xmlns:a16="http://schemas.microsoft.com/office/drawing/2014/main" id="{EE8F9F16-92B6-4977-90FB-74973C2B5A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98397" y="5666908"/>
            <a:ext cx="615697" cy="615697"/>
          </a:xfrm>
          <a:prstGeom prst="rect">
            <a:avLst/>
          </a:prstGeom>
        </p:spPr>
      </p:pic>
      <p:sp>
        <p:nvSpPr>
          <p:cNvPr id="24" name="Text Placeholder 23">
            <a:extLst>
              <a:ext uri="{FF2B5EF4-FFF2-40B4-BE49-F238E27FC236}">
                <a16:creationId xmlns:a16="http://schemas.microsoft.com/office/drawing/2014/main" id="{0B7D1FA8-500F-435D-A3C4-BC2C4FFED743}"/>
              </a:ext>
            </a:extLst>
          </p:cNvPr>
          <p:cNvSpPr>
            <a:spLocks noGrp="1"/>
          </p:cNvSpPr>
          <p:nvPr>
            <p:ph type="body" sz="quarter" idx="12" hasCustomPrompt="1"/>
          </p:nvPr>
        </p:nvSpPr>
        <p:spPr>
          <a:xfrm>
            <a:off x="1231900" y="4700968"/>
            <a:ext cx="3554413" cy="618745"/>
          </a:xfrm>
        </p:spPr>
        <p:txBody>
          <a:bodyPr lIns="108000" anchor="ctr"/>
          <a:lstStyle>
            <a:lvl1pPr marL="0" indent="0">
              <a:buFont typeface="Arial" panose="020B0604020202020204" pitchFamily="34" charset="0"/>
              <a:buNone/>
              <a:defRPr sz="2200" b="1" i="1">
                <a:latin typeface="Montserrat" panose="00000500000000000000" pitchFamily="2" charset="0"/>
              </a:defRPr>
            </a:lvl1pPr>
          </a:lstStyle>
          <a:p>
            <a:pPr lvl="0"/>
            <a:r>
              <a:rPr lang="pt-BR" dirty="0"/>
              <a:t>@twitter handle</a:t>
            </a:r>
            <a:endParaRPr lang="en-NZ" dirty="0"/>
          </a:p>
        </p:txBody>
      </p:sp>
      <p:sp>
        <p:nvSpPr>
          <p:cNvPr id="26" name="Text Placeholder 25">
            <a:extLst>
              <a:ext uri="{FF2B5EF4-FFF2-40B4-BE49-F238E27FC236}">
                <a16:creationId xmlns:a16="http://schemas.microsoft.com/office/drawing/2014/main" id="{ED090B00-B30A-47DA-A0F9-C040FC26EB15}"/>
              </a:ext>
            </a:extLst>
          </p:cNvPr>
          <p:cNvSpPr>
            <a:spLocks noGrp="1"/>
          </p:cNvSpPr>
          <p:nvPr>
            <p:ph type="body" sz="quarter" idx="13" hasCustomPrompt="1"/>
          </p:nvPr>
        </p:nvSpPr>
        <p:spPr>
          <a:xfrm>
            <a:off x="1231900" y="5664580"/>
            <a:ext cx="3554413" cy="618745"/>
          </a:xfrm>
        </p:spPr>
        <p:txBody>
          <a:bodyPr lIns="108000" anchor="ctr">
            <a:normAutofit/>
          </a:bodyPr>
          <a:lstStyle>
            <a:lvl1pPr marL="0" indent="0">
              <a:buFont typeface="Arial" panose="020B0604020202020204" pitchFamily="34" charset="0"/>
              <a:buNone/>
              <a:defRPr sz="2200" b="1" i="1">
                <a:latin typeface="Montserrat" panose="00000500000000000000" pitchFamily="2" charset="0"/>
              </a:defRPr>
            </a:lvl1pPr>
          </a:lstStyle>
          <a:p>
            <a:pPr lvl="0"/>
            <a:r>
              <a:rPr lang="en-US" dirty="0"/>
              <a:t>LinkedIn Profile</a:t>
            </a:r>
            <a:endParaRPr lang="en-NZ" dirty="0"/>
          </a:p>
        </p:txBody>
      </p:sp>
      <p:sp>
        <p:nvSpPr>
          <p:cNvPr id="28" name="Text Placeholder 27">
            <a:extLst>
              <a:ext uri="{FF2B5EF4-FFF2-40B4-BE49-F238E27FC236}">
                <a16:creationId xmlns:a16="http://schemas.microsoft.com/office/drawing/2014/main" id="{8852B43B-333D-4360-B702-24064773CCDE}"/>
              </a:ext>
            </a:extLst>
          </p:cNvPr>
          <p:cNvSpPr>
            <a:spLocks noGrp="1"/>
          </p:cNvSpPr>
          <p:nvPr>
            <p:ph type="body" sz="quarter" idx="14" hasCustomPrompt="1"/>
          </p:nvPr>
        </p:nvSpPr>
        <p:spPr>
          <a:xfrm>
            <a:off x="6096000" y="345758"/>
            <a:ext cx="4897438" cy="1020762"/>
          </a:xfrm>
        </p:spPr>
        <p:txBody>
          <a:bodyPr anchor="ctr">
            <a:noAutofit/>
          </a:bodyPr>
          <a:lstStyle>
            <a:lvl1pPr marL="0" indent="0">
              <a:buNone/>
              <a:defRPr sz="4000" b="1" i="1">
                <a:latin typeface="Montserrat" panose="00000500000000000000" pitchFamily="2" charset="0"/>
              </a:defRPr>
            </a:lvl1pPr>
          </a:lstStyle>
          <a:p>
            <a:pPr lvl="0"/>
            <a:r>
              <a:rPr lang="en-US" dirty="0"/>
              <a:t>Presenter Name</a:t>
            </a:r>
            <a:endParaRPr lang="en-NZ" dirty="0"/>
          </a:p>
        </p:txBody>
      </p:sp>
    </p:spTree>
    <p:extLst>
      <p:ext uri="{BB962C8B-B14F-4D97-AF65-F5344CB8AC3E}">
        <p14:creationId xmlns:p14="http://schemas.microsoft.com/office/powerpoint/2010/main" val="387432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46BFB27-78D0-4804-A6E5-5C003C45E8C3}"/>
              </a:ext>
            </a:extLst>
          </p:cNvPr>
          <p:cNvSpPr>
            <a:spLocks noGrp="1"/>
          </p:cNvSpPr>
          <p:nvPr>
            <p:ph type="pic" sz="quarter" idx="10" hasCustomPrompt="1"/>
          </p:nvPr>
        </p:nvSpPr>
        <p:spPr>
          <a:xfrm>
            <a:off x="6606156" y="386080"/>
            <a:ext cx="5191378" cy="4652588"/>
          </a:xfrm>
          <a:prstGeom prst="flowChartAlternateProcess">
            <a:avLst/>
          </a:prstGeom>
          <a:ln w="57150">
            <a:solidFill>
              <a:schemeClr val="bg2">
                <a:lumMod val="25000"/>
              </a:schemeClr>
            </a:solidFill>
          </a:ln>
        </p:spPr>
        <p:style>
          <a:lnRef idx="2">
            <a:schemeClr val="accent1"/>
          </a:lnRef>
          <a:fillRef idx="1">
            <a:schemeClr val="lt1"/>
          </a:fillRef>
          <a:effectRef idx="0">
            <a:schemeClr val="accent1"/>
          </a:effectRef>
          <a:fontRef idx="minor">
            <a:schemeClr val="dk1"/>
          </a:fontRef>
        </p:style>
        <p:txBody>
          <a:bodyPr anchor="ctr"/>
          <a:lstStyle>
            <a:lvl1pPr marL="0" indent="0" algn="ctr">
              <a:buNone/>
              <a:defRPr/>
            </a:lvl1pPr>
          </a:lstStyle>
          <a:p>
            <a:r>
              <a:rPr lang="pt-BR" dirty="0"/>
              <a:t>Profile Picture</a:t>
            </a:r>
            <a:endParaRPr lang="en-NZ" dirty="0"/>
          </a:p>
        </p:txBody>
      </p:sp>
      <p:pic>
        <p:nvPicPr>
          <p:cNvPr id="18" name="Picture 17" descr="Logo, icon&#10;&#10;Description automatically generated">
            <a:extLst>
              <a:ext uri="{FF2B5EF4-FFF2-40B4-BE49-F238E27FC236}">
                <a16:creationId xmlns:a16="http://schemas.microsoft.com/office/drawing/2014/main" id="{368583ED-6210-45CA-8EA8-1358E383BE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6156" y="5338893"/>
            <a:ext cx="615697" cy="618745"/>
          </a:xfrm>
          <a:prstGeom prst="rect">
            <a:avLst/>
          </a:prstGeom>
        </p:spPr>
      </p:pic>
      <p:pic>
        <p:nvPicPr>
          <p:cNvPr id="21" name="Picture 20" descr="Icon&#10;&#10;Description automatically generated">
            <a:extLst>
              <a:ext uri="{FF2B5EF4-FFF2-40B4-BE49-F238E27FC236}">
                <a16:creationId xmlns:a16="http://schemas.microsoft.com/office/drawing/2014/main" id="{EE8F9F16-92B6-4977-90FB-74973C2B5A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06157" y="6099272"/>
            <a:ext cx="615697" cy="615697"/>
          </a:xfrm>
          <a:prstGeom prst="rect">
            <a:avLst/>
          </a:prstGeom>
        </p:spPr>
      </p:pic>
      <p:sp>
        <p:nvSpPr>
          <p:cNvPr id="3" name="Text Placeholder 2">
            <a:extLst>
              <a:ext uri="{FF2B5EF4-FFF2-40B4-BE49-F238E27FC236}">
                <a16:creationId xmlns:a16="http://schemas.microsoft.com/office/drawing/2014/main" id="{9EA36B42-CCC9-4B9B-A44A-7B16280E5A95}"/>
              </a:ext>
            </a:extLst>
          </p:cNvPr>
          <p:cNvSpPr>
            <a:spLocks noGrp="1"/>
          </p:cNvSpPr>
          <p:nvPr>
            <p:ph type="body" sz="quarter" idx="11" hasCustomPrompt="1"/>
          </p:nvPr>
        </p:nvSpPr>
        <p:spPr>
          <a:xfrm>
            <a:off x="553045" y="1881485"/>
            <a:ext cx="5260975" cy="598003"/>
          </a:xfrm>
        </p:spPr>
        <p:txBody>
          <a:bodyPr lIns="108000" anchor="ctr">
            <a:normAutofit/>
          </a:bodyPr>
          <a:lstStyle>
            <a:lvl1pPr marL="0" indent="0">
              <a:buFont typeface="Arial" panose="020B0604020202020204" pitchFamily="34" charset="0"/>
              <a:buNone/>
              <a:defRPr sz="3600" b="1" i="1">
                <a:effectLst>
                  <a:outerShdw blurRad="38100" dist="38100" dir="2700000" algn="tl">
                    <a:srgbClr val="000000">
                      <a:alpha val="43137"/>
                    </a:srgbClr>
                  </a:outerShdw>
                </a:effectLst>
                <a:latin typeface="Montserrat" panose="00000500000000000000" pitchFamily="2" charset="0"/>
              </a:defRPr>
            </a:lvl1pPr>
          </a:lstStyle>
          <a:p>
            <a:pPr lvl="0"/>
            <a:r>
              <a:rPr lang="en-US" dirty="0"/>
              <a:t>Presenter Name</a:t>
            </a:r>
            <a:endParaRPr lang="en-NZ" dirty="0"/>
          </a:p>
        </p:txBody>
      </p:sp>
      <p:sp>
        <p:nvSpPr>
          <p:cNvPr id="8" name="Text Placeholder 7">
            <a:extLst>
              <a:ext uri="{FF2B5EF4-FFF2-40B4-BE49-F238E27FC236}">
                <a16:creationId xmlns:a16="http://schemas.microsoft.com/office/drawing/2014/main" id="{CE789D9A-876A-4D02-BA96-CA318EA3F801}"/>
              </a:ext>
            </a:extLst>
          </p:cNvPr>
          <p:cNvSpPr>
            <a:spLocks noGrp="1"/>
          </p:cNvSpPr>
          <p:nvPr>
            <p:ph type="body" sz="quarter" idx="12" hasCustomPrompt="1"/>
          </p:nvPr>
        </p:nvSpPr>
        <p:spPr>
          <a:xfrm>
            <a:off x="553045" y="2896552"/>
            <a:ext cx="5260975" cy="598003"/>
          </a:xfrm>
        </p:spPr>
        <p:txBody>
          <a:bodyPr vert="horz" lIns="108000" tIns="45720" rIns="91440" bIns="45720" rtlCol="0" anchor="ctr">
            <a:normAutofit/>
          </a:bodyPr>
          <a:lstStyle>
            <a:lvl1pPr marL="0" indent="0">
              <a:buNone/>
              <a:defRPr lang="en-US" b="1" i="1" smtClean="0">
                <a:effectLst>
                  <a:outerShdw blurRad="38100" dist="38100" dir="2700000" algn="tl">
                    <a:srgbClr val="000000">
                      <a:alpha val="43137"/>
                    </a:srgbClr>
                  </a:outerShdw>
                </a:effectLst>
                <a:latin typeface="Montserrat" panose="00000500000000000000" pitchFamily="2" charset="0"/>
              </a:defRPr>
            </a:lvl1pPr>
            <a:lvl2pPr>
              <a:defRPr lang="en-US" smtClean="0"/>
            </a:lvl2pPr>
            <a:lvl3pPr>
              <a:defRPr lang="en-US" smtClean="0"/>
            </a:lvl3pPr>
            <a:lvl4pPr>
              <a:defRPr lang="en-US" smtClean="0"/>
            </a:lvl4pPr>
            <a:lvl5pPr>
              <a:defRPr lang="en-NZ"/>
            </a:lvl5pPr>
          </a:lstStyle>
          <a:p>
            <a:pPr marL="228600" lvl="0" indent="-228600"/>
            <a:r>
              <a:rPr lang="en-US" dirty="0"/>
              <a:t>Company Name</a:t>
            </a:r>
            <a:endParaRPr lang="en-NZ" dirty="0"/>
          </a:p>
        </p:txBody>
      </p:sp>
      <p:sp>
        <p:nvSpPr>
          <p:cNvPr id="15" name="Text Placeholder 14">
            <a:extLst>
              <a:ext uri="{FF2B5EF4-FFF2-40B4-BE49-F238E27FC236}">
                <a16:creationId xmlns:a16="http://schemas.microsoft.com/office/drawing/2014/main" id="{18CA2500-52B4-4329-8AA9-4589FC75247C}"/>
              </a:ext>
            </a:extLst>
          </p:cNvPr>
          <p:cNvSpPr>
            <a:spLocks noGrp="1"/>
          </p:cNvSpPr>
          <p:nvPr>
            <p:ph type="body" sz="quarter" idx="13" hasCustomPrompt="1"/>
          </p:nvPr>
        </p:nvSpPr>
        <p:spPr>
          <a:xfrm>
            <a:off x="553045" y="3735237"/>
            <a:ext cx="5260975" cy="598003"/>
          </a:xfrm>
        </p:spPr>
        <p:txBody>
          <a:bodyPr vert="horz" lIns="108000" tIns="45720" rIns="91440" bIns="45720" rtlCol="0" anchor="ctr">
            <a:normAutofit/>
          </a:bodyPr>
          <a:lstStyle>
            <a:lvl1pPr marL="0" indent="0">
              <a:buNone/>
              <a:defRPr lang="en-US" b="1" i="1" smtClean="0">
                <a:effectLst>
                  <a:outerShdw blurRad="38100" dist="38100" dir="2700000" algn="tl">
                    <a:srgbClr val="000000">
                      <a:alpha val="43137"/>
                    </a:srgbClr>
                  </a:outerShdw>
                </a:effectLst>
                <a:latin typeface="Montserrat" panose="00000500000000000000" pitchFamily="2" charset="0"/>
              </a:defRPr>
            </a:lvl1pPr>
            <a:lvl2pPr>
              <a:defRPr lang="en-US" smtClean="0"/>
            </a:lvl2pPr>
            <a:lvl3pPr>
              <a:defRPr lang="en-US" smtClean="0"/>
            </a:lvl3pPr>
            <a:lvl4pPr>
              <a:defRPr lang="en-US" smtClean="0"/>
            </a:lvl4pPr>
            <a:lvl5pPr>
              <a:defRPr lang="en-NZ"/>
            </a:lvl5pPr>
          </a:lstStyle>
          <a:p>
            <a:pPr marL="228600" lvl="0" indent="-228600"/>
            <a:r>
              <a:rPr lang="pt-BR" dirty="0"/>
              <a:t>Title</a:t>
            </a:r>
            <a:endParaRPr lang="en-NZ" dirty="0"/>
          </a:p>
        </p:txBody>
      </p:sp>
      <p:sp>
        <p:nvSpPr>
          <p:cNvPr id="17" name="Text Placeholder 16">
            <a:extLst>
              <a:ext uri="{FF2B5EF4-FFF2-40B4-BE49-F238E27FC236}">
                <a16:creationId xmlns:a16="http://schemas.microsoft.com/office/drawing/2014/main" id="{B6703592-0445-4BF5-A71A-B78A406BF4A3}"/>
              </a:ext>
            </a:extLst>
          </p:cNvPr>
          <p:cNvSpPr>
            <a:spLocks noGrp="1"/>
          </p:cNvSpPr>
          <p:nvPr>
            <p:ph type="body" sz="quarter" idx="14" hasCustomPrompt="1"/>
          </p:nvPr>
        </p:nvSpPr>
        <p:spPr>
          <a:xfrm>
            <a:off x="7315200" y="5418951"/>
            <a:ext cx="4440238" cy="458630"/>
          </a:xfrm>
        </p:spPr>
        <p:txBody>
          <a:bodyPr lIns="108000" anchor="ctr"/>
          <a:lstStyle>
            <a:lvl1pPr marL="0" indent="0">
              <a:buNone/>
              <a:defRPr sz="2000" b="1" i="1">
                <a:effectLst>
                  <a:outerShdw blurRad="38100" dist="38100" dir="2700000" algn="tl">
                    <a:srgbClr val="000000">
                      <a:alpha val="43137"/>
                    </a:srgbClr>
                  </a:outerShdw>
                </a:effectLst>
                <a:latin typeface="Montserrat" panose="00000500000000000000" pitchFamily="2" charset="0"/>
              </a:defRPr>
            </a:lvl1pPr>
          </a:lstStyle>
          <a:p>
            <a:pPr lvl="0"/>
            <a:r>
              <a:rPr lang="en-US" dirty="0"/>
              <a:t>@twitter handle</a:t>
            </a:r>
            <a:endParaRPr lang="en-NZ" dirty="0"/>
          </a:p>
        </p:txBody>
      </p:sp>
      <p:sp>
        <p:nvSpPr>
          <p:cNvPr id="23" name="Text Placeholder 22">
            <a:extLst>
              <a:ext uri="{FF2B5EF4-FFF2-40B4-BE49-F238E27FC236}">
                <a16:creationId xmlns:a16="http://schemas.microsoft.com/office/drawing/2014/main" id="{A9CBFD0A-D7AD-420C-BA64-95A155C8BED4}"/>
              </a:ext>
            </a:extLst>
          </p:cNvPr>
          <p:cNvSpPr>
            <a:spLocks noGrp="1"/>
          </p:cNvSpPr>
          <p:nvPr>
            <p:ph type="body" sz="quarter" idx="15" hasCustomPrompt="1"/>
          </p:nvPr>
        </p:nvSpPr>
        <p:spPr>
          <a:xfrm>
            <a:off x="7315200" y="6177806"/>
            <a:ext cx="4440238" cy="458630"/>
          </a:xfrm>
        </p:spPr>
        <p:txBody>
          <a:bodyPr vert="horz" lIns="108000" tIns="45720" rIns="91440" bIns="45720" rtlCol="0" anchor="ctr">
            <a:normAutofit/>
          </a:bodyPr>
          <a:lstStyle>
            <a:lvl1pPr>
              <a:defRPr lang="en-US" sz="2000" b="1" i="1" smtClean="0">
                <a:effectLst>
                  <a:outerShdw blurRad="38100" dist="38100" dir="2700000" algn="tl">
                    <a:srgbClr val="000000">
                      <a:alpha val="43137"/>
                    </a:srgbClr>
                  </a:outerShdw>
                </a:effectLst>
                <a:latin typeface="Montserrat" panose="00000500000000000000" pitchFamily="2" charset="0"/>
              </a:defRPr>
            </a:lvl1pPr>
            <a:lvl2pPr>
              <a:defRPr lang="en-US" smtClean="0"/>
            </a:lvl2pPr>
            <a:lvl3pPr>
              <a:defRPr lang="en-US" smtClean="0"/>
            </a:lvl3pPr>
            <a:lvl4pPr>
              <a:defRPr lang="en-US" smtClean="0"/>
            </a:lvl4pPr>
            <a:lvl5pPr>
              <a:defRPr lang="en-NZ"/>
            </a:lvl5pPr>
          </a:lstStyle>
          <a:p>
            <a:pPr marL="0" lvl="0" indent="0">
              <a:buNone/>
            </a:pPr>
            <a:r>
              <a:rPr lang="pt-BR" dirty="0"/>
              <a:t>LinkedIn Profile</a:t>
            </a:r>
            <a:endParaRPr lang="en-NZ" dirty="0"/>
          </a:p>
        </p:txBody>
      </p:sp>
    </p:spTree>
    <p:extLst>
      <p:ext uri="{BB962C8B-B14F-4D97-AF65-F5344CB8AC3E}">
        <p14:creationId xmlns:p14="http://schemas.microsoft.com/office/powerpoint/2010/main" val="299730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714F-E37D-480A-957C-A06818C1A798}"/>
              </a:ext>
            </a:extLst>
          </p:cNvPr>
          <p:cNvSpPr>
            <a:spLocks noGrp="1"/>
          </p:cNvSpPr>
          <p:nvPr>
            <p:ph type="title"/>
          </p:nvPr>
        </p:nvSpPr>
        <p:spPr/>
        <p:txBody>
          <a:bodyPr/>
          <a:lstStyle>
            <a:lvl1pPr>
              <a:defRPr b="1" i="1">
                <a:latin typeface="Montserrat" panose="00000500000000000000" pitchFamily="2" charset="0"/>
              </a:defRPr>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24287B2-B843-4B68-8B4B-DC33CB9F6068}"/>
              </a:ext>
            </a:extLst>
          </p:cNvPr>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272818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96E3-9681-43C8-8DC6-3EB4500E715F}"/>
              </a:ext>
            </a:extLst>
          </p:cNvPr>
          <p:cNvSpPr>
            <a:spLocks noGrp="1"/>
          </p:cNvSpPr>
          <p:nvPr>
            <p:ph type="title"/>
          </p:nvPr>
        </p:nvSpPr>
        <p:spPr>
          <a:xfrm>
            <a:off x="831850" y="1709738"/>
            <a:ext cx="10515600" cy="2852737"/>
          </a:xfrm>
        </p:spPr>
        <p:txBody>
          <a:bodyPr anchor="b"/>
          <a:lstStyle>
            <a:lvl1pPr>
              <a:defRPr sz="6000">
                <a:latin typeface="Montserrat" panose="00000500000000000000" pitchFamily="2" charset="0"/>
              </a:defRPr>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FCF5E3C-DD50-4195-BE0D-09364E0FC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9F300-CC07-48AF-9989-797EEB775C4E}"/>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27/02/2021</a:t>
            </a:fld>
            <a:endParaRPr lang="en-NZ"/>
          </a:p>
        </p:txBody>
      </p:sp>
      <p:sp>
        <p:nvSpPr>
          <p:cNvPr id="5" name="Footer Placeholder 4">
            <a:extLst>
              <a:ext uri="{FF2B5EF4-FFF2-40B4-BE49-F238E27FC236}">
                <a16:creationId xmlns:a16="http://schemas.microsoft.com/office/drawing/2014/main" id="{A412E7EA-B6BE-404C-91BB-425CEA9DDD52}"/>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a:extLst>
              <a:ext uri="{FF2B5EF4-FFF2-40B4-BE49-F238E27FC236}">
                <a16:creationId xmlns:a16="http://schemas.microsoft.com/office/drawing/2014/main" id="{FE99994A-075A-4823-AE5A-7BB35DAB6C2A}"/>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324517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B016-1A93-4AF1-B0AA-B37A342772B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36054F59-0E58-43F3-A6B1-21A86A7C2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0EFF70F0-F21D-421F-B4D0-B1D14EC24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FCE90AE3-7318-42E5-9145-D91F6DF80C2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27/02/2021</a:t>
            </a:fld>
            <a:endParaRPr lang="en-NZ"/>
          </a:p>
        </p:txBody>
      </p:sp>
      <p:sp>
        <p:nvSpPr>
          <p:cNvPr id="6" name="Footer Placeholder 5">
            <a:extLst>
              <a:ext uri="{FF2B5EF4-FFF2-40B4-BE49-F238E27FC236}">
                <a16:creationId xmlns:a16="http://schemas.microsoft.com/office/drawing/2014/main" id="{2D06E69B-1B6A-4611-9DD1-0EED56A43BF1}"/>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7" name="Slide Number Placeholder 6">
            <a:extLst>
              <a:ext uri="{FF2B5EF4-FFF2-40B4-BE49-F238E27FC236}">
                <a16:creationId xmlns:a16="http://schemas.microsoft.com/office/drawing/2014/main" id="{C3AFB603-D37B-4871-812E-1FA5BAB639CE}"/>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127937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F9BB01-F5AE-4B89-B323-6E01AA1DC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84DEB78-0071-4285-9D40-AE69AAE86F07}"/>
              </a:ext>
            </a:extLst>
          </p:cNvPr>
          <p:cNvSpPr>
            <a:spLocks noGrp="1"/>
          </p:cNvSpPr>
          <p:nvPr>
            <p:ph type="body" idx="1"/>
          </p:nvPr>
        </p:nvSpPr>
        <p:spPr>
          <a:xfrm>
            <a:off x="838200" y="1825625"/>
            <a:ext cx="10515600" cy="41111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Isosceles Triangle 4">
            <a:extLst>
              <a:ext uri="{FF2B5EF4-FFF2-40B4-BE49-F238E27FC236}">
                <a16:creationId xmlns:a16="http://schemas.microsoft.com/office/drawing/2014/main" id="{3649E10E-5FB0-4E12-91F3-1BDF9E3BB70D}"/>
              </a:ext>
            </a:extLst>
          </p:cNvPr>
          <p:cNvSpPr/>
          <p:nvPr userDrawn="1"/>
        </p:nvSpPr>
        <p:spPr>
          <a:xfrm>
            <a:off x="10452947" y="-39317"/>
            <a:ext cx="1801706" cy="1797474"/>
          </a:xfrm>
          <a:custGeom>
            <a:avLst/>
            <a:gdLst>
              <a:gd name="connsiteX0" fmla="*/ 0 w 2052320"/>
              <a:gd name="connsiteY0" fmla="*/ 1825625 h 1825625"/>
              <a:gd name="connsiteX1" fmla="*/ 1026160 w 2052320"/>
              <a:gd name="connsiteY1" fmla="*/ 0 h 1825625"/>
              <a:gd name="connsiteX2" fmla="*/ 2052320 w 2052320"/>
              <a:gd name="connsiteY2" fmla="*/ 1825625 h 1825625"/>
              <a:gd name="connsiteX3" fmla="*/ 0 w 2052320"/>
              <a:gd name="connsiteY3" fmla="*/ 1825625 h 1825625"/>
              <a:gd name="connsiteX0" fmla="*/ 0 w 2072640"/>
              <a:gd name="connsiteY0" fmla="*/ 1774825 h 1774825"/>
              <a:gd name="connsiteX1" fmla="*/ 2072640 w 2072640"/>
              <a:gd name="connsiteY1" fmla="*/ 0 h 1774825"/>
              <a:gd name="connsiteX2" fmla="*/ 2052320 w 2072640"/>
              <a:gd name="connsiteY2" fmla="*/ 1774825 h 1774825"/>
              <a:gd name="connsiteX3" fmla="*/ 0 w 2072640"/>
              <a:gd name="connsiteY3" fmla="*/ 1774825 h 1774825"/>
              <a:gd name="connsiteX0" fmla="*/ 0 w 1747520"/>
              <a:gd name="connsiteY0" fmla="*/ 0 h 1788160"/>
              <a:gd name="connsiteX1" fmla="*/ 1747520 w 1747520"/>
              <a:gd name="connsiteY1" fmla="*/ 13335 h 1788160"/>
              <a:gd name="connsiteX2" fmla="*/ 1727200 w 1747520"/>
              <a:gd name="connsiteY2" fmla="*/ 1788160 h 1788160"/>
              <a:gd name="connsiteX3" fmla="*/ 0 w 1747520"/>
              <a:gd name="connsiteY3" fmla="*/ 0 h 1788160"/>
              <a:gd name="connsiteX0" fmla="*/ 0 w 1727200"/>
              <a:gd name="connsiteY0" fmla="*/ 6985 h 1795145"/>
              <a:gd name="connsiteX1" fmla="*/ 1727200 w 1727200"/>
              <a:gd name="connsiteY1" fmla="*/ 0 h 1795145"/>
              <a:gd name="connsiteX2" fmla="*/ 1727200 w 1727200"/>
              <a:gd name="connsiteY2" fmla="*/ 1795145 h 1795145"/>
              <a:gd name="connsiteX3" fmla="*/ 0 w 1727200"/>
              <a:gd name="connsiteY3" fmla="*/ 6985 h 1795145"/>
              <a:gd name="connsiteX0" fmla="*/ 0 w 1717040"/>
              <a:gd name="connsiteY0" fmla="*/ 0 h 1838960"/>
              <a:gd name="connsiteX1" fmla="*/ 1717040 w 1717040"/>
              <a:gd name="connsiteY1" fmla="*/ 43815 h 1838960"/>
              <a:gd name="connsiteX2" fmla="*/ 1717040 w 1717040"/>
              <a:gd name="connsiteY2" fmla="*/ 1838960 h 1838960"/>
              <a:gd name="connsiteX3" fmla="*/ 0 w 1717040"/>
              <a:gd name="connsiteY3" fmla="*/ 0 h 1838960"/>
              <a:gd name="connsiteX0" fmla="*/ 0 w 1767840"/>
              <a:gd name="connsiteY0" fmla="*/ 0 h 1818640"/>
              <a:gd name="connsiteX1" fmla="*/ 1767840 w 1767840"/>
              <a:gd name="connsiteY1" fmla="*/ 23495 h 1818640"/>
              <a:gd name="connsiteX2" fmla="*/ 1767840 w 1767840"/>
              <a:gd name="connsiteY2" fmla="*/ 1818640 h 1818640"/>
              <a:gd name="connsiteX3" fmla="*/ 0 w 1767840"/>
              <a:gd name="connsiteY3" fmla="*/ 0 h 1818640"/>
              <a:gd name="connsiteX0" fmla="*/ 0 w 1784773"/>
              <a:gd name="connsiteY0" fmla="*/ 0 h 1831340"/>
              <a:gd name="connsiteX1" fmla="*/ 1784773 w 1784773"/>
              <a:gd name="connsiteY1" fmla="*/ 36195 h 1831340"/>
              <a:gd name="connsiteX2" fmla="*/ 1784773 w 1784773"/>
              <a:gd name="connsiteY2" fmla="*/ 1831340 h 1831340"/>
              <a:gd name="connsiteX3" fmla="*/ 0 w 1784773"/>
              <a:gd name="connsiteY3" fmla="*/ 0 h 1831340"/>
              <a:gd name="connsiteX0" fmla="*/ 0 w 1784773"/>
              <a:gd name="connsiteY0" fmla="*/ 0 h 1797474"/>
              <a:gd name="connsiteX1" fmla="*/ 1784773 w 1784773"/>
              <a:gd name="connsiteY1" fmla="*/ 2329 h 1797474"/>
              <a:gd name="connsiteX2" fmla="*/ 1784773 w 1784773"/>
              <a:gd name="connsiteY2" fmla="*/ 1797474 h 1797474"/>
              <a:gd name="connsiteX3" fmla="*/ 0 w 1784773"/>
              <a:gd name="connsiteY3" fmla="*/ 0 h 1797474"/>
              <a:gd name="connsiteX0" fmla="*/ 0 w 1801706"/>
              <a:gd name="connsiteY0" fmla="*/ 0 h 1797474"/>
              <a:gd name="connsiteX1" fmla="*/ 1801706 w 1801706"/>
              <a:gd name="connsiteY1" fmla="*/ 2329 h 1797474"/>
              <a:gd name="connsiteX2" fmla="*/ 1784773 w 1801706"/>
              <a:gd name="connsiteY2" fmla="*/ 1797474 h 1797474"/>
              <a:gd name="connsiteX3" fmla="*/ 0 w 1801706"/>
              <a:gd name="connsiteY3" fmla="*/ 0 h 1797474"/>
            </a:gdLst>
            <a:ahLst/>
            <a:cxnLst>
              <a:cxn ang="0">
                <a:pos x="connsiteX0" y="connsiteY0"/>
              </a:cxn>
              <a:cxn ang="0">
                <a:pos x="connsiteX1" y="connsiteY1"/>
              </a:cxn>
              <a:cxn ang="0">
                <a:pos x="connsiteX2" y="connsiteY2"/>
              </a:cxn>
              <a:cxn ang="0">
                <a:pos x="connsiteX3" y="connsiteY3"/>
              </a:cxn>
            </a:cxnLst>
            <a:rect l="l" t="t" r="r" b="b"/>
            <a:pathLst>
              <a:path w="1801706" h="1797474">
                <a:moveTo>
                  <a:pt x="0" y="0"/>
                </a:moveTo>
                <a:lnTo>
                  <a:pt x="1801706" y="2329"/>
                </a:lnTo>
                <a:lnTo>
                  <a:pt x="1784773" y="1797474"/>
                </a:lnTo>
                <a:lnTo>
                  <a:pt x="0" y="0"/>
                </a:lnTo>
                <a:close/>
              </a:path>
            </a:pathLst>
          </a:custGeom>
          <a:solidFill>
            <a:srgbClr val="0854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7" name="Picture 6" descr="Background pattern&#10;&#10;Description automatically generated">
            <a:extLst>
              <a:ext uri="{FF2B5EF4-FFF2-40B4-BE49-F238E27FC236}">
                <a16:creationId xmlns:a16="http://schemas.microsoft.com/office/drawing/2014/main" id="{EAB77198-65C8-4C91-9068-925952C3CE48}"/>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t="34273" b="55454"/>
          <a:stretch/>
        </p:blipFill>
        <p:spPr>
          <a:xfrm>
            <a:off x="0" y="6153486"/>
            <a:ext cx="12192000" cy="704514"/>
          </a:xfrm>
          <a:prstGeom prst="rect">
            <a:avLst/>
          </a:prstGeom>
        </p:spPr>
      </p:pic>
    </p:spTree>
    <p:extLst>
      <p:ext uri="{BB962C8B-B14F-4D97-AF65-F5344CB8AC3E}">
        <p14:creationId xmlns:p14="http://schemas.microsoft.com/office/powerpoint/2010/main" val="193646633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3" r:id="rId3"/>
    <p:sldLayoutId id="2147483664" r:id="rId4"/>
    <p:sldLayoutId id="2147483661" r:id="rId5"/>
    <p:sldLayoutId id="2147483662"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b="1" i="1" kern="1200">
          <a:solidFill>
            <a:schemeClr val="bg1"/>
          </a:solidFill>
          <a:latin typeface="Montserrat"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azure/cosmos-db/cassandra-change-feed" TargetMode="External"/><Relationship Id="rId3" Type="http://schemas.openxmlformats.org/officeDocument/2006/relationships/hyperlink" Target="https://docs.microsoft.com/en-us/azure/cosmos-db/change-feed-design-patterns" TargetMode="External"/><Relationship Id="rId7" Type="http://schemas.openxmlformats.org/officeDocument/2006/relationships/hyperlink" Target="https://docs.microsoft.com/en-us/azure/cosmos-db/mongodb-change-stream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docs.microsoft.com/en-us/azure/cosmos-db/change-feed-pull-model" TargetMode="External"/><Relationship Id="rId5" Type="http://schemas.openxmlformats.org/officeDocument/2006/relationships/hyperlink" Target="https://docs.microsoft.com/en-us/azure/cosmos-db/change-feed-processor" TargetMode="External"/><Relationship Id="rId4" Type="http://schemas.openxmlformats.org/officeDocument/2006/relationships/hyperlink" Target="https://docs.microsoft.com/en-us/azure/cosmos-db/read-change-fee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1CCED36-398A-4A6F-9B16-D6613A08892A}"/>
              </a:ext>
            </a:extLst>
          </p:cNvPr>
          <p:cNvSpPr>
            <a:spLocks noGrp="1"/>
          </p:cNvSpPr>
          <p:nvPr>
            <p:ph type="subTitle" idx="1"/>
          </p:nvPr>
        </p:nvSpPr>
        <p:spPr/>
        <p:txBody>
          <a:bodyPr/>
          <a:lstStyle/>
          <a:p>
            <a:r>
              <a:rPr lang="pt-BR" dirty="0"/>
              <a:t>Will Velida</a:t>
            </a:r>
            <a:endParaRPr lang="en-NZ" dirty="0"/>
          </a:p>
        </p:txBody>
      </p:sp>
      <p:sp>
        <p:nvSpPr>
          <p:cNvPr id="3" name="Title 2">
            <a:extLst>
              <a:ext uri="{FF2B5EF4-FFF2-40B4-BE49-F238E27FC236}">
                <a16:creationId xmlns:a16="http://schemas.microsoft.com/office/drawing/2014/main" id="{C16E935F-3E60-4D34-8762-6FA967270A33}"/>
              </a:ext>
            </a:extLst>
          </p:cNvPr>
          <p:cNvSpPr>
            <a:spLocks noGrp="1"/>
          </p:cNvSpPr>
          <p:nvPr>
            <p:ph type="ctrTitle"/>
          </p:nvPr>
        </p:nvSpPr>
        <p:spPr>
          <a:xfrm>
            <a:off x="172066" y="713423"/>
            <a:ext cx="11938654" cy="922337"/>
          </a:xfrm>
        </p:spPr>
        <p:txBody>
          <a:bodyPr>
            <a:normAutofit fontScale="90000"/>
          </a:bodyPr>
          <a:lstStyle/>
          <a:p>
            <a:r>
              <a:rPr lang="pt-BR" dirty="0"/>
              <a:t>Hands On: Azure Cosmos DB, Azure Functions and the Change Feed in C#</a:t>
            </a:r>
            <a:endParaRPr lang="en-NZ" dirty="0"/>
          </a:p>
        </p:txBody>
      </p:sp>
      <p:sp>
        <p:nvSpPr>
          <p:cNvPr id="4" name="Text Placeholder 3">
            <a:extLst>
              <a:ext uri="{FF2B5EF4-FFF2-40B4-BE49-F238E27FC236}">
                <a16:creationId xmlns:a16="http://schemas.microsoft.com/office/drawing/2014/main" id="{7EC6DEFC-C564-425C-8A8F-98FFEC2A0805}"/>
              </a:ext>
            </a:extLst>
          </p:cNvPr>
          <p:cNvSpPr>
            <a:spLocks noGrp="1"/>
          </p:cNvSpPr>
          <p:nvPr>
            <p:ph type="body" sz="quarter" idx="10"/>
          </p:nvPr>
        </p:nvSpPr>
        <p:spPr/>
        <p:txBody>
          <a:bodyPr>
            <a:normAutofit fontScale="92500"/>
          </a:bodyPr>
          <a:lstStyle/>
          <a:p>
            <a:r>
              <a:rPr lang="pt-BR" dirty="0"/>
              <a:t>Software Engineer – Data Platform MVP</a:t>
            </a:r>
            <a:endParaRPr lang="en-NZ" dirty="0"/>
          </a:p>
        </p:txBody>
      </p:sp>
      <p:sp>
        <p:nvSpPr>
          <p:cNvPr id="5" name="Text Placeholder 4">
            <a:extLst>
              <a:ext uri="{FF2B5EF4-FFF2-40B4-BE49-F238E27FC236}">
                <a16:creationId xmlns:a16="http://schemas.microsoft.com/office/drawing/2014/main" id="{0F18851D-5A64-49D3-AA0E-5F8036D17747}"/>
              </a:ext>
            </a:extLst>
          </p:cNvPr>
          <p:cNvSpPr>
            <a:spLocks noGrp="1"/>
          </p:cNvSpPr>
          <p:nvPr>
            <p:ph type="body" sz="quarter" idx="11"/>
          </p:nvPr>
        </p:nvSpPr>
        <p:spPr/>
        <p:txBody>
          <a:bodyPr/>
          <a:lstStyle/>
          <a:p>
            <a:r>
              <a:rPr lang="pt-BR" dirty="0"/>
              <a:t>@willvelida</a:t>
            </a:r>
            <a:endParaRPr lang="en-NZ" dirty="0"/>
          </a:p>
        </p:txBody>
      </p:sp>
      <p:pic>
        <p:nvPicPr>
          <p:cNvPr id="7" name="Graphic 6">
            <a:extLst>
              <a:ext uri="{FF2B5EF4-FFF2-40B4-BE49-F238E27FC236}">
                <a16:creationId xmlns:a16="http://schemas.microsoft.com/office/drawing/2014/main" id="{FE12B6FD-05E8-4538-90AC-A1BFEC9CEC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7113" y="4270067"/>
            <a:ext cx="1711878" cy="1711878"/>
          </a:xfrm>
          <a:prstGeom prst="rect">
            <a:avLst/>
          </a:prstGeom>
        </p:spPr>
      </p:pic>
      <p:pic>
        <p:nvPicPr>
          <p:cNvPr id="1026" name="Picture 2" descr="Image result for azure cosmos db logo">
            <a:extLst>
              <a:ext uri="{FF2B5EF4-FFF2-40B4-BE49-F238E27FC236}">
                <a16:creationId xmlns:a16="http://schemas.microsoft.com/office/drawing/2014/main" id="{EB0C4B5D-4FA1-4750-A39A-A5D41D2931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7548" y="4290766"/>
            <a:ext cx="3221294" cy="169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18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31B39C-791D-4B2C-AB8E-E7146CC55DBE}"/>
              </a:ext>
            </a:extLst>
          </p:cNvPr>
          <p:cNvSpPr>
            <a:spLocks noGrp="1"/>
          </p:cNvSpPr>
          <p:nvPr>
            <p:ph type="body" sz="quarter" idx="11"/>
          </p:nvPr>
        </p:nvSpPr>
        <p:spPr/>
        <p:txBody>
          <a:bodyPr/>
          <a:lstStyle/>
          <a:p>
            <a:r>
              <a:rPr lang="pt-BR" dirty="0"/>
              <a:t>Software Engineer based in Auckland, New Zealand.</a:t>
            </a:r>
          </a:p>
          <a:p>
            <a:endParaRPr lang="pt-BR" dirty="0"/>
          </a:p>
          <a:p>
            <a:r>
              <a:rPr lang="pt-BR" dirty="0"/>
              <a:t>Microsoft Data Platform MVP focused on Cosmos DB.</a:t>
            </a:r>
            <a:endParaRPr lang="en-NZ" dirty="0"/>
          </a:p>
        </p:txBody>
      </p:sp>
      <p:sp>
        <p:nvSpPr>
          <p:cNvPr id="4" name="Text Placeholder 3">
            <a:extLst>
              <a:ext uri="{FF2B5EF4-FFF2-40B4-BE49-F238E27FC236}">
                <a16:creationId xmlns:a16="http://schemas.microsoft.com/office/drawing/2014/main" id="{DF90CA78-7039-4B07-BC86-B2201DEABDCE}"/>
              </a:ext>
            </a:extLst>
          </p:cNvPr>
          <p:cNvSpPr>
            <a:spLocks noGrp="1"/>
          </p:cNvSpPr>
          <p:nvPr>
            <p:ph type="body" sz="quarter" idx="12"/>
          </p:nvPr>
        </p:nvSpPr>
        <p:spPr/>
        <p:txBody>
          <a:bodyPr/>
          <a:lstStyle/>
          <a:p>
            <a:r>
              <a:rPr lang="pt-BR" b="1" i="1" dirty="0"/>
              <a:t>@willvelida</a:t>
            </a:r>
            <a:endParaRPr lang="en-NZ" b="1" i="1" dirty="0"/>
          </a:p>
        </p:txBody>
      </p:sp>
      <p:sp>
        <p:nvSpPr>
          <p:cNvPr id="5" name="Text Placeholder 4">
            <a:extLst>
              <a:ext uri="{FF2B5EF4-FFF2-40B4-BE49-F238E27FC236}">
                <a16:creationId xmlns:a16="http://schemas.microsoft.com/office/drawing/2014/main" id="{1013BC78-FE57-45E7-AF83-B30A80CF534C}"/>
              </a:ext>
            </a:extLst>
          </p:cNvPr>
          <p:cNvSpPr>
            <a:spLocks noGrp="1"/>
          </p:cNvSpPr>
          <p:nvPr>
            <p:ph type="body" sz="quarter" idx="13"/>
          </p:nvPr>
        </p:nvSpPr>
        <p:spPr/>
        <p:txBody>
          <a:bodyPr>
            <a:normAutofit/>
          </a:bodyPr>
          <a:lstStyle/>
          <a:p>
            <a:r>
              <a:rPr lang="en-NZ" b="1" i="1" dirty="0"/>
              <a:t>in/willvelida/</a:t>
            </a:r>
          </a:p>
        </p:txBody>
      </p:sp>
      <p:sp>
        <p:nvSpPr>
          <p:cNvPr id="6" name="Text Placeholder 5">
            <a:extLst>
              <a:ext uri="{FF2B5EF4-FFF2-40B4-BE49-F238E27FC236}">
                <a16:creationId xmlns:a16="http://schemas.microsoft.com/office/drawing/2014/main" id="{0526FDD4-F55B-400F-A6C0-C5960657E75F}"/>
              </a:ext>
            </a:extLst>
          </p:cNvPr>
          <p:cNvSpPr>
            <a:spLocks noGrp="1"/>
          </p:cNvSpPr>
          <p:nvPr>
            <p:ph type="body" sz="quarter" idx="14"/>
          </p:nvPr>
        </p:nvSpPr>
        <p:spPr/>
        <p:txBody>
          <a:bodyPr/>
          <a:lstStyle/>
          <a:p>
            <a:r>
              <a:rPr lang="pt-BR" dirty="0"/>
              <a:t>Will Velida</a:t>
            </a:r>
            <a:endParaRPr lang="en-NZ" dirty="0"/>
          </a:p>
        </p:txBody>
      </p:sp>
      <p:pic>
        <p:nvPicPr>
          <p:cNvPr id="10" name="Picture Placeholder 9" descr="A person taking a selfie&#10;&#10;Description automatically generated">
            <a:extLst>
              <a:ext uri="{FF2B5EF4-FFF2-40B4-BE49-F238E27FC236}">
                <a16:creationId xmlns:a16="http://schemas.microsoft.com/office/drawing/2014/main" id="{D3B6632F-C3C3-48CC-83A1-C064FC5452B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6" r="306"/>
          <a:stretch>
            <a:fillRect/>
          </a:stretch>
        </p:blipFill>
        <p:spPr/>
      </p:pic>
    </p:spTree>
    <p:extLst>
      <p:ext uri="{BB962C8B-B14F-4D97-AF65-F5344CB8AC3E}">
        <p14:creationId xmlns:p14="http://schemas.microsoft.com/office/powerpoint/2010/main" val="230741437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5A9D-F7AC-48FC-8C63-671318C67138}"/>
              </a:ext>
            </a:extLst>
          </p:cNvPr>
          <p:cNvSpPr>
            <a:spLocks noGrp="1"/>
          </p:cNvSpPr>
          <p:nvPr>
            <p:ph type="title"/>
          </p:nvPr>
        </p:nvSpPr>
        <p:spPr/>
        <p:txBody>
          <a:bodyPr/>
          <a:lstStyle/>
          <a:p>
            <a:r>
              <a:rPr lang="pt-BR" dirty="0"/>
              <a:t>Agenda</a:t>
            </a:r>
            <a:endParaRPr lang="en-NZ" dirty="0"/>
          </a:p>
        </p:txBody>
      </p:sp>
      <p:sp>
        <p:nvSpPr>
          <p:cNvPr id="3" name="Content Placeholder 2">
            <a:extLst>
              <a:ext uri="{FF2B5EF4-FFF2-40B4-BE49-F238E27FC236}">
                <a16:creationId xmlns:a16="http://schemas.microsoft.com/office/drawing/2014/main" id="{249C52EF-912A-4B9F-B0E5-C98DF61FAFE8}"/>
              </a:ext>
            </a:extLst>
          </p:cNvPr>
          <p:cNvSpPr>
            <a:spLocks noGrp="1"/>
          </p:cNvSpPr>
          <p:nvPr>
            <p:ph idx="1"/>
          </p:nvPr>
        </p:nvSpPr>
        <p:spPr/>
        <p:txBody>
          <a:bodyPr/>
          <a:lstStyle/>
          <a:p>
            <a:r>
              <a:rPr lang="pt-BR" dirty="0"/>
              <a:t>Wait? What’s Azure Cosmos DB?</a:t>
            </a:r>
          </a:p>
          <a:p>
            <a:r>
              <a:rPr lang="pt-BR" dirty="0"/>
              <a:t>What’s the Change Feed?</a:t>
            </a:r>
          </a:p>
          <a:p>
            <a:r>
              <a:rPr lang="pt-BR" dirty="0"/>
              <a:t>DEMO: Show us the code!</a:t>
            </a:r>
            <a:endParaRPr lang="en-NZ" dirty="0"/>
          </a:p>
        </p:txBody>
      </p:sp>
    </p:spTree>
    <p:extLst>
      <p:ext uri="{BB962C8B-B14F-4D97-AF65-F5344CB8AC3E}">
        <p14:creationId xmlns:p14="http://schemas.microsoft.com/office/powerpoint/2010/main" val="166850421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0CC6829-270A-4585-81CB-E761788936A1}"/>
              </a:ext>
            </a:extLst>
          </p:cNvPr>
          <p:cNvSpPr/>
          <p:nvPr/>
        </p:nvSpPr>
        <p:spPr>
          <a:xfrm>
            <a:off x="1350" y="5112426"/>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pic>
        <p:nvPicPr>
          <p:cNvPr id="81" name="Picture 80">
            <a:extLst>
              <a:ext uri="{FF2B5EF4-FFF2-40B4-BE49-F238E27FC236}">
                <a16:creationId xmlns:a16="http://schemas.microsoft.com/office/drawing/2014/main" id="{9228AB5D-0AF9-448D-953C-C995AD53D19B}"/>
              </a:ext>
            </a:extLst>
          </p:cNvPr>
          <p:cNvPicPr>
            <a:picLocks noChangeAspect="1"/>
          </p:cNvPicPr>
          <p:nvPr/>
        </p:nvPicPr>
        <p:blipFill rotWithShape="1">
          <a:blip r:embed="rId3"/>
          <a:srcRect b="68768"/>
          <a:stretch/>
        </p:blipFill>
        <p:spPr>
          <a:xfrm>
            <a:off x="1133427" y="5547981"/>
            <a:ext cx="9925148" cy="1310019"/>
          </a:xfrm>
          <a:prstGeom prst="rect">
            <a:avLst/>
          </a:prstGeom>
        </p:spPr>
      </p:pic>
      <p:sp>
        <p:nvSpPr>
          <p:cNvPr id="4" name="TextBox 3">
            <a:extLst>
              <a:ext uri="{FF2B5EF4-FFF2-40B4-BE49-F238E27FC236}">
                <a16:creationId xmlns:a16="http://schemas.microsoft.com/office/drawing/2014/main" id="{F70F6ADF-080D-4284-828E-4CB963211143}"/>
              </a:ext>
            </a:extLst>
          </p:cNvPr>
          <p:cNvSpPr txBox="1"/>
          <p:nvPr/>
        </p:nvSpPr>
        <p:spPr>
          <a:xfrm>
            <a:off x="5849877" y="1889211"/>
            <a:ext cx="803169" cy="369332"/>
          </a:xfrm>
          <a:prstGeom prst="rect">
            <a:avLst/>
          </a:prstGeom>
          <a:noFill/>
        </p:spPr>
        <p:txBody>
          <a:bodyPr wrap="square" rtlCol="0" anchor="ctr">
            <a:spAutoFit/>
          </a:bodyPr>
          <a:lstStyle/>
          <a:p>
            <a:pPr algn="ctr"/>
            <a:r>
              <a:rPr lang="en-US" b="1">
                <a:solidFill>
                  <a:schemeClr val="tx2"/>
                </a:solidFill>
                <a:latin typeface="Segoe UI Semilight" panose="020B0402040204020203" pitchFamily="34" charset="0"/>
                <a:cs typeface="Segoe UI Semilight" panose="020B0402040204020203" pitchFamily="34" charset="0"/>
              </a:rPr>
              <a:t>SQL</a:t>
            </a:r>
          </a:p>
        </p:txBody>
      </p:sp>
      <p:sp>
        <p:nvSpPr>
          <p:cNvPr id="5" name="TextBox 4">
            <a:extLst>
              <a:ext uri="{FF2B5EF4-FFF2-40B4-BE49-F238E27FC236}">
                <a16:creationId xmlns:a16="http://schemas.microsoft.com/office/drawing/2014/main" id="{53B102C2-0BD8-4F05-8919-E0ED809C6C96}"/>
              </a:ext>
            </a:extLst>
          </p:cNvPr>
          <p:cNvSpPr txBox="1"/>
          <p:nvPr/>
        </p:nvSpPr>
        <p:spPr>
          <a:xfrm>
            <a:off x="8136810" y="2185772"/>
            <a:ext cx="1141367" cy="307777"/>
          </a:xfrm>
          <a:prstGeom prst="rect">
            <a:avLst/>
          </a:prstGeom>
          <a:noFill/>
        </p:spPr>
        <p:txBody>
          <a:bodyPr wrap="square" rtlCol="0" anchor="ctr">
            <a:spAutoFit/>
          </a:bodyPr>
          <a:lstStyle/>
          <a:p>
            <a:pPr algn="ctr"/>
            <a:r>
              <a:rPr lang="en-US" sz="1400" dirty="0">
                <a:solidFill>
                  <a:schemeClr val="tx2"/>
                </a:solidFill>
              </a:rPr>
              <a:t>MongoDB</a:t>
            </a:r>
          </a:p>
        </p:txBody>
      </p:sp>
      <p:grpSp>
        <p:nvGrpSpPr>
          <p:cNvPr id="6" name="Group 5">
            <a:extLst>
              <a:ext uri="{FF2B5EF4-FFF2-40B4-BE49-F238E27FC236}">
                <a16:creationId xmlns:a16="http://schemas.microsoft.com/office/drawing/2014/main" id="{323BFFF9-6E9E-4B6E-B2C2-83E5E4BFE78F}"/>
              </a:ext>
            </a:extLst>
          </p:cNvPr>
          <p:cNvGrpSpPr/>
          <p:nvPr/>
        </p:nvGrpSpPr>
        <p:grpSpPr>
          <a:xfrm>
            <a:off x="935843" y="2510762"/>
            <a:ext cx="1294027" cy="440630"/>
            <a:chOff x="1880903" y="2175418"/>
            <a:chExt cx="1294027" cy="440630"/>
          </a:xfrm>
        </p:grpSpPr>
        <p:sp>
          <p:nvSpPr>
            <p:cNvPr id="7" name="TextBox 6">
              <a:extLst>
                <a:ext uri="{FF2B5EF4-FFF2-40B4-BE49-F238E27FC236}">
                  <a16:creationId xmlns:a16="http://schemas.microsoft.com/office/drawing/2014/main" id="{19818CDD-6E79-4670-8951-1766D75E99A6}"/>
                </a:ext>
              </a:extLst>
            </p:cNvPr>
            <p:cNvSpPr txBox="1"/>
            <p:nvPr/>
          </p:nvSpPr>
          <p:spPr>
            <a:xfrm>
              <a:off x="2371760" y="2257233"/>
              <a:ext cx="803170" cy="276999"/>
            </a:xfrm>
            <a:prstGeom prst="rect">
              <a:avLst/>
            </a:prstGeom>
            <a:noFill/>
          </p:spPr>
          <p:txBody>
            <a:bodyPr wrap="square" rtlCol="0" anchor="ctr">
              <a:spAutoFit/>
            </a:bodyPr>
            <a:lstStyle/>
            <a:p>
              <a:r>
                <a:rPr lang="en-US" sz="1200">
                  <a:solidFill>
                    <a:schemeClr val="tx2"/>
                  </a:solidFill>
                </a:rPr>
                <a:t>Table API</a:t>
              </a:r>
            </a:p>
          </p:txBody>
        </p:sp>
        <p:grpSp>
          <p:nvGrpSpPr>
            <p:cNvPr id="8" name="Group 7">
              <a:extLst>
                <a:ext uri="{FF2B5EF4-FFF2-40B4-BE49-F238E27FC236}">
                  <a16:creationId xmlns:a16="http://schemas.microsoft.com/office/drawing/2014/main" id="{0B87FA60-B483-4171-AC79-645D39F30C59}"/>
                </a:ext>
              </a:extLst>
            </p:cNvPr>
            <p:cNvGrpSpPr/>
            <p:nvPr/>
          </p:nvGrpSpPr>
          <p:grpSpPr>
            <a:xfrm>
              <a:off x="1880903" y="2175418"/>
              <a:ext cx="494130" cy="440630"/>
              <a:chOff x="8276702" y="3303923"/>
              <a:chExt cx="657427" cy="586247"/>
            </a:xfrm>
          </p:grpSpPr>
          <p:sp>
            <p:nvSpPr>
              <p:cNvPr id="9" name="Hexagon 8">
                <a:extLst>
                  <a:ext uri="{FF2B5EF4-FFF2-40B4-BE49-F238E27FC236}">
                    <a16:creationId xmlns:a16="http://schemas.microsoft.com/office/drawing/2014/main" id="{CFF087D9-8645-4D0B-ACBD-7DED45D54F72}"/>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D8D775CA-82A9-49D5-910F-E151BB9D78E8}"/>
                  </a:ext>
                </a:extLst>
              </p:cNvPr>
              <p:cNvGrpSpPr/>
              <p:nvPr/>
            </p:nvGrpSpPr>
            <p:grpSpPr>
              <a:xfrm>
                <a:off x="8435042" y="3437010"/>
                <a:ext cx="340743" cy="339628"/>
                <a:chOff x="9378226" y="3437014"/>
                <a:chExt cx="340743" cy="339628"/>
              </a:xfrm>
            </p:grpSpPr>
            <p:sp>
              <p:nvSpPr>
                <p:cNvPr id="11" name="Freeform: Shape 10">
                  <a:extLst>
                    <a:ext uri="{FF2B5EF4-FFF2-40B4-BE49-F238E27FC236}">
                      <a16:creationId xmlns:a16="http://schemas.microsoft.com/office/drawing/2014/main" id="{CA950770-89D7-4E05-B213-01812250CCB6}"/>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 name="Freeform: Shape 11">
                  <a:extLst>
                    <a:ext uri="{FF2B5EF4-FFF2-40B4-BE49-F238E27FC236}">
                      <a16:creationId xmlns:a16="http://schemas.microsoft.com/office/drawing/2014/main" id="{E916EF41-B8B4-4F66-BC00-E1586E924869}"/>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3" name="Freeform: Shape 12">
                  <a:extLst>
                    <a:ext uri="{FF2B5EF4-FFF2-40B4-BE49-F238E27FC236}">
                      <a16:creationId xmlns:a16="http://schemas.microsoft.com/office/drawing/2014/main" id="{3FFBC89C-3DA2-4479-A5A3-0FC88EA8C470}"/>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4" name="Freeform: Shape 13">
                  <a:extLst>
                    <a:ext uri="{FF2B5EF4-FFF2-40B4-BE49-F238E27FC236}">
                      <a16:creationId xmlns:a16="http://schemas.microsoft.com/office/drawing/2014/main" id="{6F6D96BB-93E1-47C5-8888-F9CDDACB3827}"/>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5" name="Freeform: Shape 14">
                  <a:extLst>
                    <a:ext uri="{FF2B5EF4-FFF2-40B4-BE49-F238E27FC236}">
                      <a16:creationId xmlns:a16="http://schemas.microsoft.com/office/drawing/2014/main" id="{4AD31742-1A36-4D42-9DDB-53B407E2E306}"/>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6" name="Freeform: Shape 15">
                  <a:extLst>
                    <a:ext uri="{FF2B5EF4-FFF2-40B4-BE49-F238E27FC236}">
                      <a16:creationId xmlns:a16="http://schemas.microsoft.com/office/drawing/2014/main" id="{D8137160-E24C-4152-955D-C83CEC6A968B}"/>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7" name="Freeform: Shape 16">
                  <a:extLst>
                    <a:ext uri="{FF2B5EF4-FFF2-40B4-BE49-F238E27FC236}">
                      <a16:creationId xmlns:a16="http://schemas.microsoft.com/office/drawing/2014/main" id="{200162A0-FC7E-4046-8579-6FCEB42F59E2}"/>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8" name="Freeform: Shape 17">
                  <a:extLst>
                    <a:ext uri="{FF2B5EF4-FFF2-40B4-BE49-F238E27FC236}">
                      <a16:creationId xmlns:a16="http://schemas.microsoft.com/office/drawing/2014/main" id="{3431C816-19A7-4BAF-85E7-DC3FCD183A65}"/>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9" name="Freeform: Shape 18">
                  <a:extLst>
                    <a:ext uri="{FF2B5EF4-FFF2-40B4-BE49-F238E27FC236}">
                      <a16:creationId xmlns:a16="http://schemas.microsoft.com/office/drawing/2014/main" id="{EC7D4CF9-D147-4F32-BA09-A10F39939206}"/>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20" name="Freeform: Shape 19">
                  <a:extLst>
                    <a:ext uri="{FF2B5EF4-FFF2-40B4-BE49-F238E27FC236}">
                      <a16:creationId xmlns:a16="http://schemas.microsoft.com/office/drawing/2014/main" id="{604A8D51-D585-438E-9B59-6C6D6C3A1649}"/>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grpSp>
        </p:grpSp>
      </p:grpSp>
      <p:sp>
        <p:nvSpPr>
          <p:cNvPr id="22" name="Freeform: Shape 99">
            <a:extLst>
              <a:ext uri="{FF2B5EF4-FFF2-40B4-BE49-F238E27FC236}">
                <a16:creationId xmlns:a16="http://schemas.microsoft.com/office/drawing/2014/main" id="{AE3008D9-0CCD-4112-8C2D-46B4155565B8}"/>
              </a:ext>
            </a:extLst>
          </p:cNvPr>
          <p:cNvSpPr/>
          <p:nvPr/>
        </p:nvSpPr>
        <p:spPr>
          <a:xfrm>
            <a:off x="1" y="2593252"/>
            <a:ext cx="1218930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sp>
        <p:nvSpPr>
          <p:cNvPr id="23" name="Freeform: Shape 99">
            <a:extLst>
              <a:ext uri="{FF2B5EF4-FFF2-40B4-BE49-F238E27FC236}">
                <a16:creationId xmlns:a16="http://schemas.microsoft.com/office/drawing/2014/main" id="{4DB71548-3981-47AA-83F6-FDCCD72A6660}"/>
              </a:ext>
            </a:extLst>
          </p:cNvPr>
          <p:cNvSpPr/>
          <p:nvPr/>
        </p:nvSpPr>
        <p:spPr>
          <a:xfrm>
            <a:off x="0" y="3990143"/>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grpSp>
        <p:nvGrpSpPr>
          <p:cNvPr id="24" name="Group 23">
            <a:extLst>
              <a:ext uri="{FF2B5EF4-FFF2-40B4-BE49-F238E27FC236}">
                <a16:creationId xmlns:a16="http://schemas.microsoft.com/office/drawing/2014/main" id="{4F0DCB4E-9EBB-41A5-B9FC-FFBE4348A3F7}"/>
              </a:ext>
            </a:extLst>
          </p:cNvPr>
          <p:cNvGrpSpPr/>
          <p:nvPr/>
        </p:nvGrpSpPr>
        <p:grpSpPr>
          <a:xfrm>
            <a:off x="530671" y="4315189"/>
            <a:ext cx="11082664" cy="1524582"/>
            <a:chOff x="712836" y="4237919"/>
            <a:chExt cx="11082663" cy="1524582"/>
          </a:xfrm>
        </p:grpSpPr>
        <p:sp>
          <p:nvSpPr>
            <p:cNvPr id="25" name="TextBox 24">
              <a:extLst>
                <a:ext uri="{FF2B5EF4-FFF2-40B4-BE49-F238E27FC236}">
                  <a16:creationId xmlns:a16="http://schemas.microsoft.com/office/drawing/2014/main" id="{B4A47E85-1B8C-4CC8-98C2-E05203EDB8C9}"/>
                </a:ext>
              </a:extLst>
            </p:cNvPr>
            <p:cNvSpPr txBox="1"/>
            <p:nvPr/>
          </p:nvSpPr>
          <p:spPr>
            <a:xfrm>
              <a:off x="712836" y="5255414"/>
              <a:ext cx="1117614"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Turnkey global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distribution</a:t>
              </a:r>
            </a:p>
          </p:txBody>
        </p:sp>
        <p:sp>
          <p:nvSpPr>
            <p:cNvPr id="26" name="TextBox 25">
              <a:extLst>
                <a:ext uri="{FF2B5EF4-FFF2-40B4-BE49-F238E27FC236}">
                  <a16:creationId xmlns:a16="http://schemas.microsoft.com/office/drawing/2014/main" id="{507CA6E5-83FF-495F-AF33-CAEDD258EE45}"/>
                </a:ext>
              </a:extLst>
            </p:cNvPr>
            <p:cNvSpPr txBox="1"/>
            <p:nvPr/>
          </p:nvSpPr>
          <p:spPr>
            <a:xfrm>
              <a:off x="2863059" y="4596855"/>
              <a:ext cx="1664237"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Elastic scale out </a:t>
              </a:r>
            </a:p>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of storage &amp; throughput</a:t>
              </a:r>
            </a:p>
          </p:txBody>
        </p:sp>
        <p:sp>
          <p:nvSpPr>
            <p:cNvPr id="27" name="TextBox 26">
              <a:extLst>
                <a:ext uri="{FF2B5EF4-FFF2-40B4-BE49-F238E27FC236}">
                  <a16:creationId xmlns:a16="http://schemas.microsoft.com/office/drawing/2014/main" id="{8E8FE3C9-213C-4C22-8CCB-8B7744B95A88}"/>
                </a:ext>
              </a:extLst>
            </p:cNvPr>
            <p:cNvSpPr txBox="1"/>
            <p:nvPr/>
          </p:nvSpPr>
          <p:spPr>
            <a:xfrm>
              <a:off x="5559908" y="4237919"/>
              <a:ext cx="1648208"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Guaranteed low latency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at the 99</a:t>
              </a:r>
              <a:r>
                <a:rPr lang="en-US" sz="1100" kern="0" baseline="30000">
                  <a:solidFill>
                    <a:schemeClr val="tx2"/>
                  </a:solidFill>
                  <a:latin typeface="Segoe UI Semilight" panose="020B0402040204020203" pitchFamily="34" charset="0"/>
                  <a:cs typeface="Segoe UI Semilight" panose="020B0402040204020203" pitchFamily="34" charset="0"/>
                </a:rPr>
                <a:t>th</a:t>
              </a:r>
              <a:r>
                <a:rPr lang="en-US" sz="1100" kern="0">
                  <a:solidFill>
                    <a:schemeClr val="tx2"/>
                  </a:solidFill>
                  <a:latin typeface="Segoe UI Semilight" panose="020B0402040204020203" pitchFamily="34" charset="0"/>
                  <a:cs typeface="Segoe UI Semilight" panose="020B0402040204020203" pitchFamily="34" charset="0"/>
                </a:rPr>
                <a:t> percentile</a:t>
              </a:r>
            </a:p>
          </p:txBody>
        </p:sp>
        <p:sp>
          <p:nvSpPr>
            <p:cNvPr id="28" name="TextBox 27">
              <a:extLst>
                <a:ext uri="{FF2B5EF4-FFF2-40B4-BE49-F238E27FC236}">
                  <a16:creationId xmlns:a16="http://schemas.microsoft.com/office/drawing/2014/main" id="{8B007963-6A51-4D75-8BBB-2099DAA060D5}"/>
                </a:ext>
              </a:extLst>
            </p:cNvPr>
            <p:cNvSpPr txBox="1"/>
            <p:nvPr/>
          </p:nvSpPr>
          <p:spPr>
            <a:xfrm>
              <a:off x="10631399" y="5331614"/>
              <a:ext cx="1164100"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Comprehensive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SLAs</a:t>
              </a:r>
            </a:p>
          </p:txBody>
        </p:sp>
        <p:sp>
          <p:nvSpPr>
            <p:cNvPr id="29" name="TextBox 28">
              <a:extLst>
                <a:ext uri="{FF2B5EF4-FFF2-40B4-BE49-F238E27FC236}">
                  <a16:creationId xmlns:a16="http://schemas.microsoft.com/office/drawing/2014/main" id="{40835BA4-7A37-4A2D-AF63-ECCB9505AB6E}"/>
                </a:ext>
              </a:extLst>
            </p:cNvPr>
            <p:cNvSpPr txBox="1"/>
            <p:nvPr/>
          </p:nvSpPr>
          <p:spPr>
            <a:xfrm>
              <a:off x="8240723" y="4596855"/>
              <a:ext cx="1358064" cy="430887"/>
            </a:xfrm>
            <a:prstGeom prst="rect">
              <a:avLst/>
            </a:prstGeom>
            <a:noFill/>
          </p:spPr>
          <p:txBody>
            <a:bodyPr wrap="none" rtlCol="0">
              <a:spAutoFit/>
            </a:bodyPr>
            <a:lstStyle/>
            <a:p>
              <a:pPr algn="ctr" defTabSz="857103">
                <a:defRPr/>
              </a:pPr>
              <a:r>
                <a:rPr lang="en-US" sz="1100" kern="0" dirty="0">
                  <a:solidFill>
                    <a:schemeClr val="tx2"/>
                  </a:solidFill>
                  <a:latin typeface="Segoe UI Semilight" panose="020B0402040204020203" pitchFamily="34" charset="0"/>
                  <a:cs typeface="Segoe UI Semilight" panose="020B0402040204020203" pitchFamily="34" charset="0"/>
                </a:rPr>
                <a:t>Five well-defined </a:t>
              </a:r>
              <a:br>
                <a:rPr lang="en-US" sz="1100" kern="0" dirty="0">
                  <a:solidFill>
                    <a:schemeClr val="tx2"/>
                  </a:solidFill>
                  <a:latin typeface="Segoe UI Semilight" panose="020B0402040204020203" pitchFamily="34" charset="0"/>
                  <a:cs typeface="Segoe UI Semilight" panose="020B0402040204020203" pitchFamily="34" charset="0"/>
                </a:rPr>
              </a:br>
              <a:r>
                <a:rPr lang="en-US" sz="1100" kern="0" dirty="0">
                  <a:solidFill>
                    <a:schemeClr val="tx2"/>
                  </a:solidFill>
                  <a:latin typeface="Segoe UI Semilight" panose="020B0402040204020203" pitchFamily="34" charset="0"/>
                  <a:cs typeface="Segoe UI Semilight" panose="020B0402040204020203" pitchFamily="34" charset="0"/>
                </a:rPr>
                <a:t>consistency models</a:t>
              </a:r>
            </a:p>
          </p:txBody>
        </p:sp>
      </p:grpSp>
      <p:pic>
        <p:nvPicPr>
          <p:cNvPr id="30" name="Picture 29">
            <a:extLst>
              <a:ext uri="{FF2B5EF4-FFF2-40B4-BE49-F238E27FC236}">
                <a16:creationId xmlns:a16="http://schemas.microsoft.com/office/drawing/2014/main" id="{B73AA2BD-B566-4942-9B2C-0C3B39BB7950}"/>
              </a:ext>
            </a:extLst>
          </p:cNvPr>
          <p:cNvPicPr>
            <a:picLocks noChangeAspect="1"/>
          </p:cNvPicPr>
          <p:nvPr/>
        </p:nvPicPr>
        <p:blipFill>
          <a:blip r:embed="rId4"/>
          <a:stretch>
            <a:fillRect/>
          </a:stretch>
        </p:blipFill>
        <p:spPr>
          <a:xfrm>
            <a:off x="3604639" y="2032650"/>
            <a:ext cx="631133" cy="418575"/>
          </a:xfrm>
          <a:prstGeom prst="rect">
            <a:avLst/>
          </a:prstGeom>
        </p:spPr>
      </p:pic>
      <p:grpSp>
        <p:nvGrpSpPr>
          <p:cNvPr id="31" name="Group 30">
            <a:extLst>
              <a:ext uri="{FF2B5EF4-FFF2-40B4-BE49-F238E27FC236}">
                <a16:creationId xmlns:a16="http://schemas.microsoft.com/office/drawing/2014/main" id="{EB6EB040-4D8A-4748-B191-2DC5ED388DFD}"/>
              </a:ext>
            </a:extLst>
          </p:cNvPr>
          <p:cNvGrpSpPr/>
          <p:nvPr/>
        </p:nvGrpSpPr>
        <p:grpSpPr>
          <a:xfrm>
            <a:off x="2847288" y="3015184"/>
            <a:ext cx="6914487" cy="974336"/>
            <a:chOff x="2847287" y="3085807"/>
            <a:chExt cx="6914488" cy="974336"/>
          </a:xfrm>
        </p:grpSpPr>
        <p:grpSp>
          <p:nvGrpSpPr>
            <p:cNvPr id="32" name="Group 31">
              <a:extLst>
                <a:ext uri="{FF2B5EF4-FFF2-40B4-BE49-F238E27FC236}">
                  <a16:creationId xmlns:a16="http://schemas.microsoft.com/office/drawing/2014/main" id="{0F14508B-9E39-4E5E-A513-B9B15929E143}"/>
                </a:ext>
              </a:extLst>
            </p:cNvPr>
            <p:cNvGrpSpPr/>
            <p:nvPr/>
          </p:nvGrpSpPr>
          <p:grpSpPr>
            <a:xfrm>
              <a:off x="7099427" y="3085807"/>
              <a:ext cx="821058" cy="736165"/>
              <a:chOff x="7002056" y="3085807"/>
              <a:chExt cx="821058" cy="736165"/>
            </a:xfrm>
          </p:grpSpPr>
          <p:grpSp>
            <p:nvGrpSpPr>
              <p:cNvPr id="64" name="Group 63">
                <a:extLst>
                  <a:ext uri="{FF2B5EF4-FFF2-40B4-BE49-F238E27FC236}">
                    <a16:creationId xmlns:a16="http://schemas.microsoft.com/office/drawing/2014/main" id="{4F310E98-AEAD-4E49-BF0E-EE0DAF5DD6A7}"/>
                  </a:ext>
                </a:extLst>
              </p:cNvPr>
              <p:cNvGrpSpPr/>
              <p:nvPr/>
            </p:nvGrpSpPr>
            <p:grpSpPr>
              <a:xfrm>
                <a:off x="7092749" y="3085807"/>
                <a:ext cx="499208" cy="473323"/>
                <a:chOff x="7128988" y="4166153"/>
                <a:chExt cx="604908" cy="573541"/>
              </a:xfrm>
              <a:solidFill>
                <a:schemeClr val="tx2"/>
              </a:solidFill>
            </p:grpSpPr>
            <p:cxnSp>
              <p:nvCxnSpPr>
                <p:cNvPr id="66" name="Straight Connector 65">
                  <a:extLst>
                    <a:ext uri="{FF2B5EF4-FFF2-40B4-BE49-F238E27FC236}">
                      <a16:creationId xmlns:a16="http://schemas.microsoft.com/office/drawing/2014/main" id="{E8796110-AFF1-4437-A19D-92A47C892149}"/>
                    </a:ext>
                  </a:extLst>
                </p:cNvPr>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67" name="Straight Connector 66">
                  <a:extLst>
                    <a:ext uri="{FF2B5EF4-FFF2-40B4-BE49-F238E27FC236}">
                      <a16:creationId xmlns:a16="http://schemas.microsoft.com/office/drawing/2014/main" id="{389CD79D-65AC-434E-8409-6CF62BB5A863}"/>
                    </a:ext>
                  </a:extLst>
                </p:cNvPr>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68" name="Oval 67">
                  <a:extLst>
                    <a:ext uri="{FF2B5EF4-FFF2-40B4-BE49-F238E27FC236}">
                      <a16:creationId xmlns:a16="http://schemas.microsoft.com/office/drawing/2014/main" id="{98C2D640-49D3-4135-BD4A-B26474247573}"/>
                    </a:ext>
                  </a:extLst>
                </p:cNvPr>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69" name="Straight Connector 68">
                  <a:extLst>
                    <a:ext uri="{FF2B5EF4-FFF2-40B4-BE49-F238E27FC236}">
                      <a16:creationId xmlns:a16="http://schemas.microsoft.com/office/drawing/2014/main" id="{1F06653B-DEC5-422C-A424-0DB10023D15A}"/>
                    </a:ext>
                  </a:extLst>
                </p:cNvPr>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70" name="Straight Connector 69">
                  <a:extLst>
                    <a:ext uri="{FF2B5EF4-FFF2-40B4-BE49-F238E27FC236}">
                      <a16:creationId xmlns:a16="http://schemas.microsoft.com/office/drawing/2014/main" id="{26CE5AB4-9E77-489A-9006-365117543862}"/>
                    </a:ext>
                  </a:extLst>
                </p:cNvPr>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71" name="Oval 70">
                  <a:extLst>
                    <a:ext uri="{FF2B5EF4-FFF2-40B4-BE49-F238E27FC236}">
                      <a16:creationId xmlns:a16="http://schemas.microsoft.com/office/drawing/2014/main" id="{6B170FB8-8B7C-4917-84B8-A0147EFBCFA9}"/>
                    </a:ext>
                  </a:extLst>
                </p:cNvPr>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72" name="Oval 71">
                  <a:extLst>
                    <a:ext uri="{FF2B5EF4-FFF2-40B4-BE49-F238E27FC236}">
                      <a16:creationId xmlns:a16="http://schemas.microsoft.com/office/drawing/2014/main" id="{6B839E59-3ABA-45CC-A489-81DB4FA663BF}"/>
                    </a:ext>
                  </a:extLst>
                </p:cNvPr>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73" name="Straight Connector 72">
                  <a:extLst>
                    <a:ext uri="{FF2B5EF4-FFF2-40B4-BE49-F238E27FC236}">
                      <a16:creationId xmlns:a16="http://schemas.microsoft.com/office/drawing/2014/main" id="{4435B9E4-7FA6-40BF-8682-EC3EA5F067F5}"/>
                    </a:ext>
                  </a:extLst>
                </p:cNvPr>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74" name="Oval 73">
                  <a:extLst>
                    <a:ext uri="{FF2B5EF4-FFF2-40B4-BE49-F238E27FC236}">
                      <a16:creationId xmlns:a16="http://schemas.microsoft.com/office/drawing/2014/main" id="{94984D3B-A4A4-44EF-AD75-35BE5E1E1858}"/>
                    </a:ext>
                  </a:extLst>
                </p:cNvPr>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75" name="Straight Connector 74">
                  <a:extLst>
                    <a:ext uri="{FF2B5EF4-FFF2-40B4-BE49-F238E27FC236}">
                      <a16:creationId xmlns:a16="http://schemas.microsoft.com/office/drawing/2014/main" id="{F7089384-6571-45E4-883E-D40C16A92CBC}"/>
                    </a:ext>
                  </a:extLst>
                </p:cNvPr>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76" name="Oval 75">
                  <a:extLst>
                    <a:ext uri="{FF2B5EF4-FFF2-40B4-BE49-F238E27FC236}">
                      <a16:creationId xmlns:a16="http://schemas.microsoft.com/office/drawing/2014/main" id="{74B474EC-1802-40DA-AD1D-EE9DE124AC43}"/>
                    </a:ext>
                  </a:extLst>
                </p:cNvPr>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77" name="Oval 76">
                  <a:extLst>
                    <a:ext uri="{FF2B5EF4-FFF2-40B4-BE49-F238E27FC236}">
                      <a16:creationId xmlns:a16="http://schemas.microsoft.com/office/drawing/2014/main" id="{4D2F9DC1-32FB-42F1-B7EB-33B8B3B9FF06}"/>
                    </a:ext>
                  </a:extLst>
                </p:cNvPr>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78" name="Oval 77">
                  <a:extLst>
                    <a:ext uri="{FF2B5EF4-FFF2-40B4-BE49-F238E27FC236}">
                      <a16:creationId xmlns:a16="http://schemas.microsoft.com/office/drawing/2014/main" id="{357857CA-310E-4CDC-833C-8C8415CF6EF5}"/>
                    </a:ext>
                  </a:extLst>
                </p:cNvPr>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grpSp>
          <p:sp>
            <p:nvSpPr>
              <p:cNvPr id="65" name="TextBox 64">
                <a:extLst>
                  <a:ext uri="{FF2B5EF4-FFF2-40B4-BE49-F238E27FC236}">
                    <a16:creationId xmlns:a16="http://schemas.microsoft.com/office/drawing/2014/main" id="{05044B6D-63EF-4532-8122-C7DED8B23BD9}"/>
                  </a:ext>
                </a:extLst>
              </p:cNvPr>
              <p:cNvSpPr txBox="1"/>
              <p:nvPr/>
            </p:nvSpPr>
            <p:spPr>
              <a:xfrm>
                <a:off x="7002056" y="3567928"/>
                <a:ext cx="821058"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Document</a:t>
                </a:r>
              </a:p>
            </p:txBody>
          </p:sp>
        </p:grpSp>
        <p:grpSp>
          <p:nvGrpSpPr>
            <p:cNvPr id="33" name="Group 32">
              <a:extLst>
                <a:ext uri="{FF2B5EF4-FFF2-40B4-BE49-F238E27FC236}">
                  <a16:creationId xmlns:a16="http://schemas.microsoft.com/office/drawing/2014/main" id="{EE9FCAB4-735D-45FD-ABEC-C36AFECD9108}"/>
                </a:ext>
              </a:extLst>
            </p:cNvPr>
            <p:cNvGrpSpPr/>
            <p:nvPr/>
          </p:nvGrpSpPr>
          <p:grpSpPr>
            <a:xfrm>
              <a:off x="4823076" y="3293168"/>
              <a:ext cx="1088760" cy="532451"/>
              <a:chOff x="4983243" y="3293168"/>
              <a:chExt cx="1088760" cy="532451"/>
            </a:xfrm>
          </p:grpSpPr>
          <p:sp>
            <p:nvSpPr>
              <p:cNvPr id="57" name="TextBox 56">
                <a:extLst>
                  <a:ext uri="{FF2B5EF4-FFF2-40B4-BE49-F238E27FC236}">
                    <a16:creationId xmlns:a16="http://schemas.microsoft.com/office/drawing/2014/main" id="{9674909F-6E21-425B-850B-E6C3DF4CBC95}"/>
                  </a:ext>
                </a:extLst>
              </p:cNvPr>
              <p:cNvSpPr txBox="1"/>
              <p:nvPr/>
            </p:nvSpPr>
            <p:spPr>
              <a:xfrm>
                <a:off x="4983243" y="3571575"/>
                <a:ext cx="1088760"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Column-family</a:t>
                </a:r>
              </a:p>
            </p:txBody>
          </p:sp>
          <p:grpSp>
            <p:nvGrpSpPr>
              <p:cNvPr id="58" name="Group 57">
                <a:extLst>
                  <a:ext uri="{FF2B5EF4-FFF2-40B4-BE49-F238E27FC236}">
                    <a16:creationId xmlns:a16="http://schemas.microsoft.com/office/drawing/2014/main" id="{FBD84225-2F43-40B6-9F85-D976E1C7A7E3}"/>
                  </a:ext>
                </a:extLst>
              </p:cNvPr>
              <p:cNvGrpSpPr/>
              <p:nvPr/>
            </p:nvGrpSpPr>
            <p:grpSpPr>
              <a:xfrm>
                <a:off x="5106308" y="3293168"/>
                <a:ext cx="726921" cy="124646"/>
                <a:chOff x="4444077" y="3159364"/>
                <a:chExt cx="726921" cy="124646"/>
              </a:xfrm>
            </p:grpSpPr>
            <p:cxnSp>
              <p:nvCxnSpPr>
                <p:cNvPr id="59" name="Straight Connector 58">
                  <a:extLst>
                    <a:ext uri="{FF2B5EF4-FFF2-40B4-BE49-F238E27FC236}">
                      <a16:creationId xmlns:a16="http://schemas.microsoft.com/office/drawing/2014/main" id="{668DE961-F021-4696-B098-494C527A0771}"/>
                    </a:ext>
                  </a:extLst>
                </p:cNvPr>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60" name="Oval 59">
                  <a:extLst>
                    <a:ext uri="{FF2B5EF4-FFF2-40B4-BE49-F238E27FC236}">
                      <a16:creationId xmlns:a16="http://schemas.microsoft.com/office/drawing/2014/main" id="{311FAC55-B70C-45A1-9EA3-AFD75423A006}"/>
                    </a:ext>
                  </a:extLst>
                </p:cNvPr>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61" name="Oval 60">
                  <a:extLst>
                    <a:ext uri="{FF2B5EF4-FFF2-40B4-BE49-F238E27FC236}">
                      <a16:creationId xmlns:a16="http://schemas.microsoft.com/office/drawing/2014/main" id="{05BCAAC6-55F9-452A-9D50-709BBF84B506}"/>
                    </a:ext>
                  </a:extLst>
                </p:cNvPr>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62" name="Oval 61">
                  <a:extLst>
                    <a:ext uri="{FF2B5EF4-FFF2-40B4-BE49-F238E27FC236}">
                      <a16:creationId xmlns:a16="http://schemas.microsoft.com/office/drawing/2014/main" id="{6156F51D-7999-44FE-AFB0-8C04BF89895E}"/>
                    </a:ext>
                  </a:extLst>
                </p:cNvPr>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63" name="Oval 62">
                  <a:extLst>
                    <a:ext uri="{FF2B5EF4-FFF2-40B4-BE49-F238E27FC236}">
                      <a16:creationId xmlns:a16="http://schemas.microsoft.com/office/drawing/2014/main" id="{DB2C1545-6BC4-4848-AB5F-C4D038394478}"/>
                    </a:ext>
                  </a:extLst>
                </p:cNvPr>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grpSp>
        <p:grpSp>
          <p:nvGrpSpPr>
            <p:cNvPr id="34" name="Group 33">
              <a:extLst>
                <a:ext uri="{FF2B5EF4-FFF2-40B4-BE49-F238E27FC236}">
                  <a16:creationId xmlns:a16="http://schemas.microsoft.com/office/drawing/2014/main" id="{87E1221F-5866-473C-BC53-ED6925CDCD1D}"/>
                </a:ext>
              </a:extLst>
            </p:cNvPr>
            <p:cNvGrpSpPr/>
            <p:nvPr/>
          </p:nvGrpSpPr>
          <p:grpSpPr>
            <a:xfrm>
              <a:off x="2847287" y="3285344"/>
              <a:ext cx="787395" cy="774799"/>
              <a:chOff x="3250314" y="3055226"/>
              <a:chExt cx="787395" cy="774799"/>
            </a:xfrm>
          </p:grpSpPr>
          <p:grpSp>
            <p:nvGrpSpPr>
              <p:cNvPr id="46" name="Group 45">
                <a:extLst>
                  <a:ext uri="{FF2B5EF4-FFF2-40B4-BE49-F238E27FC236}">
                    <a16:creationId xmlns:a16="http://schemas.microsoft.com/office/drawing/2014/main" id="{175B5209-54EB-4DEA-B83C-5D710573F19A}"/>
                  </a:ext>
                </a:extLst>
              </p:cNvPr>
              <p:cNvGrpSpPr/>
              <p:nvPr/>
            </p:nvGrpSpPr>
            <p:grpSpPr>
              <a:xfrm>
                <a:off x="3319100" y="3055226"/>
                <a:ext cx="643737" cy="429517"/>
                <a:chOff x="2573581" y="3248112"/>
                <a:chExt cx="643737" cy="429517"/>
              </a:xfrm>
            </p:grpSpPr>
            <p:cxnSp>
              <p:nvCxnSpPr>
                <p:cNvPr id="48" name="Straight Connector 47">
                  <a:extLst>
                    <a:ext uri="{FF2B5EF4-FFF2-40B4-BE49-F238E27FC236}">
                      <a16:creationId xmlns:a16="http://schemas.microsoft.com/office/drawing/2014/main" id="{DEE7696D-AC71-4055-872A-67C58236BFA6}"/>
                    </a:ext>
                  </a:extLst>
                </p:cNvPr>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49" name="Oval 48">
                  <a:extLst>
                    <a:ext uri="{FF2B5EF4-FFF2-40B4-BE49-F238E27FC236}">
                      <a16:creationId xmlns:a16="http://schemas.microsoft.com/office/drawing/2014/main" id="{C4C64D25-8FD6-4943-865C-5F04781186E9}"/>
                    </a:ext>
                  </a:extLst>
                </p:cNvPr>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50" name="Oval 49">
                  <a:extLst>
                    <a:ext uri="{FF2B5EF4-FFF2-40B4-BE49-F238E27FC236}">
                      <a16:creationId xmlns:a16="http://schemas.microsoft.com/office/drawing/2014/main" id="{99187CF7-3E65-4AA6-AB54-75253CCFC5B3}"/>
                    </a:ext>
                  </a:extLst>
                </p:cNvPr>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51" name="Straight Connector 50">
                  <a:extLst>
                    <a:ext uri="{FF2B5EF4-FFF2-40B4-BE49-F238E27FC236}">
                      <a16:creationId xmlns:a16="http://schemas.microsoft.com/office/drawing/2014/main" id="{EC6F81C1-F2EA-49B6-94FF-91759B953021}"/>
                    </a:ext>
                  </a:extLst>
                </p:cNvPr>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52" name="Oval 51">
                  <a:extLst>
                    <a:ext uri="{FF2B5EF4-FFF2-40B4-BE49-F238E27FC236}">
                      <a16:creationId xmlns:a16="http://schemas.microsoft.com/office/drawing/2014/main" id="{46ED23D0-AD43-4755-94B9-B92837937FDB}"/>
                    </a:ext>
                  </a:extLst>
                </p:cNvPr>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53" name="Oval 52">
                  <a:extLst>
                    <a:ext uri="{FF2B5EF4-FFF2-40B4-BE49-F238E27FC236}">
                      <a16:creationId xmlns:a16="http://schemas.microsoft.com/office/drawing/2014/main" id="{BA551B6F-0937-4EC4-927F-F0E6939294A7}"/>
                    </a:ext>
                  </a:extLst>
                </p:cNvPr>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54" name="Straight Connector 53">
                  <a:extLst>
                    <a:ext uri="{FF2B5EF4-FFF2-40B4-BE49-F238E27FC236}">
                      <a16:creationId xmlns:a16="http://schemas.microsoft.com/office/drawing/2014/main" id="{B8FCE7FE-2E77-4324-A029-D389819AE9AD}"/>
                    </a:ext>
                  </a:extLst>
                </p:cNvPr>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55" name="Oval 54">
                  <a:extLst>
                    <a:ext uri="{FF2B5EF4-FFF2-40B4-BE49-F238E27FC236}">
                      <a16:creationId xmlns:a16="http://schemas.microsoft.com/office/drawing/2014/main" id="{D4660CD5-D32C-4B01-B9E6-F7592A8B2B04}"/>
                    </a:ext>
                  </a:extLst>
                </p:cNvPr>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56" name="Oval 55">
                  <a:extLst>
                    <a:ext uri="{FF2B5EF4-FFF2-40B4-BE49-F238E27FC236}">
                      <a16:creationId xmlns:a16="http://schemas.microsoft.com/office/drawing/2014/main" id="{941FBD18-CF83-4098-A36B-87B640D6634B}"/>
                    </a:ext>
                  </a:extLst>
                </p:cNvPr>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47" name="TextBox 46">
                <a:extLst>
                  <a:ext uri="{FF2B5EF4-FFF2-40B4-BE49-F238E27FC236}">
                    <a16:creationId xmlns:a16="http://schemas.microsoft.com/office/drawing/2014/main" id="{20589410-618A-4C01-A8C2-4A042C565AEE}"/>
                  </a:ext>
                </a:extLst>
              </p:cNvPr>
              <p:cNvSpPr txBox="1"/>
              <p:nvPr/>
            </p:nvSpPr>
            <p:spPr>
              <a:xfrm>
                <a:off x="3250314" y="3575981"/>
                <a:ext cx="787395"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Key-value</a:t>
                </a:r>
              </a:p>
            </p:txBody>
          </p:sp>
        </p:grpSp>
        <p:grpSp>
          <p:nvGrpSpPr>
            <p:cNvPr id="35" name="Group 34">
              <a:extLst>
                <a:ext uri="{FF2B5EF4-FFF2-40B4-BE49-F238E27FC236}">
                  <a16:creationId xmlns:a16="http://schemas.microsoft.com/office/drawing/2014/main" id="{D1316534-94DA-4A7B-8524-A1D005EC7EF9}"/>
                </a:ext>
              </a:extLst>
            </p:cNvPr>
            <p:cNvGrpSpPr/>
            <p:nvPr/>
          </p:nvGrpSpPr>
          <p:grpSpPr>
            <a:xfrm>
              <a:off x="9108078" y="3386915"/>
              <a:ext cx="653697" cy="653362"/>
              <a:chOff x="8667216" y="3156797"/>
              <a:chExt cx="653697" cy="653362"/>
            </a:xfrm>
          </p:grpSpPr>
          <p:grpSp>
            <p:nvGrpSpPr>
              <p:cNvPr id="36" name="Group 35">
                <a:extLst>
                  <a:ext uri="{FF2B5EF4-FFF2-40B4-BE49-F238E27FC236}">
                    <a16:creationId xmlns:a16="http://schemas.microsoft.com/office/drawing/2014/main" id="{E5C2DB75-78E4-493D-8AA1-B323442078F0}"/>
                  </a:ext>
                </a:extLst>
              </p:cNvPr>
              <p:cNvGrpSpPr/>
              <p:nvPr/>
            </p:nvGrpSpPr>
            <p:grpSpPr>
              <a:xfrm>
                <a:off x="8667216" y="3156797"/>
                <a:ext cx="586303" cy="377163"/>
                <a:chOff x="7117181" y="5146654"/>
                <a:chExt cx="663064" cy="426544"/>
              </a:xfrm>
              <a:solidFill>
                <a:schemeClr val="tx2"/>
              </a:solidFill>
            </p:grpSpPr>
            <p:sp>
              <p:nvSpPr>
                <p:cNvPr id="38" name="Oval 37">
                  <a:extLst>
                    <a:ext uri="{FF2B5EF4-FFF2-40B4-BE49-F238E27FC236}">
                      <a16:creationId xmlns:a16="http://schemas.microsoft.com/office/drawing/2014/main" id="{BA982512-09A1-45FB-824F-AA6C7228B996}"/>
                    </a:ext>
                  </a:extLst>
                </p:cNvPr>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39" name="Oval 38">
                  <a:extLst>
                    <a:ext uri="{FF2B5EF4-FFF2-40B4-BE49-F238E27FC236}">
                      <a16:creationId xmlns:a16="http://schemas.microsoft.com/office/drawing/2014/main" id="{48CA66C3-9FB5-41D2-B5D5-1991D8ACBDD9}"/>
                    </a:ext>
                  </a:extLst>
                </p:cNvPr>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40" name="Oval 39">
                  <a:extLst>
                    <a:ext uri="{FF2B5EF4-FFF2-40B4-BE49-F238E27FC236}">
                      <a16:creationId xmlns:a16="http://schemas.microsoft.com/office/drawing/2014/main" id="{55928075-FE09-4DF0-8453-1ED3C59F9C87}"/>
                    </a:ext>
                  </a:extLst>
                </p:cNvPr>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41" name="Oval 40">
                  <a:extLst>
                    <a:ext uri="{FF2B5EF4-FFF2-40B4-BE49-F238E27FC236}">
                      <a16:creationId xmlns:a16="http://schemas.microsoft.com/office/drawing/2014/main" id="{FD0150A9-B014-4C74-9E09-49382CF0CA2F}"/>
                    </a:ext>
                  </a:extLst>
                </p:cNvPr>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42" name="Straight Connector 41">
                  <a:extLst>
                    <a:ext uri="{FF2B5EF4-FFF2-40B4-BE49-F238E27FC236}">
                      <a16:creationId xmlns:a16="http://schemas.microsoft.com/office/drawing/2014/main" id="{9C37BEA4-517A-4602-A76C-A42E820F4AC8}"/>
                    </a:ext>
                  </a:extLst>
                </p:cNvPr>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43" name="Straight Connector 42">
                  <a:extLst>
                    <a:ext uri="{FF2B5EF4-FFF2-40B4-BE49-F238E27FC236}">
                      <a16:creationId xmlns:a16="http://schemas.microsoft.com/office/drawing/2014/main" id="{2044EACE-1D90-431F-9233-0129D6DED44C}"/>
                    </a:ext>
                  </a:extLst>
                </p:cNvPr>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44" name="Straight Connector 43">
                  <a:extLst>
                    <a:ext uri="{FF2B5EF4-FFF2-40B4-BE49-F238E27FC236}">
                      <a16:creationId xmlns:a16="http://schemas.microsoft.com/office/drawing/2014/main" id="{8F3977F5-F5DD-4DD5-816F-A76F0B131494}"/>
                    </a:ext>
                  </a:extLst>
                </p:cNvPr>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45" name="Straight Connector 44">
                  <a:extLst>
                    <a:ext uri="{FF2B5EF4-FFF2-40B4-BE49-F238E27FC236}">
                      <a16:creationId xmlns:a16="http://schemas.microsoft.com/office/drawing/2014/main" id="{14DE51CA-C520-4E2E-994A-8B6C649F8577}"/>
                    </a:ext>
                  </a:extLst>
                </p:cNvPr>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37" name="TextBox 36">
                <a:extLst>
                  <a:ext uri="{FF2B5EF4-FFF2-40B4-BE49-F238E27FC236}">
                    <a16:creationId xmlns:a16="http://schemas.microsoft.com/office/drawing/2014/main" id="{28DE8511-13FF-4AF8-B330-1ED7D6EFCE4D}"/>
                  </a:ext>
                </a:extLst>
              </p:cNvPr>
              <p:cNvSpPr txBox="1"/>
              <p:nvPr/>
            </p:nvSpPr>
            <p:spPr>
              <a:xfrm>
                <a:off x="8761144" y="3556115"/>
                <a:ext cx="559769"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Graph</a:t>
                </a:r>
              </a:p>
            </p:txBody>
          </p:sp>
        </p:grpSp>
      </p:grpSp>
      <p:sp>
        <p:nvSpPr>
          <p:cNvPr id="79" name="Rectangle 78">
            <a:extLst>
              <a:ext uri="{FF2B5EF4-FFF2-40B4-BE49-F238E27FC236}">
                <a16:creationId xmlns:a16="http://schemas.microsoft.com/office/drawing/2014/main" id="{B1F2A8AD-EC18-42CA-B381-E3198B711CCE}"/>
              </a:ext>
            </a:extLst>
          </p:cNvPr>
          <p:cNvSpPr/>
          <p:nvPr/>
        </p:nvSpPr>
        <p:spPr>
          <a:xfrm>
            <a:off x="2754420" y="801697"/>
            <a:ext cx="6683163" cy="338554"/>
          </a:xfrm>
          <a:prstGeom prst="rect">
            <a:avLst/>
          </a:prstGeom>
        </p:spPr>
        <p:txBody>
          <a:bodyPr wrap="square">
            <a:spAutoFit/>
          </a:bodyPr>
          <a:lstStyle/>
          <a:p>
            <a:pPr algn="ctr"/>
            <a:r>
              <a:rPr lang="en-US" sz="1600" dirty="0"/>
              <a:t>A globally distributed, massively scalable, multi-model database service</a:t>
            </a:r>
          </a:p>
        </p:txBody>
      </p:sp>
      <p:pic>
        <p:nvPicPr>
          <p:cNvPr id="80" name="Picture 79">
            <a:extLst>
              <a:ext uri="{FF2B5EF4-FFF2-40B4-BE49-F238E27FC236}">
                <a16:creationId xmlns:a16="http://schemas.microsoft.com/office/drawing/2014/main" id="{E34C025D-5388-449E-8E57-445E2A8167D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8" y="2705471"/>
            <a:ext cx="1101487" cy="431956"/>
          </a:xfrm>
          <a:prstGeom prst="rect">
            <a:avLst/>
          </a:prstGeom>
          <a:extLst>
            <a:ext uri="{909E8E84-426E-40DD-AFC4-6F175D3DCCD1}">
              <a14:hiddenFill xmlns:a14="http://schemas.microsoft.com/office/drawing/2010/main">
                <a:solidFill>
                  <a:srgbClr val="FFFFFF"/>
                </a:solidFill>
              </a14:hiddenFill>
            </a:ext>
          </a:extLst>
        </p:spPr>
      </p:pic>
      <p:sp>
        <p:nvSpPr>
          <p:cNvPr id="83" name="Title 10">
            <a:extLst>
              <a:ext uri="{FF2B5EF4-FFF2-40B4-BE49-F238E27FC236}">
                <a16:creationId xmlns:a16="http://schemas.microsoft.com/office/drawing/2014/main" id="{968403D8-900C-4505-B149-529A6542B0D3}"/>
              </a:ext>
            </a:extLst>
          </p:cNvPr>
          <p:cNvSpPr txBox="1">
            <a:spLocks/>
          </p:cNvSpPr>
          <p:nvPr/>
        </p:nvSpPr>
        <p:spPr>
          <a:xfrm>
            <a:off x="268080" y="280269"/>
            <a:ext cx="11655840" cy="899665"/>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b="1" i="1" kern="1200">
                <a:solidFill>
                  <a:schemeClr val="bg1"/>
                </a:solidFill>
                <a:latin typeface="Montserrat" panose="00000500000000000000" pitchFamily="2" charset="0"/>
                <a:ea typeface="+mj-ea"/>
                <a:cs typeface="+mj-cs"/>
              </a:defRPr>
            </a:lvl1pPr>
          </a:lstStyle>
          <a:p>
            <a:pPr>
              <a:spcBef>
                <a:spcPts val="600"/>
              </a:spcBef>
            </a:pPr>
            <a:r>
              <a:rPr lang="en-US" dirty="0">
                <a:solidFill>
                  <a:schemeClr val="tx1"/>
                </a:solidFill>
              </a:rPr>
              <a:t>Azure Cosmos DB</a:t>
            </a:r>
            <a:br>
              <a:rPr lang="en-US" dirty="0"/>
            </a:br>
            <a:endParaRPr lang="en-US" dirty="0"/>
          </a:p>
        </p:txBody>
      </p:sp>
    </p:spTree>
    <p:extLst>
      <p:ext uri="{BB962C8B-B14F-4D97-AF65-F5344CB8AC3E}">
        <p14:creationId xmlns:p14="http://schemas.microsoft.com/office/powerpoint/2010/main" val="582586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nodeType="withEffect">
                                  <p:stCondLst>
                                    <p:cond delay="30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nodeType="withEffect">
                                  <p:stCondLst>
                                    <p:cond delay="60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500"/>
                                        <p:tgtEl>
                                          <p:spTgt spid="30"/>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nodeType="withEffect">
                                  <p:stCondLst>
                                    <p:cond delay="600"/>
                                  </p:stCondLst>
                                  <p:childTnLst>
                                    <p:set>
                                      <p:cBhvr>
                                        <p:cTn id="21" dur="1" fill="hold">
                                          <p:stCondLst>
                                            <p:cond delay="0"/>
                                          </p:stCondLst>
                                        </p:cTn>
                                        <p:tgtEl>
                                          <p:spTgt spid="80"/>
                                        </p:tgtEl>
                                        <p:attrNameLst>
                                          <p:attrName>style.visibility</p:attrName>
                                        </p:attrNameLst>
                                      </p:cBhvr>
                                      <p:to>
                                        <p:strVal val="visible"/>
                                      </p:to>
                                    </p:set>
                                    <p:animEffect transition="in" filter="dissolve">
                                      <p:cBhvr>
                                        <p:cTn id="22" dur="500"/>
                                        <p:tgtEl>
                                          <p:spTgt spid="80"/>
                                        </p:tgtEl>
                                      </p:cBhvr>
                                    </p:animEffect>
                                  </p:childTnLst>
                                </p:cTn>
                              </p:par>
                              <p:par>
                                <p:cTn id="23" presetID="9" presetClass="entr" presetSubtype="0" fill="hold" nodeType="withEffect">
                                  <p:stCondLst>
                                    <p:cond delay="60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029E-944E-4898-848D-FF53A7F4D01F}"/>
              </a:ext>
            </a:extLst>
          </p:cNvPr>
          <p:cNvSpPr>
            <a:spLocks noGrp="1"/>
          </p:cNvSpPr>
          <p:nvPr>
            <p:ph type="title"/>
          </p:nvPr>
        </p:nvSpPr>
        <p:spPr/>
        <p:txBody>
          <a:bodyPr/>
          <a:lstStyle/>
          <a:p>
            <a:r>
              <a:rPr lang="en-NZ" dirty="0">
                <a:solidFill>
                  <a:schemeClr val="tx1"/>
                </a:solidFill>
              </a:rPr>
              <a:t>Azure Cosmos DB Change Feed</a:t>
            </a:r>
          </a:p>
        </p:txBody>
      </p:sp>
      <p:pic>
        <p:nvPicPr>
          <p:cNvPr id="4" name="Picture 3">
            <a:extLst>
              <a:ext uri="{FF2B5EF4-FFF2-40B4-BE49-F238E27FC236}">
                <a16:creationId xmlns:a16="http://schemas.microsoft.com/office/drawing/2014/main" id="{D9931107-75A6-4B2A-B772-33153DFBD03F}"/>
              </a:ext>
            </a:extLst>
          </p:cNvPr>
          <p:cNvPicPr>
            <a:picLocks noChangeAspect="1"/>
          </p:cNvPicPr>
          <p:nvPr/>
        </p:nvPicPr>
        <p:blipFill>
          <a:blip r:embed="rId3"/>
          <a:stretch>
            <a:fillRect/>
          </a:stretch>
        </p:blipFill>
        <p:spPr>
          <a:xfrm>
            <a:off x="6174815" y="2740273"/>
            <a:ext cx="632079" cy="1377454"/>
          </a:xfrm>
          <a:prstGeom prst="rect">
            <a:avLst/>
          </a:prstGeom>
        </p:spPr>
      </p:pic>
      <p:pic>
        <p:nvPicPr>
          <p:cNvPr id="5" name="Graphic 4">
            <a:extLst>
              <a:ext uri="{FF2B5EF4-FFF2-40B4-BE49-F238E27FC236}">
                <a16:creationId xmlns:a16="http://schemas.microsoft.com/office/drawing/2014/main" id="{A7460C49-78C6-4AD4-B030-88884131AD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6642" y="2942359"/>
            <a:ext cx="973282" cy="973282"/>
          </a:xfrm>
          <a:prstGeom prst="rect">
            <a:avLst/>
          </a:prstGeom>
        </p:spPr>
      </p:pic>
      <p:pic>
        <p:nvPicPr>
          <p:cNvPr id="6" name="Graphic 5">
            <a:extLst>
              <a:ext uri="{FF2B5EF4-FFF2-40B4-BE49-F238E27FC236}">
                <a16:creationId xmlns:a16="http://schemas.microsoft.com/office/drawing/2014/main" id="{607ACF09-F8A8-42C2-AA89-E6028E190B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82460" y="3090501"/>
            <a:ext cx="861580" cy="861580"/>
          </a:xfrm>
          <a:prstGeom prst="rect">
            <a:avLst/>
          </a:prstGeom>
        </p:spPr>
      </p:pic>
      <p:pic>
        <p:nvPicPr>
          <p:cNvPr id="7" name="Graphic 6">
            <a:extLst>
              <a:ext uri="{FF2B5EF4-FFF2-40B4-BE49-F238E27FC236}">
                <a16:creationId xmlns:a16="http://schemas.microsoft.com/office/drawing/2014/main" id="{DAD7424E-6C65-4C0F-B8B4-576ABA2042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82459" y="4464357"/>
            <a:ext cx="861579" cy="897479"/>
          </a:xfrm>
          <a:prstGeom prst="rect">
            <a:avLst/>
          </a:prstGeom>
        </p:spPr>
      </p:pic>
      <p:cxnSp>
        <p:nvCxnSpPr>
          <p:cNvPr id="8" name="Straight Arrow Connector 7">
            <a:extLst>
              <a:ext uri="{FF2B5EF4-FFF2-40B4-BE49-F238E27FC236}">
                <a16:creationId xmlns:a16="http://schemas.microsoft.com/office/drawing/2014/main" id="{28800B20-46DF-4858-BF95-FBB523083BC5}"/>
              </a:ext>
            </a:extLst>
          </p:cNvPr>
          <p:cNvCxnSpPr/>
          <p:nvPr/>
        </p:nvCxnSpPr>
        <p:spPr>
          <a:xfrm>
            <a:off x="2916382" y="3380509"/>
            <a:ext cx="8659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AB72E67-2AEB-4C7D-8AFA-38A116219A28}"/>
              </a:ext>
            </a:extLst>
          </p:cNvPr>
          <p:cNvCxnSpPr/>
          <p:nvPr/>
        </p:nvCxnSpPr>
        <p:spPr>
          <a:xfrm>
            <a:off x="5084618" y="3429000"/>
            <a:ext cx="8659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98643AC-8AC9-4FD0-A678-7ADC59E11EFF}"/>
              </a:ext>
            </a:extLst>
          </p:cNvPr>
          <p:cNvCxnSpPr>
            <a:cxnSpLocks/>
          </p:cNvCxnSpPr>
          <p:nvPr/>
        </p:nvCxnSpPr>
        <p:spPr>
          <a:xfrm flipV="1">
            <a:off x="7065818" y="2576945"/>
            <a:ext cx="1205346" cy="858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DDC3DC8-00AB-4721-8AF1-BC1F1A4B59D3}"/>
              </a:ext>
            </a:extLst>
          </p:cNvPr>
          <p:cNvCxnSpPr>
            <a:cxnSpLocks/>
          </p:cNvCxnSpPr>
          <p:nvPr/>
        </p:nvCxnSpPr>
        <p:spPr>
          <a:xfrm>
            <a:off x="7065818" y="3435927"/>
            <a:ext cx="12053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47CBCBA-60B8-4862-B9D6-A6A42C4F6967}"/>
              </a:ext>
            </a:extLst>
          </p:cNvPr>
          <p:cNvCxnSpPr>
            <a:cxnSpLocks/>
          </p:cNvCxnSpPr>
          <p:nvPr/>
        </p:nvCxnSpPr>
        <p:spPr>
          <a:xfrm>
            <a:off x="7065818" y="3435927"/>
            <a:ext cx="1205346" cy="1108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2" descr="Image result for azure cosmos db logo">
            <a:extLst>
              <a:ext uri="{FF2B5EF4-FFF2-40B4-BE49-F238E27FC236}">
                <a16:creationId xmlns:a16="http://schemas.microsoft.com/office/drawing/2014/main" id="{B6AAD447-3830-48CE-8FD9-AF759D22AF78}"/>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3556940" y="2884117"/>
            <a:ext cx="1850858" cy="9717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zure cosmos db logo">
            <a:extLst>
              <a:ext uri="{FF2B5EF4-FFF2-40B4-BE49-F238E27FC236}">
                <a16:creationId xmlns:a16="http://schemas.microsoft.com/office/drawing/2014/main" id="{13C8F7FF-80C1-450B-AF42-21B8AEDDD21D}"/>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8187819" y="1858751"/>
            <a:ext cx="1850858" cy="9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7667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22" presetClass="entr" presetSubtype="8"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76A4F1-45E6-4C07-8A5F-24264628FF7D}"/>
              </a:ext>
            </a:extLst>
          </p:cNvPr>
          <p:cNvSpPr>
            <a:spLocks noGrp="1"/>
          </p:cNvSpPr>
          <p:nvPr>
            <p:ph type="title"/>
          </p:nvPr>
        </p:nvSpPr>
        <p:spPr/>
        <p:txBody>
          <a:bodyPr/>
          <a:lstStyle/>
          <a:p>
            <a:r>
              <a:rPr lang="en-NZ" dirty="0"/>
              <a:t>Demo</a:t>
            </a:r>
          </a:p>
        </p:txBody>
      </p:sp>
      <p:sp>
        <p:nvSpPr>
          <p:cNvPr id="9" name="Text Placeholder 8">
            <a:extLst>
              <a:ext uri="{FF2B5EF4-FFF2-40B4-BE49-F238E27FC236}">
                <a16:creationId xmlns:a16="http://schemas.microsoft.com/office/drawing/2014/main" id="{6CC3CA2E-18C8-497A-8DEE-58BCE30788E7}"/>
              </a:ext>
            </a:extLst>
          </p:cNvPr>
          <p:cNvSpPr>
            <a:spLocks noGrp="1"/>
          </p:cNvSpPr>
          <p:nvPr>
            <p:ph type="body" idx="1"/>
          </p:nvPr>
        </p:nvSpPr>
        <p:spPr/>
        <p:txBody>
          <a:bodyPr/>
          <a:lstStyle/>
          <a:p>
            <a:r>
              <a:rPr lang="en-NZ">
                <a:solidFill>
                  <a:schemeClr val="bg1"/>
                </a:solidFill>
              </a:rPr>
              <a:t>https://github.com/willvelida/Stock-Ticker</a:t>
            </a:r>
            <a:endParaRPr lang="en-NZ" dirty="0">
              <a:solidFill>
                <a:schemeClr val="bg1"/>
              </a:solidFill>
            </a:endParaRPr>
          </a:p>
        </p:txBody>
      </p:sp>
      <p:pic>
        <p:nvPicPr>
          <p:cNvPr id="6" name="Graphic 5">
            <a:extLst>
              <a:ext uri="{FF2B5EF4-FFF2-40B4-BE49-F238E27FC236}">
                <a16:creationId xmlns:a16="http://schemas.microsoft.com/office/drawing/2014/main" id="{EFDCB883-5D09-47AB-9AC5-977C91144A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8487" y="1755034"/>
            <a:ext cx="1711878" cy="1711878"/>
          </a:xfrm>
          <a:prstGeom prst="rect">
            <a:avLst/>
          </a:prstGeom>
        </p:spPr>
      </p:pic>
      <p:pic>
        <p:nvPicPr>
          <p:cNvPr id="7" name="Picture 2" descr="Image result for azure cosmos db logo">
            <a:extLst>
              <a:ext uri="{FF2B5EF4-FFF2-40B4-BE49-F238E27FC236}">
                <a16:creationId xmlns:a16="http://schemas.microsoft.com/office/drawing/2014/main" id="{892709C8-FD32-411C-B5CF-18FD6985B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22" y="1775733"/>
            <a:ext cx="3221294" cy="169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9388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C1593A-012D-4193-A5EE-10CA09DB0B93}"/>
              </a:ext>
            </a:extLst>
          </p:cNvPr>
          <p:cNvSpPr>
            <a:spLocks noGrp="1"/>
          </p:cNvSpPr>
          <p:nvPr>
            <p:ph type="title"/>
          </p:nvPr>
        </p:nvSpPr>
        <p:spPr/>
        <p:txBody>
          <a:bodyPr/>
          <a:lstStyle/>
          <a:p>
            <a:r>
              <a:rPr lang="en-NZ" dirty="0"/>
              <a:t>Want to learn more?</a:t>
            </a:r>
          </a:p>
        </p:txBody>
      </p:sp>
      <p:sp>
        <p:nvSpPr>
          <p:cNvPr id="5" name="Content Placeholder 4">
            <a:extLst>
              <a:ext uri="{FF2B5EF4-FFF2-40B4-BE49-F238E27FC236}">
                <a16:creationId xmlns:a16="http://schemas.microsoft.com/office/drawing/2014/main" id="{46F5DD82-44CF-4645-8F05-FE18C2B83715}"/>
              </a:ext>
            </a:extLst>
          </p:cNvPr>
          <p:cNvSpPr>
            <a:spLocks noGrp="1"/>
          </p:cNvSpPr>
          <p:nvPr>
            <p:ph idx="1"/>
          </p:nvPr>
        </p:nvSpPr>
        <p:spPr/>
        <p:txBody>
          <a:bodyPr/>
          <a:lstStyle/>
          <a:p>
            <a:r>
              <a:rPr lang="en-NZ" dirty="0">
                <a:hlinkClick r:id="rId3">
                  <a:extLst>
                    <a:ext uri="{A12FA001-AC4F-418D-AE19-62706E023703}">
                      <ahyp:hlinkClr xmlns:ahyp="http://schemas.microsoft.com/office/drawing/2018/hyperlinkcolor" val="tx"/>
                    </a:ext>
                  </a:extLst>
                </a:hlinkClick>
              </a:rPr>
              <a:t>Change Feed Design Patterns.</a:t>
            </a:r>
            <a:endParaRPr lang="en-NZ" dirty="0"/>
          </a:p>
          <a:p>
            <a:r>
              <a:rPr lang="en-NZ" dirty="0">
                <a:hlinkClick r:id="rId4">
                  <a:extLst>
                    <a:ext uri="{A12FA001-AC4F-418D-AE19-62706E023703}">
                      <ahyp:hlinkClr xmlns:ahyp="http://schemas.microsoft.com/office/drawing/2018/hyperlinkcolor" val="tx"/>
                    </a:ext>
                  </a:extLst>
                </a:hlinkClick>
              </a:rPr>
              <a:t>Reading the Change Feed.</a:t>
            </a:r>
            <a:endParaRPr lang="en-NZ" dirty="0"/>
          </a:p>
          <a:p>
            <a:r>
              <a:rPr lang="en-NZ" dirty="0">
                <a:hlinkClick r:id="rId5">
                  <a:extLst>
                    <a:ext uri="{A12FA001-AC4F-418D-AE19-62706E023703}">
                      <ahyp:hlinkClr xmlns:ahyp="http://schemas.microsoft.com/office/drawing/2018/hyperlinkcolor" val="tx"/>
                    </a:ext>
                  </a:extLst>
                </a:hlinkClick>
              </a:rPr>
              <a:t>Change Feed Processor.</a:t>
            </a:r>
            <a:endParaRPr lang="en-NZ" dirty="0"/>
          </a:p>
          <a:p>
            <a:r>
              <a:rPr lang="en-NZ" dirty="0">
                <a:hlinkClick r:id="rId6">
                  <a:extLst>
                    <a:ext uri="{A12FA001-AC4F-418D-AE19-62706E023703}">
                      <ahyp:hlinkClr xmlns:ahyp="http://schemas.microsoft.com/office/drawing/2018/hyperlinkcolor" val="tx"/>
                    </a:ext>
                  </a:extLst>
                </a:hlinkClick>
              </a:rPr>
              <a:t>Change Feed Pull Model (Preview).</a:t>
            </a:r>
            <a:endParaRPr lang="en-NZ" dirty="0"/>
          </a:p>
          <a:p>
            <a:r>
              <a:rPr lang="en-NZ" dirty="0">
                <a:hlinkClick r:id="rId7">
                  <a:extLst>
                    <a:ext uri="{A12FA001-AC4F-418D-AE19-62706E023703}">
                      <ahyp:hlinkClr xmlns:ahyp="http://schemas.microsoft.com/office/drawing/2018/hyperlinkcolor" val="tx"/>
                    </a:ext>
                  </a:extLst>
                </a:hlinkClick>
              </a:rPr>
              <a:t>Change Streams in Azure Cosmos DB API for MongoDB.</a:t>
            </a:r>
            <a:endParaRPr lang="en-NZ" dirty="0"/>
          </a:p>
          <a:p>
            <a:r>
              <a:rPr lang="en-NZ" dirty="0">
                <a:hlinkClick r:id="rId8">
                  <a:extLst>
                    <a:ext uri="{A12FA001-AC4F-418D-AE19-62706E023703}">
                      <ahyp:hlinkClr xmlns:ahyp="http://schemas.microsoft.com/office/drawing/2018/hyperlinkcolor" val="tx"/>
                    </a:ext>
                  </a:extLst>
                </a:hlinkClick>
              </a:rPr>
              <a:t>Change Feed in Cassandra API.</a:t>
            </a:r>
            <a:endParaRPr lang="en-NZ" dirty="0"/>
          </a:p>
        </p:txBody>
      </p:sp>
    </p:spTree>
    <p:extLst>
      <p:ext uri="{BB962C8B-B14F-4D97-AF65-F5344CB8AC3E}">
        <p14:creationId xmlns:p14="http://schemas.microsoft.com/office/powerpoint/2010/main" val="342532807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C7A90BC-E2A7-48D7-970D-F4BB0CEF6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261" y="4960619"/>
            <a:ext cx="1694835" cy="1694835"/>
          </a:xfrm>
          <a:prstGeom prst="rect">
            <a:avLst/>
          </a:prstGeom>
        </p:spPr>
      </p:pic>
      <p:pic>
        <p:nvPicPr>
          <p:cNvPr id="3" name="Picture 2" descr="Image result for azure cosmos db logo">
            <a:extLst>
              <a:ext uri="{FF2B5EF4-FFF2-40B4-BE49-F238E27FC236}">
                <a16:creationId xmlns:a16="http://schemas.microsoft.com/office/drawing/2014/main" id="{92BC4353-7D8B-46AE-8D8E-2A64D3DD2B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32" y="4964275"/>
            <a:ext cx="3221294" cy="16911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C8211F-1B43-482D-99C8-486B7B6D73C1}"/>
              </a:ext>
            </a:extLst>
          </p:cNvPr>
          <p:cNvSpPr txBox="1"/>
          <p:nvPr/>
        </p:nvSpPr>
        <p:spPr>
          <a:xfrm>
            <a:off x="7172632" y="4309299"/>
            <a:ext cx="1730478" cy="369332"/>
          </a:xfrm>
          <a:prstGeom prst="rect">
            <a:avLst/>
          </a:prstGeom>
          <a:noFill/>
        </p:spPr>
        <p:txBody>
          <a:bodyPr wrap="square" rtlCol="0">
            <a:spAutoFit/>
          </a:bodyPr>
          <a:lstStyle/>
          <a:p>
            <a:r>
              <a:rPr lang="en-NZ" dirty="0">
                <a:solidFill>
                  <a:schemeClr val="bg1"/>
                </a:solidFill>
              </a:rPr>
              <a:t>@willvelida</a:t>
            </a:r>
          </a:p>
        </p:txBody>
      </p:sp>
    </p:spTree>
    <p:extLst>
      <p:ext uri="{BB962C8B-B14F-4D97-AF65-F5344CB8AC3E}">
        <p14:creationId xmlns:p14="http://schemas.microsoft.com/office/powerpoint/2010/main" val="27936279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698</Words>
  <Application>Microsoft Office PowerPoint</Application>
  <PresentationFormat>Widescreen</PresentationFormat>
  <Paragraphs>72</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Montserrat</vt:lpstr>
      <vt:lpstr>Segoe UI</vt:lpstr>
      <vt:lpstr>Segoe UI Semibold</vt:lpstr>
      <vt:lpstr>Segoe UI Semilight</vt:lpstr>
      <vt:lpstr>Office Theme</vt:lpstr>
      <vt:lpstr>Hands On: Azure Cosmos DB, Azure Functions and the Change Feed in C#</vt:lpstr>
      <vt:lpstr>PowerPoint Presentation</vt:lpstr>
      <vt:lpstr>Agenda</vt:lpstr>
      <vt:lpstr>PowerPoint Presentation</vt:lpstr>
      <vt:lpstr>Azure Cosmos DB Change Feed</vt:lpstr>
      <vt:lpstr>Demo</vt:lpstr>
      <vt:lpstr>Want to learn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Velida</dc:creator>
  <cp:lastModifiedBy>Will</cp:lastModifiedBy>
  <cp:revision>24</cp:revision>
  <dcterms:created xsi:type="dcterms:W3CDTF">2021-02-17T07:04:09Z</dcterms:created>
  <dcterms:modified xsi:type="dcterms:W3CDTF">2021-02-27T00:55:08Z</dcterms:modified>
</cp:coreProperties>
</file>