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39" autoAdjust="0"/>
  </p:normalViewPr>
  <p:slideViewPr>
    <p:cSldViewPr snapToGrid="0">
      <p:cViewPr varScale="1">
        <p:scale>
          <a:sx n="70" d="100"/>
          <a:sy n="70" d="100"/>
        </p:scale>
        <p:origin x="21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FB4B-3022-4584-8484-D41E37B0CA4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1779-57F7-4303-94F0-B0D3D8EAE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54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Hi everyone, welcome back to this series on building AI Agents with </a:t>
            </a:r>
            <a:r>
              <a:rPr lang="en-AU" dirty="0" err="1"/>
              <a:t>Dapr</a:t>
            </a:r>
            <a:r>
              <a:rPr lang="en-AU" dirty="0"/>
              <a:t> Agents!</a:t>
            </a:r>
          </a:p>
          <a:p>
            <a:endParaRPr lang="en-AU" dirty="0"/>
          </a:p>
          <a:p>
            <a:r>
              <a:rPr lang="en-AU" dirty="0"/>
              <a:t>In this video, Let’s take a look at Dynamic Routing Strategies patterns and how we can implement them in </a:t>
            </a:r>
            <a:r>
              <a:rPr lang="en-AU" dirty="0" err="1"/>
              <a:t>Dapr</a:t>
            </a:r>
            <a:r>
              <a:rPr lang="en-AU" dirty="0"/>
              <a:t>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1779-57F7-4303-94F0-B0D3D8EAEE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9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Routing pattern classifies an input and directs it to a specialized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task. This pattern enables separation of concerns, allowing each specialized handler to focus on a specific type of input without the complexity of handling all possible cases.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Support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Directing different types of queries (refunds, technical help, general questions) to specialized agents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Creation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Routing writing tasks to topic specialists (finance, tech, healthcare)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components of this implementation are: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Classification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LLM-based router analyzes the input query and determines its category using a structured output format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RoutingDecision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 Handlers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Three task handlers with optimized prompts focus on different travel domains: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Attractions handler: Optimized for questions about sights and activities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Accommodations handler: Specialized for hotel and lodging inquiries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Transportation handler: Focused on travel logistics questions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Orchestration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 engine manages the process flow: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sending the query to the classifier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routing to the appropriate specialized handler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returning the response to the user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pattern is ideal when: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 involve distinct categories that are better handled separately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can be done accurately by an LLM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inputs benefit from specialized prompts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optimize cost/performance by routing simpler queries to smaller models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1779-57F7-4303-94F0-B0D3D8EAEE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70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see the routing pattern in action.</a:t>
            </a:r>
          </a:p>
          <a:p>
            <a:endParaRPr lang="en-AU" dirty="0"/>
          </a:p>
          <a:p>
            <a:r>
              <a:rPr lang="en-AU" dirty="0"/>
              <a:t>In this demo, we’ll see how we can classify and handle queries that we pass to our agents, and we’ll see how the </a:t>
            </a:r>
            <a:r>
              <a:rPr lang="en-AU" dirty="0" err="1"/>
              <a:t>Dapr</a:t>
            </a:r>
            <a:r>
              <a:rPr lang="en-AU" dirty="0"/>
              <a:t> Workflow Orchestration handles all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1779-57F7-4303-94F0-B0D3D8EAEE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45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2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74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97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7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0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1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71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9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5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4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3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19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9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66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9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7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7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4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0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3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1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9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0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5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4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804936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75106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593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2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5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908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8641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30163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670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49157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98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1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260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80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3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46026BA-E11E-4292-A73B-85E87B3BBC92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45396B-47BA-4146-9F9D-74D9F67FF0A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F5C17D-76A8-9CCE-A308-B971FBC90573}"/>
              </a:ext>
            </a:extLst>
          </p:cNvPr>
          <p:cNvSpPr/>
          <p:nvPr/>
        </p:nvSpPr>
        <p:spPr>
          <a:xfrm>
            <a:off x="2607891" y="4765278"/>
            <a:ext cx="1680189" cy="1091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 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A246B8-675E-358C-7028-C7EA82B2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2649576"/>
            <a:ext cx="616968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Routing Pattern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Queries are classified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Queries are handled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</a:t>
            </a:r>
            <a:r>
              <a:rPr lang="en-AU" dirty="0" err="1"/>
              <a:t>Dapr</a:t>
            </a:r>
            <a:r>
              <a:rPr lang="en-AU" dirty="0"/>
              <a:t> Workflow Orchestration handles </a:t>
            </a:r>
            <a:r>
              <a:rPr lang="en-AU"/>
              <a:t>the process flow.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31</TotalTime>
  <Words>409</Words>
  <Application>Microsoft Office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Routing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3</cp:revision>
  <dcterms:created xsi:type="dcterms:W3CDTF">2025-08-30T03:17:55Z</dcterms:created>
  <dcterms:modified xsi:type="dcterms:W3CDTF">2025-09-01T06:27:16Z</dcterms:modified>
</cp:coreProperties>
</file>