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3" r:id="rId2"/>
    <p:sldId id="265" r:id="rId3"/>
    <p:sldId id="26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66344" autoAdjust="0"/>
  </p:normalViewPr>
  <p:slideViewPr>
    <p:cSldViewPr snapToGrid="0">
      <p:cViewPr varScale="1">
        <p:scale>
          <a:sx n="65" d="100"/>
          <a:sy n="65" d="100"/>
        </p:scale>
        <p:origin x="217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17E90-7995-4B35-B124-2EE73C070B73}"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AU"/>
        </a:p>
      </dgm:t>
    </dgm:pt>
    <dgm:pt modelId="{A2EFCA08-41CF-4879-BEC1-AB9AB8041742}">
      <dgm:prSet phldrT="[Text]"/>
      <dgm:spPr/>
      <dgm:t>
        <a:bodyPr/>
        <a:lstStyle/>
        <a:p>
          <a:r>
            <a:rPr lang="en-AU" dirty="0" err="1"/>
            <a:t>Dapr</a:t>
          </a:r>
          <a:r>
            <a:rPr lang="en-AU" dirty="0"/>
            <a:t> Agents 101</a:t>
          </a:r>
        </a:p>
      </dgm:t>
    </dgm:pt>
    <dgm:pt modelId="{792CCCE7-EF8D-448D-9C5E-AD07B20FD22C}" type="parTrans" cxnId="{9C3822A4-F224-494B-89D2-959552AF8870}">
      <dgm:prSet/>
      <dgm:spPr/>
      <dgm:t>
        <a:bodyPr/>
        <a:lstStyle/>
        <a:p>
          <a:endParaRPr lang="en-AU"/>
        </a:p>
      </dgm:t>
    </dgm:pt>
    <dgm:pt modelId="{38BFFAA7-48BA-4944-940A-B3CFB8F5671E}" type="sibTrans" cxnId="{9C3822A4-F224-494B-89D2-959552AF8870}">
      <dgm:prSet/>
      <dgm:spPr/>
      <dgm:t>
        <a:bodyPr/>
        <a:lstStyle/>
        <a:p>
          <a:endParaRPr lang="en-AU"/>
        </a:p>
      </dgm:t>
    </dgm:pt>
    <dgm:pt modelId="{90F696D4-52E0-4568-AEBB-9A6849CA3381}">
      <dgm:prSet phldrT="[Text]"/>
      <dgm:spPr/>
      <dgm:t>
        <a:bodyPr/>
        <a:lstStyle/>
        <a:p>
          <a:r>
            <a:rPr lang="en-AU" dirty="0"/>
            <a:t>LLM Integration with </a:t>
          </a:r>
          <a:r>
            <a:rPr lang="en-AU" dirty="0" err="1"/>
            <a:t>Dapr</a:t>
          </a:r>
          <a:r>
            <a:rPr lang="en-AU" dirty="0"/>
            <a:t> Agents</a:t>
          </a:r>
        </a:p>
      </dgm:t>
    </dgm:pt>
    <dgm:pt modelId="{CA350A43-67A2-4C6E-AD7F-5A89186AADE8}" type="parTrans" cxnId="{66C5C4BD-639B-48ED-9BC1-18CD92EB270A}">
      <dgm:prSet/>
      <dgm:spPr/>
      <dgm:t>
        <a:bodyPr/>
        <a:lstStyle/>
        <a:p>
          <a:endParaRPr lang="en-AU"/>
        </a:p>
      </dgm:t>
    </dgm:pt>
    <dgm:pt modelId="{3493D2AE-F2FC-47D9-8B4B-50550EAAB454}" type="sibTrans" cxnId="{66C5C4BD-639B-48ED-9BC1-18CD92EB270A}">
      <dgm:prSet/>
      <dgm:spPr/>
      <dgm:t>
        <a:bodyPr/>
        <a:lstStyle/>
        <a:p>
          <a:endParaRPr lang="en-AU"/>
        </a:p>
      </dgm:t>
    </dgm:pt>
    <dgm:pt modelId="{65F5DE40-70BF-4905-BF14-AAFD232F31F5}">
      <dgm:prSet phldrT="[Text]"/>
      <dgm:spPr/>
      <dgm:t>
        <a:bodyPr/>
        <a:lstStyle/>
        <a:p>
          <a:r>
            <a:rPr lang="en-AU" dirty="0"/>
            <a:t>Using External Tools in </a:t>
          </a:r>
          <a:r>
            <a:rPr lang="en-AU" dirty="0" err="1"/>
            <a:t>Dapr</a:t>
          </a:r>
          <a:r>
            <a:rPr lang="en-AU" dirty="0"/>
            <a:t> Agents</a:t>
          </a:r>
        </a:p>
      </dgm:t>
    </dgm:pt>
    <dgm:pt modelId="{C0D1D01B-BB0E-4AB9-A71A-EAD7434A8186}" type="parTrans" cxnId="{1E3E2A86-738A-4321-8B69-60B287A67569}">
      <dgm:prSet/>
      <dgm:spPr/>
      <dgm:t>
        <a:bodyPr/>
        <a:lstStyle/>
        <a:p>
          <a:endParaRPr lang="en-AU"/>
        </a:p>
      </dgm:t>
    </dgm:pt>
    <dgm:pt modelId="{377469C8-B531-4A6D-AA4C-76C3FCBB9FE2}" type="sibTrans" cxnId="{1E3E2A86-738A-4321-8B69-60B287A67569}">
      <dgm:prSet/>
      <dgm:spPr/>
      <dgm:t>
        <a:bodyPr/>
        <a:lstStyle/>
        <a:p>
          <a:endParaRPr lang="en-AU"/>
        </a:p>
      </dgm:t>
    </dgm:pt>
    <dgm:pt modelId="{899BEF14-DF80-4640-850C-A116E0378F0B}">
      <dgm:prSet phldrT="[Text]"/>
      <dgm:spPr/>
      <dgm:t>
        <a:bodyPr/>
        <a:lstStyle/>
        <a:p>
          <a:r>
            <a:rPr lang="en-AU" dirty="0"/>
            <a:t>Agentic Workflows with </a:t>
          </a:r>
          <a:r>
            <a:rPr lang="en-AU" dirty="0" err="1"/>
            <a:t>Dapr</a:t>
          </a:r>
          <a:r>
            <a:rPr lang="en-AU" dirty="0"/>
            <a:t> Agents</a:t>
          </a:r>
        </a:p>
      </dgm:t>
    </dgm:pt>
    <dgm:pt modelId="{7D3877C2-22E2-4943-B94E-A765D2CB0056}" type="parTrans" cxnId="{B0CA9F08-7D59-4865-935D-6DCB2085874A}">
      <dgm:prSet/>
      <dgm:spPr/>
      <dgm:t>
        <a:bodyPr/>
        <a:lstStyle/>
        <a:p>
          <a:endParaRPr lang="en-AU"/>
        </a:p>
      </dgm:t>
    </dgm:pt>
    <dgm:pt modelId="{9E1A6551-E68C-4EF9-9A9C-D60B000D4600}" type="sibTrans" cxnId="{B0CA9F08-7D59-4865-935D-6DCB2085874A}">
      <dgm:prSet/>
      <dgm:spPr/>
      <dgm:t>
        <a:bodyPr/>
        <a:lstStyle/>
        <a:p>
          <a:endParaRPr lang="en-AU"/>
        </a:p>
      </dgm:t>
    </dgm:pt>
    <dgm:pt modelId="{D95A01A7-CB6C-4572-82EA-232AE4FD18C3}">
      <dgm:prSet phldrT="[Text]"/>
      <dgm:spPr/>
      <dgm:t>
        <a:bodyPr/>
        <a:lstStyle/>
        <a:p>
          <a:r>
            <a:rPr lang="en-AU" dirty="0"/>
            <a:t>Document Agents with </a:t>
          </a:r>
          <a:r>
            <a:rPr lang="en-AU" dirty="0" err="1"/>
            <a:t>Dapr</a:t>
          </a:r>
          <a:r>
            <a:rPr lang="en-AU" dirty="0"/>
            <a:t> and </a:t>
          </a:r>
          <a:r>
            <a:rPr lang="en-AU" dirty="0" err="1"/>
            <a:t>Chainlit</a:t>
          </a:r>
          <a:endParaRPr lang="en-AU" dirty="0"/>
        </a:p>
      </dgm:t>
    </dgm:pt>
    <dgm:pt modelId="{7689B72B-F58C-4BA0-876D-902F4F22B60C}" type="parTrans" cxnId="{99B6598D-4863-4D01-92D2-42A7770DBAAC}">
      <dgm:prSet/>
      <dgm:spPr/>
      <dgm:t>
        <a:bodyPr/>
        <a:lstStyle/>
        <a:p>
          <a:endParaRPr lang="en-AU"/>
        </a:p>
      </dgm:t>
    </dgm:pt>
    <dgm:pt modelId="{0B6B00D4-C66D-4AEB-9BF9-686D2A9FD794}" type="sibTrans" cxnId="{99B6598D-4863-4D01-92D2-42A7770DBAAC}">
      <dgm:prSet/>
      <dgm:spPr/>
      <dgm:t>
        <a:bodyPr/>
        <a:lstStyle/>
        <a:p>
          <a:endParaRPr lang="en-AU"/>
        </a:p>
      </dgm:t>
    </dgm:pt>
    <dgm:pt modelId="{83D8B2C4-B673-40CC-B0B1-4199F695BCFA}">
      <dgm:prSet phldrT="[Text]"/>
      <dgm:spPr/>
      <dgm:t>
        <a:bodyPr/>
        <a:lstStyle/>
        <a:p>
          <a:r>
            <a:rPr lang="en-AU" dirty="0"/>
            <a:t>MCP Integration in </a:t>
          </a:r>
          <a:r>
            <a:rPr lang="en-AU" dirty="0" err="1"/>
            <a:t>Dapr</a:t>
          </a:r>
          <a:r>
            <a:rPr lang="en-AU" dirty="0"/>
            <a:t> Agents</a:t>
          </a:r>
        </a:p>
      </dgm:t>
    </dgm:pt>
    <dgm:pt modelId="{FC97FB68-7B53-4A99-BE21-1B27926E44D9}" type="parTrans" cxnId="{ABAFF7D6-D7A2-472F-A6EF-382CDA22840B}">
      <dgm:prSet/>
      <dgm:spPr/>
      <dgm:t>
        <a:bodyPr/>
        <a:lstStyle/>
        <a:p>
          <a:endParaRPr lang="en-AU"/>
        </a:p>
      </dgm:t>
    </dgm:pt>
    <dgm:pt modelId="{57A68ABB-8D41-413F-BC9B-42B751DC313E}" type="sibTrans" cxnId="{ABAFF7D6-D7A2-472F-A6EF-382CDA22840B}">
      <dgm:prSet/>
      <dgm:spPr/>
      <dgm:t>
        <a:bodyPr/>
        <a:lstStyle/>
        <a:p>
          <a:endParaRPr lang="en-AU"/>
        </a:p>
      </dgm:t>
    </dgm:pt>
    <dgm:pt modelId="{2D2EC320-9C3B-4E64-B8CE-8C47E7DF77D7}">
      <dgm:prSet phldrT="[Text]"/>
      <dgm:spPr/>
      <dgm:t>
        <a:bodyPr/>
        <a:lstStyle/>
        <a:p>
          <a:r>
            <a:rPr lang="en-AU" dirty="0"/>
            <a:t>Augmented LLM in </a:t>
          </a:r>
          <a:r>
            <a:rPr lang="en-AU" dirty="0" err="1"/>
            <a:t>Dapr</a:t>
          </a:r>
          <a:r>
            <a:rPr lang="en-AU" dirty="0"/>
            <a:t> Agents</a:t>
          </a:r>
        </a:p>
      </dgm:t>
    </dgm:pt>
    <dgm:pt modelId="{A83E7CD1-56B0-49BC-A9F0-AC92DBFD2769}" type="parTrans" cxnId="{E258C507-6AFD-4C35-BE77-AED2218EF3CF}">
      <dgm:prSet/>
      <dgm:spPr/>
      <dgm:t>
        <a:bodyPr/>
        <a:lstStyle/>
        <a:p>
          <a:endParaRPr lang="en-AU"/>
        </a:p>
      </dgm:t>
    </dgm:pt>
    <dgm:pt modelId="{DBB4CAAF-836C-44E7-9499-425D4B6975A9}" type="sibTrans" cxnId="{E258C507-6AFD-4C35-BE77-AED2218EF3CF}">
      <dgm:prSet/>
      <dgm:spPr/>
      <dgm:t>
        <a:bodyPr/>
        <a:lstStyle/>
        <a:p>
          <a:endParaRPr lang="en-AU"/>
        </a:p>
      </dgm:t>
    </dgm:pt>
    <dgm:pt modelId="{5154C82A-EB93-4E82-B0CC-A3C3ECE9E4B6}">
      <dgm:prSet phldrT="[Text]"/>
      <dgm:spPr/>
      <dgm:t>
        <a:bodyPr/>
        <a:lstStyle/>
        <a:p>
          <a:r>
            <a:rPr lang="en-AU" dirty="0"/>
            <a:t>Stateful LLMs with </a:t>
          </a:r>
          <a:r>
            <a:rPr lang="en-AU" dirty="0" err="1"/>
            <a:t>Dapr</a:t>
          </a:r>
          <a:r>
            <a:rPr lang="en-AU" dirty="0"/>
            <a:t> Agents</a:t>
          </a:r>
        </a:p>
      </dgm:t>
    </dgm:pt>
    <dgm:pt modelId="{45D0B182-336D-487C-90EF-22EC8FD906B4}" type="parTrans" cxnId="{6AD807E3-2CC9-4960-93B7-91D247EA911E}">
      <dgm:prSet/>
      <dgm:spPr/>
      <dgm:t>
        <a:bodyPr/>
        <a:lstStyle/>
        <a:p>
          <a:endParaRPr lang="en-AU"/>
        </a:p>
      </dgm:t>
    </dgm:pt>
    <dgm:pt modelId="{F4C86BC0-D132-40D5-9056-80400EAD7A44}" type="sibTrans" cxnId="{6AD807E3-2CC9-4960-93B7-91D247EA911E}">
      <dgm:prSet/>
      <dgm:spPr/>
      <dgm:t>
        <a:bodyPr/>
        <a:lstStyle/>
        <a:p>
          <a:endParaRPr lang="en-AU"/>
        </a:p>
      </dgm:t>
    </dgm:pt>
    <dgm:pt modelId="{55C34D8A-902C-4B99-8F8F-895422A4709D}">
      <dgm:prSet phldrT="[Text]"/>
      <dgm:spPr/>
      <dgm:t>
        <a:bodyPr/>
        <a:lstStyle/>
        <a:p>
          <a:r>
            <a:rPr lang="en-AU" dirty="0"/>
            <a:t>Advanced Prompt Chaining in </a:t>
          </a:r>
          <a:r>
            <a:rPr lang="en-AU" dirty="0" err="1"/>
            <a:t>Dapr</a:t>
          </a:r>
          <a:r>
            <a:rPr lang="en-AU" dirty="0"/>
            <a:t> Agents</a:t>
          </a:r>
        </a:p>
      </dgm:t>
    </dgm:pt>
    <dgm:pt modelId="{BA1FEBC3-9B8F-4E32-9E29-B10B6D440BD4}" type="parTrans" cxnId="{A65CC808-6E3D-4724-87BC-94C39479035E}">
      <dgm:prSet/>
      <dgm:spPr/>
      <dgm:t>
        <a:bodyPr/>
        <a:lstStyle/>
        <a:p>
          <a:endParaRPr lang="en-AU"/>
        </a:p>
      </dgm:t>
    </dgm:pt>
    <dgm:pt modelId="{35FC9FEA-9049-4593-9850-15EF17511BE4}" type="sibTrans" cxnId="{A65CC808-6E3D-4724-87BC-94C39479035E}">
      <dgm:prSet/>
      <dgm:spPr/>
      <dgm:t>
        <a:bodyPr/>
        <a:lstStyle/>
        <a:p>
          <a:endParaRPr lang="en-AU"/>
        </a:p>
      </dgm:t>
    </dgm:pt>
    <dgm:pt modelId="{919027A8-D244-426A-B7B5-D46F8AAB02AE}">
      <dgm:prSet phldrT="[Text]"/>
      <dgm:spPr/>
      <dgm:t>
        <a:bodyPr/>
        <a:lstStyle/>
        <a:p>
          <a:r>
            <a:rPr lang="en-AU" dirty="0"/>
            <a:t>Dynamic Routing Strategies for </a:t>
          </a:r>
          <a:r>
            <a:rPr lang="en-AU" dirty="0" err="1"/>
            <a:t>Dapr</a:t>
          </a:r>
          <a:r>
            <a:rPr lang="en-AU" dirty="0"/>
            <a:t> Agents</a:t>
          </a:r>
        </a:p>
      </dgm:t>
    </dgm:pt>
    <dgm:pt modelId="{EE08E8A8-FF65-4CE8-8004-4973DF9CF842}" type="parTrans" cxnId="{72BECB64-7CCE-4E2F-B294-6453EDD02D4C}">
      <dgm:prSet/>
      <dgm:spPr/>
      <dgm:t>
        <a:bodyPr/>
        <a:lstStyle/>
        <a:p>
          <a:endParaRPr lang="en-AU"/>
        </a:p>
      </dgm:t>
    </dgm:pt>
    <dgm:pt modelId="{3A33320A-04B0-4A5A-94BA-76CF8A3BA6E3}" type="sibTrans" cxnId="{72BECB64-7CCE-4E2F-B294-6453EDD02D4C}">
      <dgm:prSet/>
      <dgm:spPr/>
      <dgm:t>
        <a:bodyPr/>
        <a:lstStyle/>
        <a:p>
          <a:endParaRPr lang="en-AU"/>
        </a:p>
      </dgm:t>
    </dgm:pt>
    <dgm:pt modelId="{B075D077-4AB9-4CA7-8F41-34F5E109A44F}">
      <dgm:prSet phldrT="[Text]"/>
      <dgm:spPr/>
      <dgm:t>
        <a:bodyPr/>
        <a:lstStyle/>
        <a:p>
          <a:r>
            <a:rPr lang="en-AU" dirty="0"/>
            <a:t>Orchestrating Complex Workflows in </a:t>
          </a:r>
          <a:r>
            <a:rPr lang="en-AU" dirty="0" err="1"/>
            <a:t>Dapr</a:t>
          </a:r>
          <a:r>
            <a:rPr lang="en-AU" dirty="0"/>
            <a:t> Agents</a:t>
          </a:r>
        </a:p>
      </dgm:t>
    </dgm:pt>
    <dgm:pt modelId="{DF7BC392-E98A-41E7-BBC9-CD95469BD7F8}" type="parTrans" cxnId="{76C952A2-B7CC-4BC8-B09F-AB0F109B4DBA}">
      <dgm:prSet/>
      <dgm:spPr/>
      <dgm:t>
        <a:bodyPr/>
        <a:lstStyle/>
        <a:p>
          <a:endParaRPr lang="en-AU"/>
        </a:p>
      </dgm:t>
    </dgm:pt>
    <dgm:pt modelId="{21DBD1D7-E9F0-4F8B-ACFF-485FEEA57677}" type="sibTrans" cxnId="{76C952A2-B7CC-4BC8-B09F-AB0F109B4DBA}">
      <dgm:prSet/>
      <dgm:spPr/>
      <dgm:t>
        <a:bodyPr/>
        <a:lstStyle/>
        <a:p>
          <a:endParaRPr lang="en-AU"/>
        </a:p>
      </dgm:t>
    </dgm:pt>
    <dgm:pt modelId="{474E0CD1-B490-4279-859B-56A5EA4E3F94}">
      <dgm:prSet phldrT="[Text]"/>
      <dgm:spPr/>
      <dgm:t>
        <a:bodyPr/>
        <a:lstStyle/>
        <a:p>
          <a:r>
            <a:rPr lang="en-AU" dirty="0"/>
            <a:t>Evaluator-Optimizer Patterns with </a:t>
          </a:r>
          <a:r>
            <a:rPr lang="en-AU" dirty="0" err="1"/>
            <a:t>Dapr</a:t>
          </a:r>
          <a:r>
            <a:rPr lang="en-AU" dirty="0"/>
            <a:t> Agents</a:t>
          </a:r>
        </a:p>
      </dgm:t>
    </dgm:pt>
    <dgm:pt modelId="{991AF522-7FCA-4524-A731-3FB8D7320A3D}" type="parTrans" cxnId="{4FA60EE1-B167-4883-AC2D-539A9679266A}">
      <dgm:prSet/>
      <dgm:spPr/>
      <dgm:t>
        <a:bodyPr/>
        <a:lstStyle/>
        <a:p>
          <a:endParaRPr lang="en-AU"/>
        </a:p>
      </dgm:t>
    </dgm:pt>
    <dgm:pt modelId="{2F8FB953-2746-485C-AA7E-AF6CB2481A9D}" type="sibTrans" cxnId="{4FA60EE1-B167-4883-AC2D-539A9679266A}">
      <dgm:prSet/>
      <dgm:spPr/>
      <dgm:t>
        <a:bodyPr/>
        <a:lstStyle/>
        <a:p>
          <a:endParaRPr lang="en-AU"/>
        </a:p>
      </dgm:t>
    </dgm:pt>
    <dgm:pt modelId="{0CA1B54E-471F-4724-BE28-4958A6C261ED}" type="pres">
      <dgm:prSet presAssocID="{0B317E90-7995-4B35-B124-2EE73C070B73}" presName="diagram" presStyleCnt="0">
        <dgm:presLayoutVars>
          <dgm:dir/>
          <dgm:resizeHandles val="exact"/>
        </dgm:presLayoutVars>
      </dgm:prSet>
      <dgm:spPr/>
    </dgm:pt>
    <dgm:pt modelId="{8B8C6D27-2E98-4CCA-AA2F-210B49DE018C}" type="pres">
      <dgm:prSet presAssocID="{A2EFCA08-41CF-4879-BEC1-AB9AB8041742}" presName="node" presStyleLbl="node1" presStyleIdx="0" presStyleCnt="12">
        <dgm:presLayoutVars>
          <dgm:bulletEnabled val="1"/>
        </dgm:presLayoutVars>
      </dgm:prSet>
      <dgm:spPr/>
    </dgm:pt>
    <dgm:pt modelId="{8E6E4071-1DA1-4260-964C-0AD542CE3051}" type="pres">
      <dgm:prSet presAssocID="{38BFFAA7-48BA-4944-940A-B3CFB8F5671E}" presName="sibTrans" presStyleLbl="sibTrans2D1" presStyleIdx="0" presStyleCnt="11"/>
      <dgm:spPr/>
    </dgm:pt>
    <dgm:pt modelId="{9F996DAE-B9EF-45F5-8592-99DF26CD6368}" type="pres">
      <dgm:prSet presAssocID="{38BFFAA7-48BA-4944-940A-B3CFB8F5671E}" presName="connectorText" presStyleLbl="sibTrans2D1" presStyleIdx="0" presStyleCnt="11"/>
      <dgm:spPr/>
    </dgm:pt>
    <dgm:pt modelId="{F7D95F0D-F67E-4B05-9ED5-5C1E70DAC5CD}" type="pres">
      <dgm:prSet presAssocID="{90F696D4-52E0-4568-AEBB-9A6849CA3381}" presName="node" presStyleLbl="node1" presStyleIdx="1" presStyleCnt="12">
        <dgm:presLayoutVars>
          <dgm:bulletEnabled val="1"/>
        </dgm:presLayoutVars>
      </dgm:prSet>
      <dgm:spPr/>
    </dgm:pt>
    <dgm:pt modelId="{6CD4378C-F890-4C98-A97A-28AC6F9900A6}" type="pres">
      <dgm:prSet presAssocID="{3493D2AE-F2FC-47D9-8B4B-50550EAAB454}" presName="sibTrans" presStyleLbl="sibTrans2D1" presStyleIdx="1" presStyleCnt="11"/>
      <dgm:spPr/>
    </dgm:pt>
    <dgm:pt modelId="{A1BF550A-F6FC-498C-A059-FF40D193BA11}" type="pres">
      <dgm:prSet presAssocID="{3493D2AE-F2FC-47D9-8B4B-50550EAAB454}" presName="connectorText" presStyleLbl="sibTrans2D1" presStyleIdx="1" presStyleCnt="11"/>
      <dgm:spPr/>
    </dgm:pt>
    <dgm:pt modelId="{70EAEEFF-CE86-47BF-A5DC-CD376F6B1170}" type="pres">
      <dgm:prSet presAssocID="{65F5DE40-70BF-4905-BF14-AAFD232F31F5}" presName="node" presStyleLbl="node1" presStyleIdx="2" presStyleCnt="12">
        <dgm:presLayoutVars>
          <dgm:bulletEnabled val="1"/>
        </dgm:presLayoutVars>
      </dgm:prSet>
      <dgm:spPr/>
    </dgm:pt>
    <dgm:pt modelId="{6E0213D7-2D0D-4538-A44D-E4ECD30FC539}" type="pres">
      <dgm:prSet presAssocID="{377469C8-B531-4A6D-AA4C-76C3FCBB9FE2}" presName="sibTrans" presStyleLbl="sibTrans2D1" presStyleIdx="2" presStyleCnt="11"/>
      <dgm:spPr/>
    </dgm:pt>
    <dgm:pt modelId="{917D1074-666C-4C05-9322-AE56F8E61EBE}" type="pres">
      <dgm:prSet presAssocID="{377469C8-B531-4A6D-AA4C-76C3FCBB9FE2}" presName="connectorText" presStyleLbl="sibTrans2D1" presStyleIdx="2" presStyleCnt="11"/>
      <dgm:spPr/>
    </dgm:pt>
    <dgm:pt modelId="{7868228D-3EB4-4F05-BA1E-0BDB92AE1231}" type="pres">
      <dgm:prSet presAssocID="{899BEF14-DF80-4640-850C-A116E0378F0B}" presName="node" presStyleLbl="node1" presStyleIdx="3" presStyleCnt="12">
        <dgm:presLayoutVars>
          <dgm:bulletEnabled val="1"/>
        </dgm:presLayoutVars>
      </dgm:prSet>
      <dgm:spPr/>
    </dgm:pt>
    <dgm:pt modelId="{08AA1331-0005-46B0-83D7-3C294B281B18}" type="pres">
      <dgm:prSet presAssocID="{9E1A6551-E68C-4EF9-9A9C-D60B000D4600}" presName="sibTrans" presStyleLbl="sibTrans2D1" presStyleIdx="3" presStyleCnt="11"/>
      <dgm:spPr/>
    </dgm:pt>
    <dgm:pt modelId="{02A5E98C-977C-4A48-AC3B-16668C3A9687}" type="pres">
      <dgm:prSet presAssocID="{9E1A6551-E68C-4EF9-9A9C-D60B000D4600}" presName="connectorText" presStyleLbl="sibTrans2D1" presStyleIdx="3" presStyleCnt="11"/>
      <dgm:spPr/>
    </dgm:pt>
    <dgm:pt modelId="{E0BAD022-8D07-4F52-B37F-AA4BE6CA23E6}" type="pres">
      <dgm:prSet presAssocID="{D95A01A7-CB6C-4572-82EA-232AE4FD18C3}" presName="node" presStyleLbl="node1" presStyleIdx="4" presStyleCnt="12">
        <dgm:presLayoutVars>
          <dgm:bulletEnabled val="1"/>
        </dgm:presLayoutVars>
      </dgm:prSet>
      <dgm:spPr/>
    </dgm:pt>
    <dgm:pt modelId="{A0E1DB5D-1B8F-4015-8B09-A039BF7EBE2A}" type="pres">
      <dgm:prSet presAssocID="{0B6B00D4-C66D-4AEB-9BF9-686D2A9FD794}" presName="sibTrans" presStyleLbl="sibTrans2D1" presStyleIdx="4" presStyleCnt="11"/>
      <dgm:spPr/>
    </dgm:pt>
    <dgm:pt modelId="{3704B82E-BE3C-46D7-B0E9-0376A95891CE}" type="pres">
      <dgm:prSet presAssocID="{0B6B00D4-C66D-4AEB-9BF9-686D2A9FD794}" presName="connectorText" presStyleLbl="sibTrans2D1" presStyleIdx="4" presStyleCnt="11"/>
      <dgm:spPr/>
    </dgm:pt>
    <dgm:pt modelId="{9E519C23-5814-4AA1-9FD5-F618F359C537}" type="pres">
      <dgm:prSet presAssocID="{83D8B2C4-B673-40CC-B0B1-4199F695BCFA}" presName="node" presStyleLbl="node1" presStyleIdx="5" presStyleCnt="12">
        <dgm:presLayoutVars>
          <dgm:bulletEnabled val="1"/>
        </dgm:presLayoutVars>
      </dgm:prSet>
      <dgm:spPr/>
    </dgm:pt>
    <dgm:pt modelId="{345F60C5-7745-4F91-95C4-87B44F2EB193}" type="pres">
      <dgm:prSet presAssocID="{57A68ABB-8D41-413F-BC9B-42B751DC313E}" presName="sibTrans" presStyleLbl="sibTrans2D1" presStyleIdx="5" presStyleCnt="11"/>
      <dgm:spPr/>
    </dgm:pt>
    <dgm:pt modelId="{9D9F505F-3721-437C-94B5-7DC9E9B468FA}" type="pres">
      <dgm:prSet presAssocID="{57A68ABB-8D41-413F-BC9B-42B751DC313E}" presName="connectorText" presStyleLbl="sibTrans2D1" presStyleIdx="5" presStyleCnt="11"/>
      <dgm:spPr/>
    </dgm:pt>
    <dgm:pt modelId="{FF8036FE-C8B8-41BE-BB45-363F6BBD08D8}" type="pres">
      <dgm:prSet presAssocID="{2D2EC320-9C3B-4E64-B8CE-8C47E7DF77D7}" presName="node" presStyleLbl="node1" presStyleIdx="6" presStyleCnt="12">
        <dgm:presLayoutVars>
          <dgm:bulletEnabled val="1"/>
        </dgm:presLayoutVars>
      </dgm:prSet>
      <dgm:spPr/>
    </dgm:pt>
    <dgm:pt modelId="{88563AFD-CFF7-42D7-B28F-C69D514B8824}" type="pres">
      <dgm:prSet presAssocID="{DBB4CAAF-836C-44E7-9499-425D4B6975A9}" presName="sibTrans" presStyleLbl="sibTrans2D1" presStyleIdx="6" presStyleCnt="11"/>
      <dgm:spPr/>
    </dgm:pt>
    <dgm:pt modelId="{A17B36C2-D854-4C55-A692-18D7D4720D8F}" type="pres">
      <dgm:prSet presAssocID="{DBB4CAAF-836C-44E7-9499-425D4B6975A9}" presName="connectorText" presStyleLbl="sibTrans2D1" presStyleIdx="6" presStyleCnt="11"/>
      <dgm:spPr/>
    </dgm:pt>
    <dgm:pt modelId="{55A551A3-1025-4774-9544-1C1729BAEFEE}" type="pres">
      <dgm:prSet presAssocID="{5154C82A-EB93-4E82-B0CC-A3C3ECE9E4B6}" presName="node" presStyleLbl="node1" presStyleIdx="7" presStyleCnt="12">
        <dgm:presLayoutVars>
          <dgm:bulletEnabled val="1"/>
        </dgm:presLayoutVars>
      </dgm:prSet>
      <dgm:spPr/>
    </dgm:pt>
    <dgm:pt modelId="{A861A847-9C8B-44D5-BCFC-4C41E646FF19}" type="pres">
      <dgm:prSet presAssocID="{F4C86BC0-D132-40D5-9056-80400EAD7A44}" presName="sibTrans" presStyleLbl="sibTrans2D1" presStyleIdx="7" presStyleCnt="11"/>
      <dgm:spPr/>
    </dgm:pt>
    <dgm:pt modelId="{26E162F6-6D87-4382-A5DB-CA2999AA07F1}" type="pres">
      <dgm:prSet presAssocID="{F4C86BC0-D132-40D5-9056-80400EAD7A44}" presName="connectorText" presStyleLbl="sibTrans2D1" presStyleIdx="7" presStyleCnt="11"/>
      <dgm:spPr/>
    </dgm:pt>
    <dgm:pt modelId="{C661ABD8-60B2-4315-8F8F-85F11D838120}" type="pres">
      <dgm:prSet presAssocID="{55C34D8A-902C-4B99-8F8F-895422A4709D}" presName="node" presStyleLbl="node1" presStyleIdx="8" presStyleCnt="12">
        <dgm:presLayoutVars>
          <dgm:bulletEnabled val="1"/>
        </dgm:presLayoutVars>
      </dgm:prSet>
      <dgm:spPr/>
    </dgm:pt>
    <dgm:pt modelId="{07A1A35E-122C-4E31-9281-388FED9D6B92}" type="pres">
      <dgm:prSet presAssocID="{35FC9FEA-9049-4593-9850-15EF17511BE4}" presName="sibTrans" presStyleLbl="sibTrans2D1" presStyleIdx="8" presStyleCnt="11"/>
      <dgm:spPr/>
    </dgm:pt>
    <dgm:pt modelId="{8CEE17EF-9EC1-49E9-A215-20070F9C26C3}" type="pres">
      <dgm:prSet presAssocID="{35FC9FEA-9049-4593-9850-15EF17511BE4}" presName="connectorText" presStyleLbl="sibTrans2D1" presStyleIdx="8" presStyleCnt="11"/>
      <dgm:spPr/>
    </dgm:pt>
    <dgm:pt modelId="{A4D321AD-53B7-46BC-874B-0F8CF2FE1C4C}" type="pres">
      <dgm:prSet presAssocID="{919027A8-D244-426A-B7B5-D46F8AAB02AE}" presName="node" presStyleLbl="node1" presStyleIdx="9" presStyleCnt="12">
        <dgm:presLayoutVars>
          <dgm:bulletEnabled val="1"/>
        </dgm:presLayoutVars>
      </dgm:prSet>
      <dgm:spPr/>
    </dgm:pt>
    <dgm:pt modelId="{43EBD0FA-A9E2-40BA-B13D-25158738C8F3}" type="pres">
      <dgm:prSet presAssocID="{3A33320A-04B0-4A5A-94BA-76CF8A3BA6E3}" presName="sibTrans" presStyleLbl="sibTrans2D1" presStyleIdx="9" presStyleCnt="11"/>
      <dgm:spPr/>
    </dgm:pt>
    <dgm:pt modelId="{F1984286-047E-4590-8123-4742BC803D0D}" type="pres">
      <dgm:prSet presAssocID="{3A33320A-04B0-4A5A-94BA-76CF8A3BA6E3}" presName="connectorText" presStyleLbl="sibTrans2D1" presStyleIdx="9" presStyleCnt="11"/>
      <dgm:spPr/>
    </dgm:pt>
    <dgm:pt modelId="{DE5894D9-FE08-4EAD-AA17-6D5E6B15E28A}" type="pres">
      <dgm:prSet presAssocID="{B075D077-4AB9-4CA7-8F41-34F5E109A44F}" presName="node" presStyleLbl="node1" presStyleIdx="10" presStyleCnt="12">
        <dgm:presLayoutVars>
          <dgm:bulletEnabled val="1"/>
        </dgm:presLayoutVars>
      </dgm:prSet>
      <dgm:spPr/>
    </dgm:pt>
    <dgm:pt modelId="{8177D543-1169-42C4-8FAB-55A6BEC2D4BD}" type="pres">
      <dgm:prSet presAssocID="{21DBD1D7-E9F0-4F8B-ACFF-485FEEA57677}" presName="sibTrans" presStyleLbl="sibTrans2D1" presStyleIdx="10" presStyleCnt="11"/>
      <dgm:spPr/>
    </dgm:pt>
    <dgm:pt modelId="{E7495723-F9E0-449B-B87A-F89A97B4166C}" type="pres">
      <dgm:prSet presAssocID="{21DBD1D7-E9F0-4F8B-ACFF-485FEEA57677}" presName="connectorText" presStyleLbl="sibTrans2D1" presStyleIdx="10" presStyleCnt="11"/>
      <dgm:spPr/>
    </dgm:pt>
    <dgm:pt modelId="{66184F7D-EEF9-4F57-9D02-3A3E5F4D13F5}" type="pres">
      <dgm:prSet presAssocID="{474E0CD1-B490-4279-859B-56A5EA4E3F94}" presName="node" presStyleLbl="node1" presStyleIdx="11" presStyleCnt="12">
        <dgm:presLayoutVars>
          <dgm:bulletEnabled val="1"/>
        </dgm:presLayoutVars>
      </dgm:prSet>
      <dgm:spPr/>
    </dgm:pt>
  </dgm:ptLst>
  <dgm:cxnLst>
    <dgm:cxn modelId="{4BCD1801-0DEB-4B3C-98C3-3D586D6F77C9}" type="presOf" srcId="{0B6B00D4-C66D-4AEB-9BF9-686D2A9FD794}" destId="{A0E1DB5D-1B8F-4015-8B09-A039BF7EBE2A}" srcOrd="0" destOrd="0" presId="urn:microsoft.com/office/officeart/2005/8/layout/process5"/>
    <dgm:cxn modelId="{DDC70206-3F9D-4EF1-BFDE-96A85C618D62}" type="presOf" srcId="{38BFFAA7-48BA-4944-940A-B3CFB8F5671E}" destId="{9F996DAE-B9EF-45F5-8592-99DF26CD6368}" srcOrd="1" destOrd="0" presId="urn:microsoft.com/office/officeart/2005/8/layout/process5"/>
    <dgm:cxn modelId="{EE374606-452E-4FE7-B387-E9FA8694330B}" type="presOf" srcId="{65F5DE40-70BF-4905-BF14-AAFD232F31F5}" destId="{70EAEEFF-CE86-47BF-A5DC-CD376F6B1170}" srcOrd="0" destOrd="0" presId="urn:microsoft.com/office/officeart/2005/8/layout/process5"/>
    <dgm:cxn modelId="{E258C507-6AFD-4C35-BE77-AED2218EF3CF}" srcId="{0B317E90-7995-4B35-B124-2EE73C070B73}" destId="{2D2EC320-9C3B-4E64-B8CE-8C47E7DF77D7}" srcOrd="6" destOrd="0" parTransId="{A83E7CD1-56B0-49BC-A9F0-AC92DBFD2769}" sibTransId="{DBB4CAAF-836C-44E7-9499-425D4B6975A9}"/>
    <dgm:cxn modelId="{C35AF107-D32D-493C-91BA-3FB42539101D}" type="presOf" srcId="{9E1A6551-E68C-4EF9-9A9C-D60B000D4600}" destId="{02A5E98C-977C-4A48-AC3B-16668C3A9687}" srcOrd="1" destOrd="0" presId="urn:microsoft.com/office/officeart/2005/8/layout/process5"/>
    <dgm:cxn modelId="{B0CA9F08-7D59-4865-935D-6DCB2085874A}" srcId="{0B317E90-7995-4B35-B124-2EE73C070B73}" destId="{899BEF14-DF80-4640-850C-A116E0378F0B}" srcOrd="3" destOrd="0" parTransId="{7D3877C2-22E2-4943-B94E-A765D2CB0056}" sibTransId="{9E1A6551-E68C-4EF9-9A9C-D60B000D4600}"/>
    <dgm:cxn modelId="{A65CC808-6E3D-4724-87BC-94C39479035E}" srcId="{0B317E90-7995-4B35-B124-2EE73C070B73}" destId="{55C34D8A-902C-4B99-8F8F-895422A4709D}" srcOrd="8" destOrd="0" parTransId="{BA1FEBC3-9B8F-4E32-9E29-B10B6D440BD4}" sibTransId="{35FC9FEA-9049-4593-9850-15EF17511BE4}"/>
    <dgm:cxn modelId="{A8C8EC16-1910-4821-8A41-C28B62258004}" type="presOf" srcId="{B075D077-4AB9-4CA7-8F41-34F5E109A44F}" destId="{DE5894D9-FE08-4EAD-AA17-6D5E6B15E28A}" srcOrd="0" destOrd="0" presId="urn:microsoft.com/office/officeart/2005/8/layout/process5"/>
    <dgm:cxn modelId="{CD349D1E-8C84-4F64-842E-6979280D7579}" type="presOf" srcId="{21DBD1D7-E9F0-4F8B-ACFF-485FEEA57677}" destId="{8177D543-1169-42C4-8FAB-55A6BEC2D4BD}" srcOrd="0" destOrd="0" presId="urn:microsoft.com/office/officeart/2005/8/layout/process5"/>
    <dgm:cxn modelId="{29B9F61F-4101-4574-8261-B82798196A06}" type="presOf" srcId="{55C34D8A-902C-4B99-8F8F-895422A4709D}" destId="{C661ABD8-60B2-4315-8F8F-85F11D838120}" srcOrd="0" destOrd="0" presId="urn:microsoft.com/office/officeart/2005/8/layout/process5"/>
    <dgm:cxn modelId="{7B3D8927-ECC6-45A9-AA98-ED1CA7276A62}" type="presOf" srcId="{35FC9FEA-9049-4593-9850-15EF17511BE4}" destId="{07A1A35E-122C-4E31-9281-388FED9D6B92}" srcOrd="0" destOrd="0" presId="urn:microsoft.com/office/officeart/2005/8/layout/process5"/>
    <dgm:cxn modelId="{4A1CBD30-6C15-4111-96EF-38468A60BB4C}" type="presOf" srcId="{3A33320A-04B0-4A5A-94BA-76CF8A3BA6E3}" destId="{43EBD0FA-A9E2-40BA-B13D-25158738C8F3}" srcOrd="0" destOrd="0" presId="urn:microsoft.com/office/officeart/2005/8/layout/process5"/>
    <dgm:cxn modelId="{B1041C33-7443-4677-BEA3-F7AB14299569}" type="presOf" srcId="{3493D2AE-F2FC-47D9-8B4B-50550EAAB454}" destId="{A1BF550A-F6FC-498C-A059-FF40D193BA11}" srcOrd="1" destOrd="0" presId="urn:microsoft.com/office/officeart/2005/8/layout/process5"/>
    <dgm:cxn modelId="{0C6EAB3F-277F-4D84-A466-B80EC5FA230E}" type="presOf" srcId="{377469C8-B531-4A6D-AA4C-76C3FCBB9FE2}" destId="{6E0213D7-2D0D-4538-A44D-E4ECD30FC539}" srcOrd="0" destOrd="0" presId="urn:microsoft.com/office/officeart/2005/8/layout/process5"/>
    <dgm:cxn modelId="{D82BAA5C-157D-46FD-BE45-F3B4025A6155}" type="presOf" srcId="{DBB4CAAF-836C-44E7-9499-425D4B6975A9}" destId="{88563AFD-CFF7-42D7-B28F-C69D514B8824}" srcOrd="0" destOrd="0" presId="urn:microsoft.com/office/officeart/2005/8/layout/process5"/>
    <dgm:cxn modelId="{9E851A5D-20B0-45C9-8B03-E0933F9DF00B}" type="presOf" srcId="{0B6B00D4-C66D-4AEB-9BF9-686D2A9FD794}" destId="{3704B82E-BE3C-46D7-B0E9-0376A95891CE}" srcOrd="1" destOrd="0" presId="urn:microsoft.com/office/officeart/2005/8/layout/process5"/>
    <dgm:cxn modelId="{B554D661-8503-45FC-861C-3043D1AA1FBE}" type="presOf" srcId="{DBB4CAAF-836C-44E7-9499-425D4B6975A9}" destId="{A17B36C2-D854-4C55-A692-18D7D4720D8F}" srcOrd="1" destOrd="0" presId="urn:microsoft.com/office/officeart/2005/8/layout/process5"/>
    <dgm:cxn modelId="{188A7864-D7EF-489B-9C34-2AD805DE231A}" type="presOf" srcId="{3A33320A-04B0-4A5A-94BA-76CF8A3BA6E3}" destId="{F1984286-047E-4590-8123-4742BC803D0D}" srcOrd="1" destOrd="0" presId="urn:microsoft.com/office/officeart/2005/8/layout/process5"/>
    <dgm:cxn modelId="{72BECB64-7CCE-4E2F-B294-6453EDD02D4C}" srcId="{0B317E90-7995-4B35-B124-2EE73C070B73}" destId="{919027A8-D244-426A-B7B5-D46F8AAB02AE}" srcOrd="9" destOrd="0" parTransId="{EE08E8A8-FF65-4CE8-8004-4973DF9CF842}" sibTransId="{3A33320A-04B0-4A5A-94BA-76CF8A3BA6E3}"/>
    <dgm:cxn modelId="{99AAD448-A9CA-4FCD-AFF8-754F68F61FB0}" type="presOf" srcId="{83D8B2C4-B673-40CC-B0B1-4199F695BCFA}" destId="{9E519C23-5814-4AA1-9FD5-F618F359C537}" srcOrd="0" destOrd="0" presId="urn:microsoft.com/office/officeart/2005/8/layout/process5"/>
    <dgm:cxn modelId="{ECA8C554-7581-4DED-B514-D2161746E77F}" type="presOf" srcId="{377469C8-B531-4A6D-AA4C-76C3FCBB9FE2}" destId="{917D1074-666C-4C05-9322-AE56F8E61EBE}" srcOrd="1" destOrd="0" presId="urn:microsoft.com/office/officeart/2005/8/layout/process5"/>
    <dgm:cxn modelId="{C688FB56-6C51-406D-85B1-75FAE523351C}" type="presOf" srcId="{899BEF14-DF80-4640-850C-A116E0378F0B}" destId="{7868228D-3EB4-4F05-BA1E-0BDB92AE1231}" srcOrd="0" destOrd="0" presId="urn:microsoft.com/office/officeart/2005/8/layout/process5"/>
    <dgm:cxn modelId="{27A1D579-E74D-4D83-A0A1-7BA0A7DF62C7}" type="presOf" srcId="{90F696D4-52E0-4568-AEBB-9A6849CA3381}" destId="{F7D95F0D-F67E-4B05-9ED5-5C1E70DAC5CD}" srcOrd="0" destOrd="0" presId="urn:microsoft.com/office/officeart/2005/8/layout/process5"/>
    <dgm:cxn modelId="{0023977A-BE97-4FCA-B4D0-8ACD25EAAF89}" type="presOf" srcId="{57A68ABB-8D41-413F-BC9B-42B751DC313E}" destId="{9D9F505F-3721-437C-94B5-7DC9E9B468FA}" srcOrd="1" destOrd="0" presId="urn:microsoft.com/office/officeart/2005/8/layout/process5"/>
    <dgm:cxn modelId="{E3FEAD5A-93BB-4A40-A049-67DA9245BA12}" type="presOf" srcId="{A2EFCA08-41CF-4879-BEC1-AB9AB8041742}" destId="{8B8C6D27-2E98-4CCA-AA2F-210B49DE018C}" srcOrd="0" destOrd="0" presId="urn:microsoft.com/office/officeart/2005/8/layout/process5"/>
    <dgm:cxn modelId="{1E3E2A86-738A-4321-8B69-60B287A67569}" srcId="{0B317E90-7995-4B35-B124-2EE73C070B73}" destId="{65F5DE40-70BF-4905-BF14-AAFD232F31F5}" srcOrd="2" destOrd="0" parTransId="{C0D1D01B-BB0E-4AB9-A71A-EAD7434A8186}" sibTransId="{377469C8-B531-4A6D-AA4C-76C3FCBB9FE2}"/>
    <dgm:cxn modelId="{9B8C4288-0C13-4283-B305-8B021AA352BE}" type="presOf" srcId="{57A68ABB-8D41-413F-BC9B-42B751DC313E}" destId="{345F60C5-7745-4F91-95C4-87B44F2EB193}" srcOrd="0" destOrd="0" presId="urn:microsoft.com/office/officeart/2005/8/layout/process5"/>
    <dgm:cxn modelId="{99B6598D-4863-4D01-92D2-42A7770DBAAC}" srcId="{0B317E90-7995-4B35-B124-2EE73C070B73}" destId="{D95A01A7-CB6C-4572-82EA-232AE4FD18C3}" srcOrd="4" destOrd="0" parTransId="{7689B72B-F58C-4BA0-876D-902F4F22B60C}" sibTransId="{0B6B00D4-C66D-4AEB-9BF9-686D2A9FD794}"/>
    <dgm:cxn modelId="{25115392-615A-4560-86B4-5F76E904A45D}" type="presOf" srcId="{9E1A6551-E68C-4EF9-9A9C-D60B000D4600}" destId="{08AA1331-0005-46B0-83D7-3C294B281B18}" srcOrd="0" destOrd="0" presId="urn:microsoft.com/office/officeart/2005/8/layout/process5"/>
    <dgm:cxn modelId="{44A3A497-DF25-430C-86EA-9CDAEB7D5ADB}" type="presOf" srcId="{F4C86BC0-D132-40D5-9056-80400EAD7A44}" destId="{26E162F6-6D87-4382-A5DB-CA2999AA07F1}" srcOrd="1" destOrd="0" presId="urn:microsoft.com/office/officeart/2005/8/layout/process5"/>
    <dgm:cxn modelId="{ACB3E49D-A532-43C1-B0A9-18749366DD1A}" type="presOf" srcId="{35FC9FEA-9049-4593-9850-15EF17511BE4}" destId="{8CEE17EF-9EC1-49E9-A215-20070F9C26C3}" srcOrd="1" destOrd="0" presId="urn:microsoft.com/office/officeart/2005/8/layout/process5"/>
    <dgm:cxn modelId="{2781BA9E-5B7E-40A6-B082-E5D72B15EDA6}" type="presOf" srcId="{3493D2AE-F2FC-47D9-8B4B-50550EAAB454}" destId="{6CD4378C-F890-4C98-A97A-28AC6F9900A6}" srcOrd="0" destOrd="0" presId="urn:microsoft.com/office/officeart/2005/8/layout/process5"/>
    <dgm:cxn modelId="{76C952A2-B7CC-4BC8-B09F-AB0F109B4DBA}" srcId="{0B317E90-7995-4B35-B124-2EE73C070B73}" destId="{B075D077-4AB9-4CA7-8F41-34F5E109A44F}" srcOrd="10" destOrd="0" parTransId="{DF7BC392-E98A-41E7-BBC9-CD95469BD7F8}" sibTransId="{21DBD1D7-E9F0-4F8B-ACFF-485FEEA57677}"/>
    <dgm:cxn modelId="{9C3822A4-F224-494B-89D2-959552AF8870}" srcId="{0B317E90-7995-4B35-B124-2EE73C070B73}" destId="{A2EFCA08-41CF-4879-BEC1-AB9AB8041742}" srcOrd="0" destOrd="0" parTransId="{792CCCE7-EF8D-448D-9C5E-AD07B20FD22C}" sibTransId="{38BFFAA7-48BA-4944-940A-B3CFB8F5671E}"/>
    <dgm:cxn modelId="{E16FDCA9-0152-4CA1-B9B4-E25C157447C0}" type="presOf" srcId="{2D2EC320-9C3B-4E64-B8CE-8C47E7DF77D7}" destId="{FF8036FE-C8B8-41BE-BB45-363F6BBD08D8}" srcOrd="0" destOrd="0" presId="urn:microsoft.com/office/officeart/2005/8/layout/process5"/>
    <dgm:cxn modelId="{3FE28BAC-B74A-4E32-9CBD-E94F9782DABC}" type="presOf" srcId="{5154C82A-EB93-4E82-B0CC-A3C3ECE9E4B6}" destId="{55A551A3-1025-4774-9544-1C1729BAEFEE}" srcOrd="0" destOrd="0" presId="urn:microsoft.com/office/officeart/2005/8/layout/process5"/>
    <dgm:cxn modelId="{8BF211B9-940C-44EE-8EE0-B0B13621CD13}" type="presOf" srcId="{21DBD1D7-E9F0-4F8B-ACFF-485FEEA57677}" destId="{E7495723-F9E0-449B-B87A-F89A97B4166C}" srcOrd="1" destOrd="0" presId="urn:microsoft.com/office/officeart/2005/8/layout/process5"/>
    <dgm:cxn modelId="{62421BBC-7B91-4AF3-9F06-A91F53805693}" type="presOf" srcId="{919027A8-D244-426A-B7B5-D46F8AAB02AE}" destId="{A4D321AD-53B7-46BC-874B-0F8CF2FE1C4C}" srcOrd="0" destOrd="0" presId="urn:microsoft.com/office/officeart/2005/8/layout/process5"/>
    <dgm:cxn modelId="{66C5C4BD-639B-48ED-9BC1-18CD92EB270A}" srcId="{0B317E90-7995-4B35-B124-2EE73C070B73}" destId="{90F696D4-52E0-4568-AEBB-9A6849CA3381}" srcOrd="1" destOrd="0" parTransId="{CA350A43-67A2-4C6E-AD7F-5A89186AADE8}" sibTransId="{3493D2AE-F2FC-47D9-8B4B-50550EAAB454}"/>
    <dgm:cxn modelId="{0BAE95C5-B0CC-482A-BBDB-5207A945C94A}" type="presOf" srcId="{38BFFAA7-48BA-4944-940A-B3CFB8F5671E}" destId="{8E6E4071-1DA1-4260-964C-0AD542CE3051}" srcOrd="0" destOrd="0" presId="urn:microsoft.com/office/officeart/2005/8/layout/process5"/>
    <dgm:cxn modelId="{ABAFF7D6-D7A2-472F-A6EF-382CDA22840B}" srcId="{0B317E90-7995-4B35-B124-2EE73C070B73}" destId="{83D8B2C4-B673-40CC-B0B1-4199F695BCFA}" srcOrd="5" destOrd="0" parTransId="{FC97FB68-7B53-4A99-BE21-1B27926E44D9}" sibTransId="{57A68ABB-8D41-413F-BC9B-42B751DC313E}"/>
    <dgm:cxn modelId="{B7D020DB-E72D-4581-9294-678FE63E5B3F}" type="presOf" srcId="{0B317E90-7995-4B35-B124-2EE73C070B73}" destId="{0CA1B54E-471F-4724-BE28-4958A6C261ED}" srcOrd="0" destOrd="0" presId="urn:microsoft.com/office/officeart/2005/8/layout/process5"/>
    <dgm:cxn modelId="{4FA60EE1-B167-4883-AC2D-539A9679266A}" srcId="{0B317E90-7995-4B35-B124-2EE73C070B73}" destId="{474E0CD1-B490-4279-859B-56A5EA4E3F94}" srcOrd="11" destOrd="0" parTransId="{991AF522-7FCA-4524-A731-3FB8D7320A3D}" sibTransId="{2F8FB953-2746-485C-AA7E-AF6CB2481A9D}"/>
    <dgm:cxn modelId="{6AD807E3-2CC9-4960-93B7-91D247EA911E}" srcId="{0B317E90-7995-4B35-B124-2EE73C070B73}" destId="{5154C82A-EB93-4E82-B0CC-A3C3ECE9E4B6}" srcOrd="7" destOrd="0" parTransId="{45D0B182-336D-487C-90EF-22EC8FD906B4}" sibTransId="{F4C86BC0-D132-40D5-9056-80400EAD7A44}"/>
    <dgm:cxn modelId="{EA24C6ED-00BA-43C9-B89C-3CB0ED008FD7}" type="presOf" srcId="{D95A01A7-CB6C-4572-82EA-232AE4FD18C3}" destId="{E0BAD022-8D07-4F52-B37F-AA4BE6CA23E6}" srcOrd="0" destOrd="0" presId="urn:microsoft.com/office/officeart/2005/8/layout/process5"/>
    <dgm:cxn modelId="{4D50A4F7-DBB7-44D8-8626-928F888F67DD}" type="presOf" srcId="{474E0CD1-B490-4279-859B-56A5EA4E3F94}" destId="{66184F7D-EEF9-4F57-9D02-3A3E5F4D13F5}" srcOrd="0" destOrd="0" presId="urn:microsoft.com/office/officeart/2005/8/layout/process5"/>
    <dgm:cxn modelId="{EC6AB1FD-7CB5-4CDD-B9D7-6D1297B4CEAC}" type="presOf" srcId="{F4C86BC0-D132-40D5-9056-80400EAD7A44}" destId="{A861A847-9C8B-44D5-BCFC-4C41E646FF19}" srcOrd="0" destOrd="0" presId="urn:microsoft.com/office/officeart/2005/8/layout/process5"/>
    <dgm:cxn modelId="{ABEE6C8A-1DE2-407F-B03F-A35709CA1003}" type="presParOf" srcId="{0CA1B54E-471F-4724-BE28-4958A6C261ED}" destId="{8B8C6D27-2E98-4CCA-AA2F-210B49DE018C}" srcOrd="0" destOrd="0" presId="urn:microsoft.com/office/officeart/2005/8/layout/process5"/>
    <dgm:cxn modelId="{32E02CFB-3076-4F6B-9352-FBC8A3CDA35F}" type="presParOf" srcId="{0CA1B54E-471F-4724-BE28-4958A6C261ED}" destId="{8E6E4071-1DA1-4260-964C-0AD542CE3051}" srcOrd="1" destOrd="0" presId="urn:microsoft.com/office/officeart/2005/8/layout/process5"/>
    <dgm:cxn modelId="{1CA909A0-300C-4E2B-B7A1-9F8D1138CE97}" type="presParOf" srcId="{8E6E4071-1DA1-4260-964C-0AD542CE3051}" destId="{9F996DAE-B9EF-45F5-8592-99DF26CD6368}" srcOrd="0" destOrd="0" presId="urn:microsoft.com/office/officeart/2005/8/layout/process5"/>
    <dgm:cxn modelId="{C6329664-3D05-4072-80DF-06AE7D263BAF}" type="presParOf" srcId="{0CA1B54E-471F-4724-BE28-4958A6C261ED}" destId="{F7D95F0D-F67E-4B05-9ED5-5C1E70DAC5CD}" srcOrd="2" destOrd="0" presId="urn:microsoft.com/office/officeart/2005/8/layout/process5"/>
    <dgm:cxn modelId="{D71F33F5-105A-4C41-91D7-B6BD4291FC80}" type="presParOf" srcId="{0CA1B54E-471F-4724-BE28-4958A6C261ED}" destId="{6CD4378C-F890-4C98-A97A-28AC6F9900A6}" srcOrd="3" destOrd="0" presId="urn:microsoft.com/office/officeart/2005/8/layout/process5"/>
    <dgm:cxn modelId="{6028768E-D655-405E-A76C-4A653EF9F225}" type="presParOf" srcId="{6CD4378C-F890-4C98-A97A-28AC6F9900A6}" destId="{A1BF550A-F6FC-498C-A059-FF40D193BA11}" srcOrd="0" destOrd="0" presId="urn:microsoft.com/office/officeart/2005/8/layout/process5"/>
    <dgm:cxn modelId="{5A48F470-8599-4018-A134-D5C47F1C6254}" type="presParOf" srcId="{0CA1B54E-471F-4724-BE28-4958A6C261ED}" destId="{70EAEEFF-CE86-47BF-A5DC-CD376F6B1170}" srcOrd="4" destOrd="0" presId="urn:microsoft.com/office/officeart/2005/8/layout/process5"/>
    <dgm:cxn modelId="{E384CF96-99E8-4E6B-842E-0E6840B5C567}" type="presParOf" srcId="{0CA1B54E-471F-4724-BE28-4958A6C261ED}" destId="{6E0213D7-2D0D-4538-A44D-E4ECD30FC539}" srcOrd="5" destOrd="0" presId="urn:microsoft.com/office/officeart/2005/8/layout/process5"/>
    <dgm:cxn modelId="{4760A39E-1187-47E9-9DA4-7B02486EDC1F}" type="presParOf" srcId="{6E0213D7-2D0D-4538-A44D-E4ECD30FC539}" destId="{917D1074-666C-4C05-9322-AE56F8E61EBE}" srcOrd="0" destOrd="0" presId="urn:microsoft.com/office/officeart/2005/8/layout/process5"/>
    <dgm:cxn modelId="{5F0F33DB-D0F6-4D5B-ACFA-73DA3A89F8B6}" type="presParOf" srcId="{0CA1B54E-471F-4724-BE28-4958A6C261ED}" destId="{7868228D-3EB4-4F05-BA1E-0BDB92AE1231}" srcOrd="6" destOrd="0" presId="urn:microsoft.com/office/officeart/2005/8/layout/process5"/>
    <dgm:cxn modelId="{7EE65512-56B5-42A9-BC8B-C9D16DF167A8}" type="presParOf" srcId="{0CA1B54E-471F-4724-BE28-4958A6C261ED}" destId="{08AA1331-0005-46B0-83D7-3C294B281B18}" srcOrd="7" destOrd="0" presId="urn:microsoft.com/office/officeart/2005/8/layout/process5"/>
    <dgm:cxn modelId="{501EB9E1-5C46-4D0E-B7EA-154B7E25F351}" type="presParOf" srcId="{08AA1331-0005-46B0-83D7-3C294B281B18}" destId="{02A5E98C-977C-4A48-AC3B-16668C3A9687}" srcOrd="0" destOrd="0" presId="urn:microsoft.com/office/officeart/2005/8/layout/process5"/>
    <dgm:cxn modelId="{EA9F4BEB-2193-41CB-88DF-9F0E562FB837}" type="presParOf" srcId="{0CA1B54E-471F-4724-BE28-4958A6C261ED}" destId="{E0BAD022-8D07-4F52-B37F-AA4BE6CA23E6}" srcOrd="8" destOrd="0" presId="urn:microsoft.com/office/officeart/2005/8/layout/process5"/>
    <dgm:cxn modelId="{565FAF0B-E860-42EB-BE1D-7D5E5A87BABC}" type="presParOf" srcId="{0CA1B54E-471F-4724-BE28-4958A6C261ED}" destId="{A0E1DB5D-1B8F-4015-8B09-A039BF7EBE2A}" srcOrd="9" destOrd="0" presId="urn:microsoft.com/office/officeart/2005/8/layout/process5"/>
    <dgm:cxn modelId="{8D074D8D-D138-40FD-893B-361C1865DEAF}" type="presParOf" srcId="{A0E1DB5D-1B8F-4015-8B09-A039BF7EBE2A}" destId="{3704B82E-BE3C-46D7-B0E9-0376A95891CE}" srcOrd="0" destOrd="0" presId="urn:microsoft.com/office/officeart/2005/8/layout/process5"/>
    <dgm:cxn modelId="{4A3A9B6F-93E8-4546-8213-28E771D74D31}" type="presParOf" srcId="{0CA1B54E-471F-4724-BE28-4958A6C261ED}" destId="{9E519C23-5814-4AA1-9FD5-F618F359C537}" srcOrd="10" destOrd="0" presId="urn:microsoft.com/office/officeart/2005/8/layout/process5"/>
    <dgm:cxn modelId="{C4145A13-6321-43E2-87FF-E5270BEA387C}" type="presParOf" srcId="{0CA1B54E-471F-4724-BE28-4958A6C261ED}" destId="{345F60C5-7745-4F91-95C4-87B44F2EB193}" srcOrd="11" destOrd="0" presId="urn:microsoft.com/office/officeart/2005/8/layout/process5"/>
    <dgm:cxn modelId="{8BB3C3C4-38AE-4A17-8C5C-FB3B98DB93A1}" type="presParOf" srcId="{345F60C5-7745-4F91-95C4-87B44F2EB193}" destId="{9D9F505F-3721-437C-94B5-7DC9E9B468FA}" srcOrd="0" destOrd="0" presId="urn:microsoft.com/office/officeart/2005/8/layout/process5"/>
    <dgm:cxn modelId="{48692149-CEE1-48F5-B3F0-C63ED051BDB3}" type="presParOf" srcId="{0CA1B54E-471F-4724-BE28-4958A6C261ED}" destId="{FF8036FE-C8B8-41BE-BB45-363F6BBD08D8}" srcOrd="12" destOrd="0" presId="urn:microsoft.com/office/officeart/2005/8/layout/process5"/>
    <dgm:cxn modelId="{2B3C64BB-F085-4089-B9EA-327EF284844F}" type="presParOf" srcId="{0CA1B54E-471F-4724-BE28-4958A6C261ED}" destId="{88563AFD-CFF7-42D7-B28F-C69D514B8824}" srcOrd="13" destOrd="0" presId="urn:microsoft.com/office/officeart/2005/8/layout/process5"/>
    <dgm:cxn modelId="{60CE50D8-70BD-48E5-A3FB-E22F70225D85}" type="presParOf" srcId="{88563AFD-CFF7-42D7-B28F-C69D514B8824}" destId="{A17B36C2-D854-4C55-A692-18D7D4720D8F}" srcOrd="0" destOrd="0" presId="urn:microsoft.com/office/officeart/2005/8/layout/process5"/>
    <dgm:cxn modelId="{A65D6DD0-AC20-420D-9C57-3C81A1C06B60}" type="presParOf" srcId="{0CA1B54E-471F-4724-BE28-4958A6C261ED}" destId="{55A551A3-1025-4774-9544-1C1729BAEFEE}" srcOrd="14" destOrd="0" presId="urn:microsoft.com/office/officeart/2005/8/layout/process5"/>
    <dgm:cxn modelId="{DF45A5C4-BCE0-444A-912E-179D22328CA5}" type="presParOf" srcId="{0CA1B54E-471F-4724-BE28-4958A6C261ED}" destId="{A861A847-9C8B-44D5-BCFC-4C41E646FF19}" srcOrd="15" destOrd="0" presId="urn:microsoft.com/office/officeart/2005/8/layout/process5"/>
    <dgm:cxn modelId="{4119BA78-8810-46DC-9793-2307BD6BB92C}" type="presParOf" srcId="{A861A847-9C8B-44D5-BCFC-4C41E646FF19}" destId="{26E162F6-6D87-4382-A5DB-CA2999AA07F1}" srcOrd="0" destOrd="0" presId="urn:microsoft.com/office/officeart/2005/8/layout/process5"/>
    <dgm:cxn modelId="{2AD87351-030A-45ED-B8D4-3466A0089FE2}" type="presParOf" srcId="{0CA1B54E-471F-4724-BE28-4958A6C261ED}" destId="{C661ABD8-60B2-4315-8F8F-85F11D838120}" srcOrd="16" destOrd="0" presId="urn:microsoft.com/office/officeart/2005/8/layout/process5"/>
    <dgm:cxn modelId="{50CB0E5B-FAA9-4FC6-B1D9-352F9EC44F38}" type="presParOf" srcId="{0CA1B54E-471F-4724-BE28-4958A6C261ED}" destId="{07A1A35E-122C-4E31-9281-388FED9D6B92}" srcOrd="17" destOrd="0" presId="urn:microsoft.com/office/officeart/2005/8/layout/process5"/>
    <dgm:cxn modelId="{F1662DF6-3712-42D4-B406-E3F22D710DE0}" type="presParOf" srcId="{07A1A35E-122C-4E31-9281-388FED9D6B92}" destId="{8CEE17EF-9EC1-49E9-A215-20070F9C26C3}" srcOrd="0" destOrd="0" presId="urn:microsoft.com/office/officeart/2005/8/layout/process5"/>
    <dgm:cxn modelId="{B7C987C3-1255-45F2-B4BD-1A50A93B0B6C}" type="presParOf" srcId="{0CA1B54E-471F-4724-BE28-4958A6C261ED}" destId="{A4D321AD-53B7-46BC-874B-0F8CF2FE1C4C}" srcOrd="18" destOrd="0" presId="urn:microsoft.com/office/officeart/2005/8/layout/process5"/>
    <dgm:cxn modelId="{406D962A-E352-4FDD-8AC5-3F68EE711FA8}" type="presParOf" srcId="{0CA1B54E-471F-4724-BE28-4958A6C261ED}" destId="{43EBD0FA-A9E2-40BA-B13D-25158738C8F3}" srcOrd="19" destOrd="0" presId="urn:microsoft.com/office/officeart/2005/8/layout/process5"/>
    <dgm:cxn modelId="{41BFD587-3834-4516-BC0F-3B705B12C588}" type="presParOf" srcId="{43EBD0FA-A9E2-40BA-B13D-25158738C8F3}" destId="{F1984286-047E-4590-8123-4742BC803D0D}" srcOrd="0" destOrd="0" presId="urn:microsoft.com/office/officeart/2005/8/layout/process5"/>
    <dgm:cxn modelId="{9EC7BE4F-4773-42F5-BA3F-DA22BE692E09}" type="presParOf" srcId="{0CA1B54E-471F-4724-BE28-4958A6C261ED}" destId="{DE5894D9-FE08-4EAD-AA17-6D5E6B15E28A}" srcOrd="20" destOrd="0" presId="urn:microsoft.com/office/officeart/2005/8/layout/process5"/>
    <dgm:cxn modelId="{2DCA85FA-7585-4002-8738-5A34BF2BE5C4}" type="presParOf" srcId="{0CA1B54E-471F-4724-BE28-4958A6C261ED}" destId="{8177D543-1169-42C4-8FAB-55A6BEC2D4BD}" srcOrd="21" destOrd="0" presId="urn:microsoft.com/office/officeart/2005/8/layout/process5"/>
    <dgm:cxn modelId="{5D850DEC-DE5D-4ADF-9B3B-00C54E1450E7}" type="presParOf" srcId="{8177D543-1169-42C4-8FAB-55A6BEC2D4BD}" destId="{E7495723-F9E0-449B-B87A-F89A97B4166C}" srcOrd="0" destOrd="0" presId="urn:microsoft.com/office/officeart/2005/8/layout/process5"/>
    <dgm:cxn modelId="{1993094D-1850-49AF-859E-8EC657E29D0B}" type="presParOf" srcId="{0CA1B54E-471F-4724-BE28-4958A6C261ED}" destId="{66184F7D-EEF9-4F57-9D02-3A3E5F4D13F5}" srcOrd="2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C6D27-2E98-4CCA-AA2F-210B49DE018C}">
      <dsp:nvSpPr>
        <dsp:cNvPr id="0" name=""/>
        <dsp:cNvSpPr/>
      </dsp:nvSpPr>
      <dsp:spPr>
        <a:xfrm>
          <a:off x="3571" y="679119"/>
          <a:ext cx="1561703" cy="9370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err="1"/>
            <a:t>Dapr</a:t>
          </a:r>
          <a:r>
            <a:rPr lang="en-AU" sz="1300" kern="1200" dirty="0"/>
            <a:t> Agents 101</a:t>
          </a:r>
        </a:p>
      </dsp:txBody>
      <dsp:txXfrm>
        <a:off x="31015" y="706563"/>
        <a:ext cx="1506815" cy="882133"/>
      </dsp:txXfrm>
    </dsp:sp>
    <dsp:sp modelId="{8E6E4071-1DA1-4260-964C-0AD542CE3051}">
      <dsp:nvSpPr>
        <dsp:cNvPr id="0" name=""/>
        <dsp:cNvSpPr/>
      </dsp:nvSpPr>
      <dsp:spPr>
        <a:xfrm>
          <a:off x="1702704" y="953979"/>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1031439"/>
        <a:ext cx="231757" cy="232382"/>
      </dsp:txXfrm>
    </dsp:sp>
    <dsp:sp modelId="{F7D95F0D-F67E-4B05-9ED5-5C1E70DAC5CD}">
      <dsp:nvSpPr>
        <dsp:cNvPr id="0" name=""/>
        <dsp:cNvSpPr/>
      </dsp:nvSpPr>
      <dsp:spPr>
        <a:xfrm>
          <a:off x="2189956" y="679119"/>
          <a:ext cx="1561703" cy="937021"/>
        </a:xfrm>
        <a:prstGeom prst="roundRect">
          <a:avLst>
            <a:gd name="adj" fmla="val 10000"/>
          </a:avLst>
        </a:prstGeom>
        <a:solidFill>
          <a:schemeClr val="accent2">
            <a:hueOff val="-1449858"/>
            <a:satOff val="1583"/>
            <a:lumOff val="-5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LLM Integration with </a:t>
          </a:r>
          <a:r>
            <a:rPr lang="en-AU" sz="1300" kern="1200" dirty="0" err="1"/>
            <a:t>Dapr</a:t>
          </a:r>
          <a:r>
            <a:rPr lang="en-AU" sz="1300" kern="1200" dirty="0"/>
            <a:t> Agents</a:t>
          </a:r>
        </a:p>
      </dsp:txBody>
      <dsp:txXfrm>
        <a:off x="2217400" y="706563"/>
        <a:ext cx="1506815" cy="882133"/>
      </dsp:txXfrm>
    </dsp:sp>
    <dsp:sp modelId="{6CD4378C-F890-4C98-A97A-28AC6F9900A6}">
      <dsp:nvSpPr>
        <dsp:cNvPr id="0" name=""/>
        <dsp:cNvSpPr/>
      </dsp:nvSpPr>
      <dsp:spPr>
        <a:xfrm>
          <a:off x="3889089" y="953979"/>
          <a:ext cx="331081" cy="387302"/>
        </a:xfrm>
        <a:prstGeom prst="rightArrow">
          <a:avLst>
            <a:gd name="adj1" fmla="val 60000"/>
            <a:gd name="adj2" fmla="val 50000"/>
          </a:avLst>
        </a:prstGeom>
        <a:solidFill>
          <a:schemeClr val="accent2">
            <a:hueOff val="-1594844"/>
            <a:satOff val="1742"/>
            <a:lumOff val="-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1031439"/>
        <a:ext cx="231757" cy="232382"/>
      </dsp:txXfrm>
    </dsp:sp>
    <dsp:sp modelId="{70EAEEFF-CE86-47BF-A5DC-CD376F6B1170}">
      <dsp:nvSpPr>
        <dsp:cNvPr id="0" name=""/>
        <dsp:cNvSpPr/>
      </dsp:nvSpPr>
      <dsp:spPr>
        <a:xfrm>
          <a:off x="4376340" y="679119"/>
          <a:ext cx="1561703" cy="937021"/>
        </a:xfrm>
        <a:prstGeom prst="roundRect">
          <a:avLst>
            <a:gd name="adj" fmla="val 10000"/>
          </a:avLst>
        </a:prstGeom>
        <a:solidFill>
          <a:schemeClr val="accent2">
            <a:hueOff val="-2899716"/>
            <a:satOff val="3167"/>
            <a:lumOff val="-1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Using External Tools in </a:t>
          </a:r>
          <a:r>
            <a:rPr lang="en-AU" sz="1300" kern="1200" dirty="0" err="1"/>
            <a:t>Dapr</a:t>
          </a:r>
          <a:r>
            <a:rPr lang="en-AU" sz="1300" kern="1200" dirty="0"/>
            <a:t> Agents</a:t>
          </a:r>
        </a:p>
      </dsp:txBody>
      <dsp:txXfrm>
        <a:off x="4403784" y="706563"/>
        <a:ext cx="1506815" cy="882133"/>
      </dsp:txXfrm>
    </dsp:sp>
    <dsp:sp modelId="{6E0213D7-2D0D-4538-A44D-E4ECD30FC539}">
      <dsp:nvSpPr>
        <dsp:cNvPr id="0" name=""/>
        <dsp:cNvSpPr/>
      </dsp:nvSpPr>
      <dsp:spPr>
        <a:xfrm>
          <a:off x="6075473" y="953979"/>
          <a:ext cx="331081" cy="387302"/>
        </a:xfrm>
        <a:prstGeom prst="rightArrow">
          <a:avLst>
            <a:gd name="adj1" fmla="val 60000"/>
            <a:gd name="adj2" fmla="val 50000"/>
          </a:avLst>
        </a:prstGeom>
        <a:solidFill>
          <a:schemeClr val="accent2">
            <a:hueOff val="-3189688"/>
            <a:satOff val="3483"/>
            <a:lumOff val="-1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1031439"/>
        <a:ext cx="231757" cy="232382"/>
      </dsp:txXfrm>
    </dsp:sp>
    <dsp:sp modelId="{7868228D-3EB4-4F05-BA1E-0BDB92AE1231}">
      <dsp:nvSpPr>
        <dsp:cNvPr id="0" name=""/>
        <dsp:cNvSpPr/>
      </dsp:nvSpPr>
      <dsp:spPr>
        <a:xfrm>
          <a:off x="6562724" y="679119"/>
          <a:ext cx="1561703" cy="937021"/>
        </a:xfrm>
        <a:prstGeom prst="roundRect">
          <a:avLst>
            <a:gd name="adj" fmla="val 10000"/>
          </a:avLst>
        </a:prstGeom>
        <a:solidFill>
          <a:schemeClr val="accent2">
            <a:hueOff val="-4349574"/>
            <a:satOff val="4750"/>
            <a:lumOff val="-1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Agentic Workflows with </a:t>
          </a:r>
          <a:r>
            <a:rPr lang="en-AU" sz="1300" kern="1200" dirty="0" err="1"/>
            <a:t>Dapr</a:t>
          </a:r>
          <a:r>
            <a:rPr lang="en-AU" sz="1300" kern="1200" dirty="0"/>
            <a:t> Agents</a:t>
          </a:r>
        </a:p>
      </dsp:txBody>
      <dsp:txXfrm>
        <a:off x="6590168" y="706563"/>
        <a:ext cx="1506815" cy="882133"/>
      </dsp:txXfrm>
    </dsp:sp>
    <dsp:sp modelId="{08AA1331-0005-46B0-83D7-3C294B281B18}">
      <dsp:nvSpPr>
        <dsp:cNvPr id="0" name=""/>
        <dsp:cNvSpPr/>
      </dsp:nvSpPr>
      <dsp:spPr>
        <a:xfrm rot="5400000">
          <a:off x="7178036" y="1725460"/>
          <a:ext cx="331081" cy="387302"/>
        </a:xfrm>
        <a:prstGeom prst="rightArrow">
          <a:avLst>
            <a:gd name="adj1" fmla="val 60000"/>
            <a:gd name="adj2" fmla="val 50000"/>
          </a:avLst>
        </a:prstGeom>
        <a:solidFill>
          <a:schemeClr val="accent2">
            <a:hueOff val="-4784532"/>
            <a:satOff val="5225"/>
            <a:lumOff val="-1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7227386" y="1753570"/>
        <a:ext cx="232382" cy="231757"/>
      </dsp:txXfrm>
    </dsp:sp>
    <dsp:sp modelId="{E0BAD022-8D07-4F52-B37F-AA4BE6CA23E6}">
      <dsp:nvSpPr>
        <dsp:cNvPr id="0" name=""/>
        <dsp:cNvSpPr/>
      </dsp:nvSpPr>
      <dsp:spPr>
        <a:xfrm>
          <a:off x="6562724" y="2240822"/>
          <a:ext cx="1561703" cy="937021"/>
        </a:xfrm>
        <a:prstGeom prst="roundRect">
          <a:avLst>
            <a:gd name="adj" fmla="val 10000"/>
          </a:avLst>
        </a:prstGeom>
        <a:solidFill>
          <a:schemeClr val="accent2">
            <a:hueOff val="-5799432"/>
            <a:satOff val="6333"/>
            <a:lumOff val="-22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Document Agents with </a:t>
          </a:r>
          <a:r>
            <a:rPr lang="en-AU" sz="1300" kern="1200" dirty="0" err="1"/>
            <a:t>Dapr</a:t>
          </a:r>
          <a:r>
            <a:rPr lang="en-AU" sz="1300" kern="1200" dirty="0"/>
            <a:t> and </a:t>
          </a:r>
          <a:r>
            <a:rPr lang="en-AU" sz="1300" kern="1200" dirty="0" err="1"/>
            <a:t>Chainlit</a:t>
          </a:r>
          <a:endParaRPr lang="en-AU" sz="1300" kern="1200" dirty="0"/>
        </a:p>
      </dsp:txBody>
      <dsp:txXfrm>
        <a:off x="6590168" y="2268266"/>
        <a:ext cx="1506815" cy="882133"/>
      </dsp:txXfrm>
    </dsp:sp>
    <dsp:sp modelId="{A0E1DB5D-1B8F-4015-8B09-A039BF7EBE2A}">
      <dsp:nvSpPr>
        <dsp:cNvPr id="0" name=""/>
        <dsp:cNvSpPr/>
      </dsp:nvSpPr>
      <dsp:spPr>
        <a:xfrm rot="10800000">
          <a:off x="6094214" y="2515682"/>
          <a:ext cx="331081" cy="387302"/>
        </a:xfrm>
        <a:prstGeom prst="rightArrow">
          <a:avLst>
            <a:gd name="adj1" fmla="val 60000"/>
            <a:gd name="adj2" fmla="val 50000"/>
          </a:avLst>
        </a:prstGeom>
        <a:solidFill>
          <a:schemeClr val="accent2">
            <a:hueOff val="-6379376"/>
            <a:satOff val="6966"/>
            <a:lumOff val="-24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6193538" y="2593142"/>
        <a:ext cx="231757" cy="232382"/>
      </dsp:txXfrm>
    </dsp:sp>
    <dsp:sp modelId="{9E519C23-5814-4AA1-9FD5-F618F359C537}">
      <dsp:nvSpPr>
        <dsp:cNvPr id="0" name=""/>
        <dsp:cNvSpPr/>
      </dsp:nvSpPr>
      <dsp:spPr>
        <a:xfrm>
          <a:off x="4376340" y="2240822"/>
          <a:ext cx="1561703" cy="937021"/>
        </a:xfrm>
        <a:prstGeom prst="roundRect">
          <a:avLst>
            <a:gd name="adj" fmla="val 10000"/>
          </a:avLst>
        </a:prstGeom>
        <a:solidFill>
          <a:schemeClr val="accent2">
            <a:hueOff val="-7249291"/>
            <a:satOff val="7916"/>
            <a:lumOff val="-2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MCP Integration in </a:t>
          </a:r>
          <a:r>
            <a:rPr lang="en-AU" sz="1300" kern="1200" dirty="0" err="1"/>
            <a:t>Dapr</a:t>
          </a:r>
          <a:r>
            <a:rPr lang="en-AU" sz="1300" kern="1200" dirty="0"/>
            <a:t> Agents</a:t>
          </a:r>
        </a:p>
      </dsp:txBody>
      <dsp:txXfrm>
        <a:off x="4403784" y="2268266"/>
        <a:ext cx="1506815" cy="882133"/>
      </dsp:txXfrm>
    </dsp:sp>
    <dsp:sp modelId="{345F60C5-7745-4F91-95C4-87B44F2EB193}">
      <dsp:nvSpPr>
        <dsp:cNvPr id="0" name=""/>
        <dsp:cNvSpPr/>
      </dsp:nvSpPr>
      <dsp:spPr>
        <a:xfrm rot="10800000">
          <a:off x="3907829" y="2515682"/>
          <a:ext cx="331081" cy="387302"/>
        </a:xfrm>
        <a:prstGeom prst="rightArrow">
          <a:avLst>
            <a:gd name="adj1" fmla="val 60000"/>
            <a:gd name="adj2" fmla="val 50000"/>
          </a:avLst>
        </a:prstGeom>
        <a:solidFill>
          <a:schemeClr val="accent2">
            <a:hueOff val="-7974219"/>
            <a:satOff val="8708"/>
            <a:lumOff val="-30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4007153" y="2593142"/>
        <a:ext cx="231757" cy="232382"/>
      </dsp:txXfrm>
    </dsp:sp>
    <dsp:sp modelId="{FF8036FE-C8B8-41BE-BB45-363F6BBD08D8}">
      <dsp:nvSpPr>
        <dsp:cNvPr id="0" name=""/>
        <dsp:cNvSpPr/>
      </dsp:nvSpPr>
      <dsp:spPr>
        <a:xfrm>
          <a:off x="2189956" y="2240822"/>
          <a:ext cx="1561703" cy="937021"/>
        </a:xfrm>
        <a:prstGeom prst="roundRect">
          <a:avLst>
            <a:gd name="adj" fmla="val 10000"/>
          </a:avLst>
        </a:prstGeom>
        <a:solidFill>
          <a:schemeClr val="accent2">
            <a:hueOff val="-8699149"/>
            <a:satOff val="9500"/>
            <a:lumOff val="-33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Augmented LLM in </a:t>
          </a:r>
          <a:r>
            <a:rPr lang="en-AU" sz="1300" kern="1200" dirty="0" err="1"/>
            <a:t>Dapr</a:t>
          </a:r>
          <a:r>
            <a:rPr lang="en-AU" sz="1300" kern="1200" dirty="0"/>
            <a:t> Agents</a:t>
          </a:r>
        </a:p>
      </dsp:txBody>
      <dsp:txXfrm>
        <a:off x="2217400" y="2268266"/>
        <a:ext cx="1506815" cy="882133"/>
      </dsp:txXfrm>
    </dsp:sp>
    <dsp:sp modelId="{88563AFD-CFF7-42D7-B28F-C69D514B8824}">
      <dsp:nvSpPr>
        <dsp:cNvPr id="0" name=""/>
        <dsp:cNvSpPr/>
      </dsp:nvSpPr>
      <dsp:spPr>
        <a:xfrm rot="10800000">
          <a:off x="1721445" y="2515682"/>
          <a:ext cx="331081" cy="387302"/>
        </a:xfrm>
        <a:prstGeom prst="rightArrow">
          <a:avLst>
            <a:gd name="adj1" fmla="val 60000"/>
            <a:gd name="adj2" fmla="val 50000"/>
          </a:avLst>
        </a:prstGeom>
        <a:solidFill>
          <a:schemeClr val="accent2">
            <a:hueOff val="-9569063"/>
            <a:satOff val="10450"/>
            <a:lumOff val="-364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1820769" y="2593142"/>
        <a:ext cx="231757" cy="232382"/>
      </dsp:txXfrm>
    </dsp:sp>
    <dsp:sp modelId="{55A551A3-1025-4774-9544-1C1729BAEFEE}">
      <dsp:nvSpPr>
        <dsp:cNvPr id="0" name=""/>
        <dsp:cNvSpPr/>
      </dsp:nvSpPr>
      <dsp:spPr>
        <a:xfrm>
          <a:off x="3571" y="2240822"/>
          <a:ext cx="1561703" cy="937021"/>
        </a:xfrm>
        <a:prstGeom prst="roundRect">
          <a:avLst>
            <a:gd name="adj" fmla="val 10000"/>
          </a:avLst>
        </a:prstGeom>
        <a:solidFill>
          <a:schemeClr val="accent2">
            <a:hueOff val="-10149006"/>
            <a:satOff val="11083"/>
            <a:lumOff val="-38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Stateful LLMs with </a:t>
          </a:r>
          <a:r>
            <a:rPr lang="en-AU" sz="1300" kern="1200" dirty="0" err="1"/>
            <a:t>Dapr</a:t>
          </a:r>
          <a:r>
            <a:rPr lang="en-AU" sz="1300" kern="1200" dirty="0"/>
            <a:t> Agents</a:t>
          </a:r>
        </a:p>
      </dsp:txBody>
      <dsp:txXfrm>
        <a:off x="31015" y="2268266"/>
        <a:ext cx="1506815" cy="882133"/>
      </dsp:txXfrm>
    </dsp:sp>
    <dsp:sp modelId="{A861A847-9C8B-44D5-BCFC-4C41E646FF19}">
      <dsp:nvSpPr>
        <dsp:cNvPr id="0" name=""/>
        <dsp:cNvSpPr/>
      </dsp:nvSpPr>
      <dsp:spPr>
        <a:xfrm rot="5400000">
          <a:off x="618882" y="3287163"/>
          <a:ext cx="331081" cy="387302"/>
        </a:xfrm>
        <a:prstGeom prst="rightArrow">
          <a:avLst>
            <a:gd name="adj1" fmla="val 60000"/>
            <a:gd name="adj2" fmla="val 50000"/>
          </a:avLst>
        </a:prstGeom>
        <a:solidFill>
          <a:schemeClr val="accent2">
            <a:hueOff val="-11163907"/>
            <a:satOff val="12191"/>
            <a:lumOff val="-42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668232" y="3315273"/>
        <a:ext cx="232382" cy="231757"/>
      </dsp:txXfrm>
    </dsp:sp>
    <dsp:sp modelId="{C661ABD8-60B2-4315-8F8F-85F11D838120}">
      <dsp:nvSpPr>
        <dsp:cNvPr id="0" name=""/>
        <dsp:cNvSpPr/>
      </dsp:nvSpPr>
      <dsp:spPr>
        <a:xfrm>
          <a:off x="3571" y="3802525"/>
          <a:ext cx="1561703" cy="937021"/>
        </a:xfrm>
        <a:prstGeom prst="roundRect">
          <a:avLst>
            <a:gd name="adj" fmla="val 10000"/>
          </a:avLst>
        </a:prstGeom>
        <a:solidFill>
          <a:schemeClr val="accent2">
            <a:hueOff val="-11598864"/>
            <a:satOff val="12666"/>
            <a:lumOff val="-44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Advanced Prompt Chaining in </a:t>
          </a:r>
          <a:r>
            <a:rPr lang="en-AU" sz="1300" kern="1200" dirty="0" err="1"/>
            <a:t>Dapr</a:t>
          </a:r>
          <a:r>
            <a:rPr lang="en-AU" sz="1300" kern="1200" dirty="0"/>
            <a:t> Agents</a:t>
          </a:r>
        </a:p>
      </dsp:txBody>
      <dsp:txXfrm>
        <a:off x="31015" y="3829969"/>
        <a:ext cx="1506815" cy="882133"/>
      </dsp:txXfrm>
    </dsp:sp>
    <dsp:sp modelId="{07A1A35E-122C-4E31-9281-388FED9D6B92}">
      <dsp:nvSpPr>
        <dsp:cNvPr id="0" name=""/>
        <dsp:cNvSpPr/>
      </dsp:nvSpPr>
      <dsp:spPr>
        <a:xfrm>
          <a:off x="1702704" y="4077385"/>
          <a:ext cx="331081" cy="387302"/>
        </a:xfrm>
        <a:prstGeom prst="rightArrow">
          <a:avLst>
            <a:gd name="adj1" fmla="val 60000"/>
            <a:gd name="adj2" fmla="val 50000"/>
          </a:avLst>
        </a:prstGeom>
        <a:solidFill>
          <a:schemeClr val="accent2">
            <a:hueOff val="-12758752"/>
            <a:satOff val="13933"/>
            <a:lumOff val="-4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4154845"/>
        <a:ext cx="231757" cy="232382"/>
      </dsp:txXfrm>
    </dsp:sp>
    <dsp:sp modelId="{A4D321AD-53B7-46BC-874B-0F8CF2FE1C4C}">
      <dsp:nvSpPr>
        <dsp:cNvPr id="0" name=""/>
        <dsp:cNvSpPr/>
      </dsp:nvSpPr>
      <dsp:spPr>
        <a:xfrm>
          <a:off x="2189956" y="3802525"/>
          <a:ext cx="1561703" cy="937021"/>
        </a:xfrm>
        <a:prstGeom prst="roundRect">
          <a:avLst>
            <a:gd name="adj" fmla="val 10000"/>
          </a:avLst>
        </a:prstGeom>
        <a:solidFill>
          <a:schemeClr val="accent2">
            <a:hueOff val="-13048723"/>
            <a:satOff val="14249"/>
            <a:lumOff val="-49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Dynamic Routing Strategies for </a:t>
          </a:r>
          <a:r>
            <a:rPr lang="en-AU" sz="1300" kern="1200" dirty="0" err="1"/>
            <a:t>Dapr</a:t>
          </a:r>
          <a:r>
            <a:rPr lang="en-AU" sz="1300" kern="1200" dirty="0"/>
            <a:t> Agents</a:t>
          </a:r>
        </a:p>
      </dsp:txBody>
      <dsp:txXfrm>
        <a:off x="2217400" y="3829969"/>
        <a:ext cx="1506815" cy="882133"/>
      </dsp:txXfrm>
    </dsp:sp>
    <dsp:sp modelId="{43EBD0FA-A9E2-40BA-B13D-25158738C8F3}">
      <dsp:nvSpPr>
        <dsp:cNvPr id="0" name=""/>
        <dsp:cNvSpPr/>
      </dsp:nvSpPr>
      <dsp:spPr>
        <a:xfrm>
          <a:off x="3889089" y="4077385"/>
          <a:ext cx="331081" cy="387302"/>
        </a:xfrm>
        <a:prstGeom prst="rightArrow">
          <a:avLst>
            <a:gd name="adj1" fmla="val 60000"/>
            <a:gd name="adj2" fmla="val 50000"/>
          </a:avLst>
        </a:prstGeom>
        <a:solidFill>
          <a:schemeClr val="accent2">
            <a:hueOff val="-14353595"/>
            <a:satOff val="15674"/>
            <a:lumOff val="-54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4154845"/>
        <a:ext cx="231757" cy="232382"/>
      </dsp:txXfrm>
    </dsp:sp>
    <dsp:sp modelId="{DE5894D9-FE08-4EAD-AA17-6D5E6B15E28A}">
      <dsp:nvSpPr>
        <dsp:cNvPr id="0" name=""/>
        <dsp:cNvSpPr/>
      </dsp:nvSpPr>
      <dsp:spPr>
        <a:xfrm>
          <a:off x="4376340" y="3802525"/>
          <a:ext cx="1561703" cy="937021"/>
        </a:xfrm>
        <a:prstGeom prst="roundRect">
          <a:avLst>
            <a:gd name="adj" fmla="val 10000"/>
          </a:avLst>
        </a:prstGeom>
        <a:solidFill>
          <a:schemeClr val="accent2">
            <a:hueOff val="-14498581"/>
            <a:satOff val="15833"/>
            <a:lumOff val="-5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Orchestrating Complex Workflows in </a:t>
          </a:r>
          <a:r>
            <a:rPr lang="en-AU" sz="1300" kern="1200" dirty="0" err="1"/>
            <a:t>Dapr</a:t>
          </a:r>
          <a:r>
            <a:rPr lang="en-AU" sz="1300" kern="1200" dirty="0"/>
            <a:t> Agents</a:t>
          </a:r>
        </a:p>
      </dsp:txBody>
      <dsp:txXfrm>
        <a:off x="4403784" y="3829969"/>
        <a:ext cx="1506815" cy="882133"/>
      </dsp:txXfrm>
    </dsp:sp>
    <dsp:sp modelId="{8177D543-1169-42C4-8FAB-55A6BEC2D4BD}">
      <dsp:nvSpPr>
        <dsp:cNvPr id="0" name=""/>
        <dsp:cNvSpPr/>
      </dsp:nvSpPr>
      <dsp:spPr>
        <a:xfrm>
          <a:off x="6075473" y="4077385"/>
          <a:ext cx="331081" cy="387302"/>
        </a:xfrm>
        <a:prstGeom prst="rightArrow">
          <a:avLst>
            <a:gd name="adj1" fmla="val 60000"/>
            <a:gd name="adj2" fmla="val 50000"/>
          </a:avLst>
        </a:prstGeom>
        <a:solidFill>
          <a:schemeClr val="accent2">
            <a:hueOff val="-15948439"/>
            <a:satOff val="17416"/>
            <a:lumOff val="-60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4154845"/>
        <a:ext cx="231757" cy="232382"/>
      </dsp:txXfrm>
    </dsp:sp>
    <dsp:sp modelId="{66184F7D-EEF9-4F57-9D02-3A3E5F4D13F5}">
      <dsp:nvSpPr>
        <dsp:cNvPr id="0" name=""/>
        <dsp:cNvSpPr/>
      </dsp:nvSpPr>
      <dsp:spPr>
        <a:xfrm>
          <a:off x="6562724" y="3802525"/>
          <a:ext cx="1561703" cy="937021"/>
        </a:xfrm>
        <a:prstGeom prst="roundRect">
          <a:avLst>
            <a:gd name="adj" fmla="val 10000"/>
          </a:avLst>
        </a:prstGeom>
        <a:solidFill>
          <a:schemeClr val="accent2">
            <a:hueOff val="-15948439"/>
            <a:satOff val="17416"/>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Evaluator-Optimizer Patterns with </a:t>
          </a:r>
          <a:r>
            <a:rPr lang="en-AU" sz="1300" kern="1200" dirty="0" err="1"/>
            <a:t>Dapr</a:t>
          </a:r>
          <a:r>
            <a:rPr lang="en-AU" sz="1300" kern="1200" dirty="0"/>
            <a:t> Agents</a:t>
          </a:r>
        </a:p>
      </dsp:txBody>
      <dsp:txXfrm>
        <a:off x="6590168" y="3829969"/>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188B8-A66D-482A-9217-6750EFE53C81}" type="datetimeFigureOut">
              <a:rPr lang="en-AU" smtClean="0"/>
              <a:t>30/08/2025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76121-9F36-416F-B257-C521C6B65896}" type="slidenum">
              <a:rPr lang="en-AU" smtClean="0"/>
              <a:t>‹#›</a:t>
            </a:fld>
            <a:endParaRPr lang="en-AU"/>
          </a:p>
        </p:txBody>
      </p:sp>
    </p:spTree>
    <p:extLst>
      <p:ext uri="{BB962C8B-B14F-4D97-AF65-F5344CB8AC3E}">
        <p14:creationId xmlns:p14="http://schemas.microsoft.com/office/powerpoint/2010/main" val="1901047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latform.openai.com/docs/guides/function-callin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everyone, and welcome back to this series on building AI Agents with </a:t>
            </a:r>
            <a:r>
              <a:rPr lang="en-AU" dirty="0" err="1"/>
              <a:t>Dapr</a:t>
            </a:r>
            <a:r>
              <a:rPr lang="en-AU" dirty="0"/>
              <a:t> Agents. In our last video, we touched on using tools within our Agents, so let’s go a little deeper into that topic.</a:t>
            </a:r>
          </a:p>
        </p:txBody>
      </p:sp>
      <p:sp>
        <p:nvSpPr>
          <p:cNvPr id="4" name="Slide Number Placeholder 3"/>
          <p:cNvSpPr>
            <a:spLocks noGrp="1"/>
          </p:cNvSpPr>
          <p:nvPr>
            <p:ph type="sldNum" sz="quarter" idx="5"/>
          </p:nvPr>
        </p:nvSpPr>
        <p:spPr/>
        <p:txBody>
          <a:bodyPr/>
          <a:lstStyle/>
          <a:p>
            <a:fld id="{0EB76121-9F36-416F-B257-C521C6B65896}" type="slidenum">
              <a:rPr lang="en-AU" smtClean="0"/>
              <a:t>1</a:t>
            </a:fld>
            <a:endParaRPr lang="en-AU"/>
          </a:p>
        </p:txBody>
      </p:sp>
    </p:spTree>
    <p:extLst>
      <p:ext uri="{BB962C8B-B14F-4D97-AF65-F5344CB8AC3E}">
        <p14:creationId xmlns:p14="http://schemas.microsoft.com/office/powerpoint/2010/main" val="210468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With tool selection, </a:t>
            </a:r>
            <a:r>
              <a:rPr lang="en-US" sz="1200" b="0" i="0" kern="1200" dirty="0">
                <a:solidFill>
                  <a:schemeClr val="tx1"/>
                </a:solidFill>
                <a:effectLst/>
                <a:latin typeface="+mn-lt"/>
                <a:ea typeface="+mn-ea"/>
                <a:cs typeface="+mn-cs"/>
              </a:rPr>
              <a:t>Agents dynamically select the appropriate tool for a given task, using LLMs to analyze requirements and choose the best action. This is supported directly through LLM parametric knowledge and enhanced by </a:t>
            </a:r>
            <a:r>
              <a:rPr lang="en-US" sz="1200" b="0" i="0" u="none" strike="noStrike" kern="1200" dirty="0">
                <a:solidFill>
                  <a:schemeClr val="tx1"/>
                </a:solidFill>
                <a:effectLst/>
                <a:latin typeface="+mn-lt"/>
                <a:ea typeface="+mn-ea"/>
                <a:cs typeface="+mn-cs"/>
                <a:hlinkClick r:id="rId3"/>
              </a:rPr>
              <a:t>Function Calling</a:t>
            </a:r>
            <a:r>
              <a:rPr lang="en-US" sz="1200" b="0" i="0" kern="1200" dirty="0">
                <a:solidFill>
                  <a:schemeClr val="tx1"/>
                </a:solidFill>
                <a:effectLst/>
                <a:latin typeface="+mn-lt"/>
                <a:ea typeface="+mn-ea"/>
                <a:cs typeface="+mn-cs"/>
              </a:rPr>
              <a:t>, ensuring tools are invoked efficiently and accurately.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Tool Calling is an essential pattern in autonomous agent design, allowing AI agents to interact dynamically with external tools based on user input. One reliable method for enabling this is through </a:t>
            </a:r>
            <a:r>
              <a:rPr lang="en-US" sz="1200" b="0" i="0" u="none" strike="noStrike" kern="1200" dirty="0">
                <a:solidFill>
                  <a:schemeClr val="tx1"/>
                </a:solidFill>
                <a:effectLst/>
                <a:latin typeface="+mn-lt"/>
                <a:ea typeface="+mn-ea"/>
                <a:cs typeface="+mn-cs"/>
                <a:hlinkClick r:id="rId3"/>
              </a:rPr>
              <a:t>OpenAI's Function Calling</a:t>
            </a:r>
            <a:r>
              <a:rPr lang="en-US" sz="1200" b="0" i="0" kern="1200" dirty="0">
                <a:solidFill>
                  <a:schemeClr val="tx1"/>
                </a:solidFill>
                <a:effectLst/>
                <a:latin typeface="+mn-lt"/>
                <a:ea typeface="+mn-ea"/>
                <a:cs typeface="+mn-cs"/>
              </a:rPr>
              <a:t> capability. This feature allows developers to describe functions to models trained to generate structured JSON objects containing the necessary arguments for tool execution, based on user queries.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taking this example here,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user submits a query specifying a task and the available tools.</a:t>
            </a:r>
          </a:p>
          <a:p>
            <a:r>
              <a:rPr lang="en-US" sz="1200" b="0" i="0" kern="1200" dirty="0">
                <a:solidFill>
                  <a:schemeClr val="tx1"/>
                </a:solidFill>
                <a:effectLst/>
                <a:latin typeface="+mn-lt"/>
                <a:ea typeface="+mn-ea"/>
                <a:cs typeface="+mn-cs"/>
              </a:rPr>
              <a:t>The LLM analyzes the query and selects the right tool for the task.</a:t>
            </a:r>
          </a:p>
          <a:p>
            <a:r>
              <a:rPr lang="en-US" sz="1200" b="0" i="0" kern="1200" dirty="0">
                <a:solidFill>
                  <a:schemeClr val="tx1"/>
                </a:solidFill>
                <a:effectLst/>
                <a:latin typeface="+mn-lt"/>
                <a:ea typeface="+mn-ea"/>
                <a:cs typeface="+mn-cs"/>
              </a:rPr>
              <a:t>The LLM provides a structured JSON output containing the tool’s unique ID, name, and arguments.</a:t>
            </a:r>
          </a:p>
          <a:p>
            <a:r>
              <a:rPr lang="en-US" sz="1200" b="0" i="0" kern="1200" dirty="0">
                <a:solidFill>
                  <a:schemeClr val="tx1"/>
                </a:solidFill>
                <a:effectLst/>
                <a:latin typeface="+mn-lt"/>
                <a:ea typeface="+mn-ea"/>
                <a:cs typeface="+mn-cs"/>
              </a:rPr>
              <a:t>The AI agent parses the JSON, executes the tool with the provided arguments, and sends the results back as a tool message.</a:t>
            </a:r>
          </a:p>
          <a:p>
            <a:r>
              <a:rPr lang="en-US" sz="1200" b="0" i="0" kern="1200" dirty="0">
                <a:solidFill>
                  <a:schemeClr val="tx1"/>
                </a:solidFill>
                <a:effectLst/>
                <a:latin typeface="+mn-lt"/>
                <a:ea typeface="+mn-ea"/>
                <a:cs typeface="+mn-cs"/>
              </a:rPr>
              <a:t>The LLM then summarizes the tool's execution results within the user’s context to deliver a comprehensive final response.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pattern is highly flexible and supports multiple iterations of tool selection and execution, empowering agents to handle dynamic and multi-step tasks more effectively.</a:t>
            </a:r>
          </a:p>
          <a:p>
            <a:endParaRPr lang="en-AU" dirty="0"/>
          </a:p>
        </p:txBody>
      </p:sp>
      <p:sp>
        <p:nvSpPr>
          <p:cNvPr id="4" name="Slide Number Placeholder 3"/>
          <p:cNvSpPr>
            <a:spLocks noGrp="1"/>
          </p:cNvSpPr>
          <p:nvPr>
            <p:ph type="sldNum" sz="quarter" idx="5"/>
          </p:nvPr>
        </p:nvSpPr>
        <p:spPr/>
        <p:txBody>
          <a:bodyPr/>
          <a:lstStyle/>
          <a:p>
            <a:fld id="{0EB76121-9F36-416F-B257-C521C6B65896}" type="slidenum">
              <a:rPr lang="en-AU" smtClean="0"/>
              <a:t>2</a:t>
            </a:fld>
            <a:endParaRPr lang="en-AU"/>
          </a:p>
        </p:txBody>
      </p:sp>
    </p:spTree>
    <p:extLst>
      <p:ext uri="{BB962C8B-B14F-4D97-AF65-F5344CB8AC3E}">
        <p14:creationId xmlns:p14="http://schemas.microsoft.com/office/powerpoint/2010/main" val="1854670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that we’ve gone into some detail around tools in </a:t>
            </a:r>
            <a:r>
              <a:rPr lang="en-AU" dirty="0" err="1"/>
              <a:t>Dapr</a:t>
            </a:r>
            <a:r>
              <a:rPr lang="en-AU" dirty="0"/>
              <a:t>, let’s see how they work in action. We’ll take a look at how we can create tools for our </a:t>
            </a:r>
            <a:r>
              <a:rPr lang="en-AU" dirty="0" err="1"/>
              <a:t>Dapr</a:t>
            </a:r>
            <a:r>
              <a:rPr lang="en-AU" dirty="0"/>
              <a:t> Agents and how we can use them. We’ll also look at how we can work with Agent memory, and how we can add some observability in </a:t>
            </a:r>
            <a:r>
              <a:rPr lang="en-AU" dirty="0" err="1"/>
              <a:t>Dapr</a:t>
            </a:r>
            <a:r>
              <a:rPr lang="en-AU" dirty="0"/>
              <a:t> Agents so we can see which tools our Agents are selecting for specific tasks.</a:t>
            </a:r>
          </a:p>
        </p:txBody>
      </p:sp>
      <p:sp>
        <p:nvSpPr>
          <p:cNvPr id="4" name="Slide Number Placeholder 3"/>
          <p:cNvSpPr>
            <a:spLocks noGrp="1"/>
          </p:cNvSpPr>
          <p:nvPr>
            <p:ph type="sldNum" sz="quarter" idx="5"/>
          </p:nvPr>
        </p:nvSpPr>
        <p:spPr/>
        <p:txBody>
          <a:bodyPr/>
          <a:lstStyle/>
          <a:p>
            <a:fld id="{0EB76121-9F36-416F-B257-C521C6B65896}" type="slidenum">
              <a:rPr lang="en-AU" smtClean="0"/>
              <a:t>3</a:t>
            </a:fld>
            <a:endParaRPr lang="en-AU"/>
          </a:p>
        </p:txBody>
      </p:sp>
    </p:spTree>
    <p:extLst>
      <p:ext uri="{BB962C8B-B14F-4D97-AF65-F5344CB8AC3E}">
        <p14:creationId xmlns:p14="http://schemas.microsoft.com/office/powerpoint/2010/main" val="419763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11" name="Straight Connector 10">
            <a:extLst>
              <a:ext uri="{FF2B5EF4-FFF2-40B4-BE49-F238E27FC236}">
                <a16:creationId xmlns:a16="http://schemas.microsoft.com/office/drawing/2014/main" id="{738AEC68-8734-EA5D-0CB2-9591B3A21AE7}"/>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389120"/>
            <a:ext cx="9288096" cy="1435331"/>
          </a:xfrm>
        </p:spPr>
        <p:txBody>
          <a:bodyPr anchor="b" anchorCtr="0">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260212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9F26B695-D9BA-401E-92ED-3F35E2AF1B58}" type="slidenum">
              <a:rPr lang="en-AU" smtClean="0"/>
              <a:t>‹#›</a:t>
            </a:fld>
            <a:endParaRPr lang="en-AU"/>
          </a:p>
        </p:txBody>
      </p:sp>
    </p:spTree>
    <p:extLst>
      <p:ext uri="{BB962C8B-B14F-4D97-AF65-F5344CB8AC3E}">
        <p14:creationId xmlns:p14="http://schemas.microsoft.com/office/powerpoint/2010/main" val="99813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754880"/>
            <a:ext cx="6655522" cy="1545336"/>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7478991" cy="3635797"/>
          </a:xfrm>
        </p:spPr>
        <p:txBody>
          <a:bodyPr anchor="t">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122261819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2">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FAA61B-AD43-37CB-7EE0-96C95C0CAE11}"/>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AU"/>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303520"/>
            <a:ext cx="7375466" cy="1014984"/>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89379"/>
            <a:ext cx="7876287" cy="3592629"/>
          </a:xfrm>
        </p:spPr>
        <p:txBody>
          <a:bodyPr anchor="b">
            <a:normAutofit/>
          </a:bodyPr>
          <a:lstStyle>
            <a:lvl1pPr algn="l">
              <a:defRPr sz="66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3922097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D4D6D7-11EB-6F96-7D58-6B235322914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513955" y="4462552"/>
            <a:ext cx="7588155" cy="1414091"/>
          </a:xfrm>
        </p:spPr>
        <p:txBody>
          <a:bodyPr anchor="b" anchorCtr="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296" y="64008"/>
            <a:ext cx="8229600" cy="2621154"/>
          </a:xfrm>
        </p:spPr>
        <p:txBody>
          <a:bodyPr anchor="t" anchorCtr="0">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163414885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hoto 1">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DB63BF41-1037-438C-9C59-02A4918CFCEB}" type="datetimeFigureOut">
              <a:rPr lang="en-AU" smtClean="0"/>
              <a:t>30/08/2025</a:t>
            </a:fld>
            <a:endParaRPr lang="en-AU"/>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endParaRPr lang="en-AU"/>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9F26B695-D9BA-401E-92ED-3F35E2AF1B58}" type="slidenum">
              <a:rPr lang="en-AU" smtClean="0"/>
              <a:t>‹#›</a:t>
            </a:fld>
            <a:endParaRPr lang="en-AU"/>
          </a:p>
        </p:txBody>
      </p:sp>
      <p:cxnSp>
        <p:nvCxnSpPr>
          <p:cNvPr id="4" name="Straight Connector 3">
            <a:extLst>
              <a:ext uri="{FF2B5EF4-FFF2-40B4-BE49-F238E27FC236}">
                <a16:creationId xmlns:a16="http://schemas.microsoft.com/office/drawing/2014/main" id="{7D0C16E3-4EC4-7D48-1FD4-C751F2A07E70}"/>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89C9269-15FA-0C1F-81E1-EA0500B76B62}"/>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12191999" cy="4986425"/>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972629"/>
            <a:ext cx="10835350" cy="480373"/>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5165778"/>
            <a:ext cx="10835350" cy="786384"/>
          </a:xfrm>
        </p:spPr>
        <p:txBody>
          <a:bodyPr anchor="b">
            <a:normAutofit/>
          </a:bodyPr>
          <a:lstStyle>
            <a:lvl1pPr algn="l">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391392382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Photo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949440" y="6453002"/>
            <a:ext cx="1707625" cy="365125"/>
          </a:xfrm>
        </p:spPr>
        <p:txBody>
          <a:bodyPr/>
          <a:lstStyle>
            <a:lvl1pPr>
              <a:defRPr>
                <a:solidFill>
                  <a:schemeClr val="tx1"/>
                </a:solidFill>
                <a:effectLst/>
              </a:defRPr>
            </a:lvl1p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8" name="Straight Connector 7">
            <a:extLst>
              <a:ext uri="{FF2B5EF4-FFF2-40B4-BE49-F238E27FC236}">
                <a16:creationId xmlns:a16="http://schemas.microsoft.com/office/drawing/2014/main" id="{5CF4E8FB-1487-C91A-B047-A4CCEDA8D86C}"/>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24704-92A7-FF08-2944-DFFAEC746930}"/>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658495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949438" y="4663440"/>
            <a:ext cx="4146281" cy="1184585"/>
          </a:xfrm>
        </p:spPr>
        <p:txBody>
          <a:bodyPr anchor="b" anchorCtr="0">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949439" y="1088136"/>
            <a:ext cx="4146281" cy="3475236"/>
          </a:xfrm>
        </p:spPr>
        <p:txBody>
          <a:bodyPr anchor="b" anchorCtr="0">
            <a:noAutofit/>
          </a:bodyPr>
          <a:lstStyle>
            <a:lvl1pPr algn="r">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391744476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Photo 3">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137160" y="6453002"/>
            <a:ext cx="1951777" cy="365125"/>
          </a:xfrm>
        </p:spPr>
        <p:txBody>
          <a:bodyPr/>
          <a:lstStyle/>
          <a:p>
            <a:fld id="{DB63BF41-1037-438C-9C59-02A4918CFCEB}" type="datetimeFigureOut">
              <a:rPr lang="en-AU" smtClean="0"/>
              <a:t>30/08/2025</a:t>
            </a:fld>
            <a:endParaRPr lang="en-AU"/>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2088937" y="6453002"/>
            <a:ext cx="2805405" cy="365125"/>
          </a:xfrm>
        </p:spPr>
        <p:txBody>
          <a:bodyPr/>
          <a:lstStyle/>
          <a:p>
            <a:endParaRPr lang="en-AU"/>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844578" y="6453002"/>
            <a:ext cx="429207" cy="365125"/>
          </a:xfrm>
        </p:spPr>
        <p:txBody>
          <a:bodyPr/>
          <a:lstStyle/>
          <a:p>
            <a:fld id="{9F26B695-D9BA-401E-92ED-3F35E2AF1B58}" type="slidenum">
              <a:rPr lang="en-AU" smtClean="0"/>
              <a:t>‹#›</a:t>
            </a:fld>
            <a:endParaRPr lang="en-AU"/>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5596128" y="0"/>
            <a:ext cx="6595872"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873752"/>
            <a:ext cx="4206240" cy="1380744"/>
          </a:xfrm>
        </p:spPr>
        <p:txBody>
          <a:bodyPr anchor="b">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4206240" cy="3739896"/>
          </a:xfrm>
        </p:spPr>
        <p:txBody>
          <a:bodyPr anchor="t">
            <a:normAutofit/>
          </a:bodyPr>
          <a:lstStyle>
            <a:lvl1pPr algn="l">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317023705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1014984"/>
            <a:ext cx="7772400" cy="594360"/>
          </a:xfrm>
        </p:spPr>
        <p:txBody>
          <a:bodyPr anchor="t">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64208"/>
            <a:ext cx="10570464" cy="4626864"/>
          </a:xfrm>
        </p:spPr>
        <p:txBody>
          <a:bodyPr anchor="b">
            <a:norm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6185438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8467558" cy="3694176"/>
          </a:xfrm>
        </p:spPr>
        <p:txBody>
          <a:bodyPr>
            <a:normAutofit/>
          </a:bodyPr>
          <a:lstStyle>
            <a:lvl1pPr marL="342900" indent="-342900">
              <a:buFont typeface="System Font Regular"/>
              <a:buChar cha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8467558"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3506713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p:nvPr>
        </p:nvSpPr>
        <p:spPr>
          <a:xfrm>
            <a:off x="7315200" y="0"/>
            <a:ext cx="487680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buFont typeface="System Font Regular"/>
              <a:buChar cha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5749392"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103639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000" cap="all" baseline="0"/>
            </a:lvl1pPr>
          </a:lstStyle>
          <a:p>
            <a:r>
              <a:rPr lang="en-US"/>
              <a:t>Click to edit Master title style</a:t>
            </a:r>
            <a:endParaRPr lang="en-US" dirty="0"/>
          </a:p>
        </p:txBody>
      </p:sp>
    </p:spTree>
    <p:extLst>
      <p:ext uri="{BB962C8B-B14F-4D97-AF65-F5344CB8AC3E}">
        <p14:creationId xmlns:p14="http://schemas.microsoft.com/office/powerpoint/2010/main" val="2930677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Content 1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88136" y="1463040"/>
            <a:ext cx="10789920" cy="4846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10789920" cy="914400"/>
          </a:xfrm>
        </p:spPr>
        <p:txBody>
          <a:bodyPr anchor="t" anchorCtr="0">
            <a:normAutofit/>
          </a:bodyPr>
          <a:lstStyle>
            <a:lvl1pPr>
              <a:defRPr sz="36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86576926-0AFD-7055-19F8-9C7B8A99E740}"/>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2557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Content Only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67091"/>
            <a:ext cx="11924209" cy="5852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defRPr sz="2400"/>
            </a:lvl1pPr>
          </a:lstStyle>
          <a:p>
            <a:r>
              <a:rPr lang="en-US"/>
              <a:t>Click to edit Master title style</a:t>
            </a:r>
          </a:p>
        </p:txBody>
      </p:sp>
    </p:spTree>
    <p:extLst>
      <p:ext uri="{BB962C8B-B14F-4D97-AF65-F5344CB8AC3E}">
        <p14:creationId xmlns:p14="http://schemas.microsoft.com/office/powerpoint/2010/main" val="2534501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06627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1088136"/>
            <a:ext cx="4325112" cy="2459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325112" cy="24547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117177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088136"/>
            <a:ext cx="4956175" cy="355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3813048" cy="355701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085844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1088136"/>
            <a:ext cx="5681662" cy="481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5582" cy="4638825"/>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0691865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22913" y="1088136"/>
            <a:ext cx="6159500" cy="539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2232" cy="4940661"/>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47820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Content 6">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41C2A03E-063B-0399-48E7-04FD456A6A93}"/>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87C6C2-2F35-2349-7733-859C0E7DDAFC}"/>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019040" y="548640"/>
            <a:ext cx="69596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3494314" cy="5719639"/>
          </a:xfrm>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1513188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Photo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5538937" y="6453002"/>
            <a:ext cx="3337584" cy="365125"/>
          </a:xfrm>
        </p:spPr>
        <p:txBody>
          <a:bodyPr/>
          <a:lstStyle/>
          <a:p>
            <a:fld id="{DB63BF41-1037-438C-9C59-02A4918CFCEB}" type="datetimeFigureOut">
              <a:rPr lang="en-AU" smtClean="0"/>
              <a:t>30/08/2025</a:t>
            </a:fld>
            <a:endParaRPr lang="en-AU"/>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1090940" y="6389688"/>
            <a:ext cx="3474720" cy="365125"/>
          </a:xfrm>
        </p:spPr>
        <p:txBody>
          <a:bodyPr/>
          <a:lstStyle/>
          <a:p>
            <a:endParaRPr lang="en-AU"/>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B4877F01-A929-FA99-96D9-80A84DCCBBC1}"/>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83064DD-D4BF-D92B-903A-E30DDDC7B89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793885"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212080" y="1828800"/>
            <a:ext cx="6071616"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212080" y="548640"/>
            <a:ext cx="6093225"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8201435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Photo 2">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1088136" y="6389688"/>
            <a:ext cx="914400" cy="365125"/>
          </a:xfrm>
        </p:spPr>
        <p:txBody>
          <a:bodyPr/>
          <a:lstStyle/>
          <a:p>
            <a:fld id="{DB63BF41-1037-438C-9C59-02A4918CFCEB}" type="datetimeFigureOut">
              <a:rPr lang="en-AU" smtClean="0"/>
              <a:t>30/08/2025</a:t>
            </a:fld>
            <a:endParaRPr lang="en-AU"/>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3950591" y="6453002"/>
            <a:ext cx="2805405" cy="365125"/>
          </a:xfrm>
        </p:spPr>
        <p:txBody>
          <a:bodyPr/>
          <a:lstStyle/>
          <a:p>
            <a:endParaRPr lang="en-AU"/>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706232" y="6453002"/>
            <a:ext cx="429207" cy="365125"/>
          </a:xfrm>
        </p:spPr>
        <p:txBody>
          <a:body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51DA2515-5AEE-9413-3515-A00204840354}"/>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D70FDFA-4030-887C-559C-1FADB47BC66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400544" y="0"/>
            <a:ext cx="4791456" cy="6858000"/>
          </a:xfrm>
          <a:blipFill>
            <a:blip r:embed="rId2" cstate="screen">
              <a:alphaModFix amt="80000"/>
              <a:extLst>
                <a:ext uri="{28A0092B-C50C-407E-A947-70E740481C1C}">
                  <a14:useLocalDpi xmlns:a14="http://schemas.microsoft.com/office/drawing/2010/main"/>
                </a:ext>
              </a:extLst>
            </a:blip>
            <a:stretch>
              <a:fillRect l="133" r="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828800"/>
            <a:ext cx="603504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035040"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09835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88136"/>
            <a:ext cx="10058400" cy="4023360"/>
          </a:xfrm>
        </p:spPr>
        <p:txBody>
          <a:bodyPr anchor="t">
            <a:no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30333199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Photo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745736" y="6453002"/>
            <a:ext cx="3494314" cy="365125"/>
          </a:xfrm>
        </p:spPr>
        <p:txBody>
          <a:bodyPr/>
          <a:lstStyle/>
          <a:p>
            <a:fld id="{DB63BF41-1037-438C-9C59-02A4918CFCEB}" type="datetimeFigureOut">
              <a:rPr lang="en-AU" smtClean="0"/>
              <a:t>30/08/2025</a:t>
            </a:fld>
            <a:endParaRPr lang="en-AU"/>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1090940" y="6389688"/>
            <a:ext cx="2651760" cy="365125"/>
          </a:xfrm>
        </p:spPr>
        <p:txBody>
          <a:bodyPr/>
          <a:lstStyle/>
          <a:p>
            <a:endParaRPr lang="en-AU"/>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9F26B695-D9BA-401E-92ED-3F35E2AF1B58}" type="slidenum">
              <a:rPr lang="en-AU" smtClean="0"/>
              <a:t>‹#›</a:t>
            </a:fld>
            <a:endParaRPr lang="en-AU"/>
          </a:p>
        </p:txBody>
      </p:sp>
      <p:cxnSp>
        <p:nvCxnSpPr>
          <p:cNvPr id="5" name="Straight Connector 4">
            <a:extLst>
              <a:ext uri="{FF2B5EF4-FFF2-40B4-BE49-F238E27FC236}">
                <a16:creationId xmlns:a16="http://schemas.microsoft.com/office/drawing/2014/main" id="{434EC6C7-7368-6B1B-8B75-3564428D23D7}"/>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42DC77-D245-134E-AF98-C98164AD00C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02336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480560" y="1554480"/>
            <a:ext cx="68580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480560" y="548640"/>
            <a:ext cx="68580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015040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Photo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1088136" y="6391656"/>
            <a:ext cx="2743200" cy="365125"/>
          </a:xfrm>
        </p:spPr>
        <p:txBody>
          <a:bodyPr/>
          <a:lstStyle/>
          <a:p>
            <a:fld id="{DB63BF41-1037-438C-9C59-02A4918CFCEB}" type="datetimeFigureOut">
              <a:rPr lang="en-AU" smtClean="0"/>
              <a:t>30/08/2025</a:t>
            </a:fld>
            <a:endParaRPr lang="en-AU"/>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4285799" y="6453002"/>
            <a:ext cx="2805405" cy="365125"/>
          </a:xfrm>
        </p:spPr>
        <p:txBody>
          <a:bodyPr/>
          <a:lstStyle/>
          <a:p>
            <a:endParaRPr lang="en-AU"/>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453002"/>
            <a:ext cx="429207" cy="365125"/>
          </a:xfrm>
        </p:spPr>
        <p:txBody>
          <a:body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27C2C824-3E44-D93C-CE0D-441A10DAB07F}"/>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091732" y="0"/>
            <a:ext cx="4100267"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554480"/>
            <a:ext cx="6400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4008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6321316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Photo 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253745" y="6453002"/>
            <a:ext cx="1622776" cy="365125"/>
          </a:xfrm>
        </p:spPr>
        <p:txBody>
          <a:bodyPr/>
          <a:lstStyle>
            <a:lvl1pPr>
              <a:defRPr>
                <a:solidFill>
                  <a:schemeClr val="tx1"/>
                </a:solidFill>
                <a:effectLst/>
              </a:defRPr>
            </a:lvl1p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4" name="Straight Connector 3">
            <a:extLst>
              <a:ext uri="{FF2B5EF4-FFF2-40B4-BE49-F238E27FC236}">
                <a16:creationId xmlns:a16="http://schemas.microsoft.com/office/drawing/2014/main" id="{70E05320-D280-0DDC-5A3D-55FA53CC9690}"/>
              </a:ext>
            </a:extLst>
          </p:cNvPr>
          <p:cNvCxnSpPr>
            <a:cxnSpLocks/>
          </p:cNvCxnSpPr>
          <p:nvPr/>
        </p:nvCxnSpPr>
        <p:spPr>
          <a:xfrm>
            <a:off x="11387805" y="70104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661150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40880" y="2212975"/>
            <a:ext cx="4362450"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40880" y="584339"/>
            <a:ext cx="4297680"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24194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Photo 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9F26B695-D9BA-401E-92ED-3F35E2AF1B58}" type="slidenum">
              <a:rPr lang="en-AU" smtClean="0"/>
              <a:t>‹#›</a:t>
            </a:fld>
            <a:endParaRPr lang="en-AU"/>
          </a:p>
        </p:txBody>
      </p:sp>
      <p:cxnSp>
        <p:nvCxnSpPr>
          <p:cNvPr id="4" name="Straight Connector 3">
            <a:extLst>
              <a:ext uri="{FF2B5EF4-FFF2-40B4-BE49-F238E27FC236}">
                <a16:creationId xmlns:a16="http://schemas.microsoft.com/office/drawing/2014/main" id="{364F26EF-3B60-EBB9-D4CC-E416D4E0BCC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745480" y="0"/>
            <a:ext cx="644652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4360863"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4361688"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7576766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tent Photo 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104491" y="6453002"/>
            <a:ext cx="1772029" cy="365125"/>
          </a:xfrm>
        </p:spPr>
        <p:txBody>
          <a:bodyPr/>
          <a:lstStyle>
            <a:lvl1pPr>
              <a:defRPr>
                <a:solidFill>
                  <a:schemeClr val="tx1"/>
                </a:solidFill>
                <a:effectLst/>
              </a:defRPr>
            </a:lvl1p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63FFF24A-6C99-5C52-1A9E-398DAAC8D627}"/>
              </a:ext>
            </a:extLst>
          </p:cNvPr>
          <p:cNvCxnSpPr>
            <a:cxnSpLocks/>
          </p:cNvCxnSpPr>
          <p:nvPr/>
        </p:nvCxnSpPr>
        <p:spPr>
          <a:xfrm>
            <a:off x="11387805"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649224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8" y="1380744"/>
            <a:ext cx="4512601"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320040"/>
            <a:ext cx="4522936" cy="932688"/>
          </a:xfrm>
        </p:spPr>
        <p:txBody>
          <a:bodyPr anchor="b">
            <a:no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2103282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Photo 8">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E9BE6C7B-B23D-94FE-E3F3-A80680127208}"/>
              </a:ext>
            </a:extLst>
          </p:cNvPr>
          <p:cNvCxnSpPr>
            <a:cxnSpLocks/>
          </p:cNvCxnSpPr>
          <p:nvPr/>
        </p:nvCxnSpPr>
        <p:spPr>
          <a:xfrm>
            <a:off x="0"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0" y="0"/>
            <a:ext cx="627427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1380744"/>
            <a:ext cx="457200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320040"/>
            <a:ext cx="4572000" cy="932688"/>
          </a:xfrm>
        </p:spPr>
        <p:txBody>
          <a:bodyPr anchor="b"/>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6785788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tent Photo 9">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8212663" y="6453002"/>
            <a:ext cx="922372" cy="365125"/>
          </a:xfrm>
        </p:spPr>
        <p:txBody>
          <a:bodyPr/>
          <a:lstStyle/>
          <a:p>
            <a:fld id="{DB63BF41-1037-438C-9C59-02A4918CFCEB}" type="datetimeFigureOut">
              <a:rPr lang="en-AU" smtClean="0"/>
              <a:t>30/08/2025</a:t>
            </a:fld>
            <a:endParaRPr lang="en-AU"/>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9135035" y="6453002"/>
            <a:ext cx="2546891" cy="365125"/>
          </a:xfrm>
        </p:spPr>
        <p:txBody>
          <a:bodyPr/>
          <a:lstStyle/>
          <a:p>
            <a:endParaRPr lang="en-AU"/>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p:txBody>
          <a:bodyPr/>
          <a:lstStyle/>
          <a:p>
            <a:fld id="{9F26B695-D9BA-401E-92ED-3F35E2AF1B58}" type="slidenum">
              <a:rPr lang="en-AU" smtClean="0"/>
              <a:t>‹#›</a:t>
            </a:fld>
            <a:endParaRPr lang="en-AU"/>
          </a:p>
        </p:txBody>
      </p:sp>
      <p:cxnSp>
        <p:nvCxnSpPr>
          <p:cNvPr id="5" name="Straight Connector 4">
            <a:extLst>
              <a:ext uri="{FF2B5EF4-FFF2-40B4-BE49-F238E27FC236}">
                <a16:creationId xmlns:a16="http://schemas.microsoft.com/office/drawing/2014/main" id="{891524CB-0A95-ECE6-FDBD-92F5801F67AF}"/>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584144"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0"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3"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6928926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Photo 10">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731520" cy="365125"/>
          </a:xfrm>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74520" y="6455664"/>
            <a:ext cx="1828800"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960426" y="6453002"/>
            <a:ext cx="429207" cy="365125"/>
          </a:xfrm>
        </p:spPr>
        <p:txBody>
          <a:bodyPr/>
          <a:lstStyle>
            <a:lvl1pPr>
              <a:defRPr>
                <a:solidFill>
                  <a:schemeClr val="tx1"/>
                </a:solidFill>
                <a:effectLst/>
              </a:defRPr>
            </a:lvl1p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38034AC6-D67E-1CDF-7062-5AA25E8DE089}"/>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0" y="0"/>
            <a:ext cx="743021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24858379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 Photo 11">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343102" y="6453002"/>
            <a:ext cx="1003659" cy="365125"/>
          </a:xfrm>
        </p:spPr>
        <p:txBody>
          <a:bodyPr/>
          <a:lstStyle>
            <a:lvl1pPr>
              <a:defRPr>
                <a:solidFill>
                  <a:schemeClr val="tx1"/>
                </a:solidFill>
                <a:effectLst/>
              </a:defRPr>
            </a:lvl1p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346761" y="6453002"/>
            <a:ext cx="233516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570668EC-7C4A-E2C9-9B4E-461B96635B0F}"/>
              </a:ext>
            </a:extLst>
          </p:cNvPr>
          <p:cNvCxnSpPr>
            <a:cxnSpLocks/>
          </p:cNvCxnSpPr>
          <p:nvPr/>
        </p:nvCxnSpPr>
        <p:spPr>
          <a:xfrm>
            <a:off x="11387805" y="119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781365"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38160" y="3099816"/>
            <a:ext cx="3200400" cy="2953512"/>
          </a:xfrm>
        </p:spPr>
        <p:txBody>
          <a:bodyPr>
            <a:normAutofit/>
          </a:bodyPr>
          <a:lstStyle>
            <a:lvl1pPr marL="0" indent="0">
              <a:buNone/>
              <a:defRPr sz="1600"/>
            </a:lvl1pPr>
            <a:lvl2pPr marL="228600" indent="0">
              <a:buNone/>
              <a:defRPr sz="1400"/>
            </a:lvl2pPr>
            <a:lvl3pPr marL="457200" indent="0">
              <a:buNone/>
              <a:defRPr sz="1200"/>
            </a:lvl3pPr>
            <a:lvl4pPr marL="685800" indent="0">
              <a:buNone/>
              <a:defRPr sz="110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38160" y="1078992"/>
            <a:ext cx="3200400" cy="1942773"/>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0621375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tent Photo 1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66308D8B-26D8-742E-6485-0E6D1184D47F}"/>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4635132"/>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012268"/>
            <a:ext cx="3739896" cy="1390330"/>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54169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9F26B695-D9BA-401E-92ED-3F35E2AF1B58}"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5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8814166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tent Photo 13">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69AA66C5-FE79-8172-5991-B9E2580EA4DC}"/>
              </a:ext>
              <a:ext uri="{C183D7F6-B498-43B3-948B-1728B52AA6E4}">
                <adec:decorative xmlns:adec="http://schemas.microsoft.com/office/drawing/2017/decorative" val="1"/>
              </a:ext>
            </a:extLst>
          </p:cNvPr>
          <p:cNvCxnSpPr>
            <a:cxnSpLocks/>
          </p:cNvCxnSpPr>
          <p:nvPr/>
        </p:nvCxnSpPr>
        <p:spPr>
          <a:xfrm>
            <a:off x="0" y="425478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14800" y="4162318"/>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4162318"/>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29203388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Photo 14">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59778"/>
            <a:ext cx="3494314" cy="365125"/>
          </a:xfrm>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59778"/>
            <a:ext cx="280540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59778"/>
            <a:ext cx="429207" cy="365125"/>
          </a:xfrm>
        </p:spPr>
        <p:txBody>
          <a:bodyPr/>
          <a:lstStyle/>
          <a:p>
            <a:fld id="{9F26B695-D9BA-401E-92ED-3F35E2AF1B58}"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307973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1088136"/>
            <a:ext cx="7772400" cy="1892808"/>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1088136"/>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23564769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tent Photo 1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12645" y="1828800"/>
            <a:ext cx="6446520" cy="4425696"/>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562088" y="1828800"/>
            <a:ext cx="4023360" cy="4428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3892451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tent Photo 1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9489BE89-EA6C-3872-3192-502F1D8DD38A}"/>
              </a:ext>
              <a:ext uri="{C183D7F6-B498-43B3-948B-1728B52AA6E4}">
                <adec:decorative xmlns:adec="http://schemas.microsoft.com/office/drawing/2017/decorative" val="1"/>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0890"/>
            <a:ext cx="4672584"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39"/>
            <a:ext cx="4672584" cy="14538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150121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ntent Photo 1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3" name="Straight Connector 2">
            <a:extLst>
              <a:ext uri="{FF2B5EF4-FFF2-40B4-BE49-F238E27FC236}">
                <a16:creationId xmlns:a16="http://schemas.microsoft.com/office/drawing/2014/main" id="{ACAAA201-D652-2C16-88AF-7DCC4657B3B7}"/>
              </a:ext>
              <a:ext uri="{C183D7F6-B498-43B3-948B-1728B52AA6E4}">
                <adec:decorative xmlns:adec="http://schemas.microsoft.com/office/drawing/2017/decorative" val="1"/>
              </a:ext>
            </a:extLst>
          </p:cNvPr>
          <p:cNvCxnSpPr>
            <a:cxnSpLocks/>
          </p:cNvCxnSpPr>
          <p:nvPr/>
        </p:nvCxnSpPr>
        <p:spPr>
          <a:xfrm>
            <a:off x="0" y="66499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5144"/>
            <a:ext cx="3490176"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016500" y="549275"/>
            <a:ext cx="6561138"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50217"/>
            <a:ext cx="3657603" cy="1453896"/>
          </a:xfrm>
        </p:spPr>
        <p:txBody>
          <a:bodyPr anchor="t">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22049745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Big Number 1">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9F26B695-D9BA-401E-92ED-3F35E2AF1B58}" type="slidenum">
              <a:rPr lang="en-AU" smtClean="0"/>
              <a:t>‹#›</a:t>
            </a:fld>
            <a:endParaRPr lang="en-AU"/>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160820" y="4572000"/>
            <a:ext cx="9930384" cy="1353312"/>
          </a:xfrm>
        </p:spPr>
        <p:txBody>
          <a:bodyPr anchor="b" anchorCtr="0">
            <a:normAutofit/>
          </a:bodyPr>
          <a:lstStyle>
            <a:lvl1pPr marL="0" indent="0" algn="r">
              <a:buNone/>
              <a:defRPr sz="2800"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4008"/>
            <a:ext cx="10003068" cy="4334256"/>
          </a:xfrm>
        </p:spPr>
        <p:txBody>
          <a:bodyPr anchor="b" anchorCtr="0">
            <a:normAutofit/>
          </a:bodyPr>
          <a:lstStyle>
            <a:lvl1pPr algn="r">
              <a:defRPr sz="23200">
                <a:solidFill>
                  <a:schemeClr val="bg1"/>
                </a:solidFill>
              </a:defRPr>
            </a:lvl1pPr>
          </a:lstStyle>
          <a:p>
            <a:r>
              <a:rPr lang="en-US" dirty="0"/>
              <a:t>##%</a:t>
            </a:r>
          </a:p>
        </p:txBody>
      </p:sp>
    </p:spTree>
    <p:extLst>
      <p:ext uri="{BB962C8B-B14F-4D97-AF65-F5344CB8AC3E}">
        <p14:creationId xmlns:p14="http://schemas.microsoft.com/office/powerpoint/2010/main" val="90719169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ig Number 2">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809744"/>
            <a:ext cx="7525512" cy="1545336"/>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9F26B695-D9BA-401E-92ED-3F35E2AF1B58}" type="slidenum">
              <a:rPr lang="en-AU" smtClean="0"/>
              <a:t>‹#›</a:t>
            </a:fld>
            <a:endParaRPr lang="en-AU"/>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22960" y="603504"/>
            <a:ext cx="10543032" cy="4206240"/>
          </a:xfrm>
        </p:spPr>
        <p:txBody>
          <a:bodyPr anchor="b">
            <a:normAutofit/>
          </a:bodyPr>
          <a:lstStyle>
            <a:lvl1pPr algn="ctr">
              <a:defRPr sz="23200">
                <a:solidFill>
                  <a:schemeClr val="tx1"/>
                </a:solidFill>
              </a:defRPr>
            </a:lvl1pPr>
          </a:lstStyle>
          <a:p>
            <a:r>
              <a:rPr lang="en-US" dirty="0"/>
              <a:t>##%</a:t>
            </a:r>
          </a:p>
        </p:txBody>
      </p:sp>
    </p:spTree>
    <p:extLst>
      <p:ext uri="{BB962C8B-B14F-4D97-AF65-F5344CB8AC3E}">
        <p14:creationId xmlns:p14="http://schemas.microsoft.com/office/powerpoint/2010/main" val="17809328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Big Number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03504"/>
            <a:ext cx="10015728" cy="3694176"/>
          </a:xfrm>
        </p:spPr>
        <p:txBody>
          <a:bodyPr anchor="b" anchorCtr="0">
            <a:normAutofit/>
          </a:bodyPr>
          <a:lstStyle>
            <a:lvl1pPr algn="l">
              <a:defRPr sz="23200">
                <a:solidFill>
                  <a:schemeClr val="tx1"/>
                </a:solidFill>
              </a:defRPr>
            </a:lvl1pPr>
          </a:lstStyle>
          <a:p>
            <a:r>
              <a:rPr lang="en-US" dirty="0"/>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297680"/>
            <a:ext cx="7525512" cy="1545336"/>
          </a:xfrm>
        </p:spPr>
        <p:txBody>
          <a:bodyPr anchor="b" anchorCtr="0">
            <a:normAutofit/>
          </a:bodyPr>
          <a:lstStyle>
            <a:lvl1pPr marL="0" indent="0" algn="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9F26B695-D9BA-401E-92ED-3F35E2AF1B58}" type="slidenum">
              <a:rPr lang="en-AU" smtClean="0"/>
              <a:t>‹#›</a:t>
            </a:fld>
            <a:endParaRPr lang="en-AU"/>
          </a:p>
        </p:txBody>
      </p:sp>
      <p:cxnSp>
        <p:nvCxnSpPr>
          <p:cNvPr id="8" name="Straight Connector 7">
            <a:extLst>
              <a:ext uri="{FF2B5EF4-FFF2-40B4-BE49-F238E27FC236}">
                <a16:creationId xmlns:a16="http://schemas.microsoft.com/office/drawing/2014/main" id="{9F3356AB-92B4-2E32-E065-92ED999EF178}"/>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00F42ED-4F52-64D0-427B-A8B5EA4A6A5C}"/>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8793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6" name="Straight Connector 5">
            <a:extLst>
              <a:ext uri="{FF2B5EF4-FFF2-40B4-BE49-F238E27FC236}">
                <a16:creationId xmlns:a16="http://schemas.microsoft.com/office/drawing/2014/main" id="{56C8E310-975A-20DE-3DE1-1E3550B3715D}"/>
              </a:ext>
              <a:ext uri="{C183D7F6-B498-43B3-948B-1728B52AA6E4}">
                <adec:decorative xmlns:adec="http://schemas.microsoft.com/office/drawing/2017/decorative" val="1"/>
              </a:ext>
            </a:extLst>
          </p:cNvPr>
          <p:cNvCxnSpPr>
            <a:cxnSpLocks/>
          </p:cNvCxnSpPr>
          <p:nvPr/>
        </p:nvCxnSpPr>
        <p:spPr>
          <a:xfrm>
            <a:off x="0" y="82833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603504"/>
            <a:ext cx="8266176" cy="5605272"/>
          </a:xfrm>
        </p:spPr>
        <p:txBody>
          <a:bodyPr anchor="t" anchorCtr="0">
            <a:noAutofit/>
          </a:bodyPr>
          <a:lstStyle>
            <a:lvl1pPr marL="0" indent="0">
              <a:lnSpc>
                <a:spcPct val="100000"/>
              </a:lnSpc>
              <a:buNone/>
              <a:defRPr sz="4800" b="1" cap="all" baseline="0"/>
            </a:lvl1pPr>
            <a:lvl2pPr marL="228600" indent="0">
              <a:lnSpc>
                <a:spcPct val="100000"/>
              </a:lnSpc>
              <a:buNone/>
              <a:defRPr sz="4400" b="1" cap="all" baseline="0"/>
            </a:lvl2pPr>
            <a:lvl3pPr marL="457200" indent="0">
              <a:lnSpc>
                <a:spcPct val="100000"/>
              </a:lnSpc>
              <a:buNone/>
              <a:defRPr sz="4000" b="1" cap="all" baseline="0"/>
            </a:lvl3pPr>
            <a:lvl4pPr marL="685800" indent="0">
              <a:lnSpc>
                <a:spcPct val="100000"/>
              </a:lnSpc>
              <a:buNone/>
              <a:defRPr sz="3600" b="1" cap="all" baseline="0"/>
            </a:lvl4pPr>
            <a:lvl5pPr marL="914400" indent="0">
              <a:lnSpc>
                <a:spcPct val="100000"/>
              </a:lnSpc>
              <a:buNone/>
              <a:defRPr sz="3200" b="1" cap="all"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3969695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tatem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6" name="Straight Connector 5">
            <a:extLst>
              <a:ext uri="{FF2B5EF4-FFF2-40B4-BE49-F238E27FC236}">
                <a16:creationId xmlns:a16="http://schemas.microsoft.com/office/drawing/2014/main" id="{311BEEA6-BB3D-6FE2-25CB-47F170CF0667}"/>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160799"/>
            <a:ext cx="8266176" cy="4142232"/>
          </a:xfrm>
        </p:spPr>
        <p:txBody>
          <a:bodyPr anchor="b">
            <a:noAutofit/>
          </a:bodyPr>
          <a:lstStyle>
            <a:lvl1pPr marL="0" indent="0">
              <a:lnSpc>
                <a:spcPct val="100000"/>
              </a:lnSpc>
              <a:buNone/>
              <a:defRPr sz="4800" b="1"/>
            </a:lvl1pPr>
            <a:lvl2pPr marL="228600" indent="0">
              <a:lnSpc>
                <a:spcPct val="100000"/>
              </a:lnSpc>
              <a:buNone/>
              <a:defRPr sz="4000" b="1"/>
            </a:lvl2pPr>
            <a:lvl3pPr marL="457200" indent="0">
              <a:lnSpc>
                <a:spcPct val="100000"/>
              </a:lnSpc>
              <a:buNone/>
              <a:defRPr sz="3600" b="1"/>
            </a:lvl3pPr>
            <a:lvl4pPr marL="685800" indent="0">
              <a:lnSpc>
                <a:spcPct val="100000"/>
              </a:lnSpc>
              <a:buNone/>
              <a:defRPr sz="3200" b="1"/>
            </a:lvl4pPr>
            <a:lvl5pPr marL="914400" indent="0">
              <a:lnSpc>
                <a:spcPct val="100000"/>
              </a:lnSpc>
              <a:buNone/>
              <a:defRPr sz="28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122337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970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914400"/>
            <a:ext cx="9418320" cy="5070068"/>
          </a:xfrm>
        </p:spPr>
        <p:txBody>
          <a:bodyPr anchor="t">
            <a:noAutofit/>
          </a:bodyPr>
          <a:lstStyle>
            <a:lvl1pPr marL="0" indent="0">
              <a:lnSpc>
                <a:spcPct val="100000"/>
              </a:lnSpc>
              <a:buNone/>
              <a:defRPr sz="54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7652360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Quot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54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54997342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9F26B695-D9BA-401E-92ED-3F35E2AF1B58}"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110953130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7" name="Straight Connector 6">
            <a:extLst>
              <a:ext uri="{FF2B5EF4-FFF2-40B4-BE49-F238E27FC236}">
                <a16:creationId xmlns:a16="http://schemas.microsoft.com/office/drawing/2014/main" id="{29F8509F-2652-8D73-2320-6F2440E44F18}"/>
              </a:ext>
              <a:ext uri="{C183D7F6-B498-43B3-948B-1728B52AA6E4}">
                <adec:decorative xmlns:adec="http://schemas.microsoft.com/office/drawing/2017/decorative" val="1"/>
              </a:ext>
            </a:extLst>
          </p:cNvPr>
          <p:cNvCxnSpPr>
            <a:cxnSpLocks/>
          </p:cNvCxnSpPr>
          <p:nvPr/>
        </p:nvCxnSpPr>
        <p:spPr>
          <a:xfrm>
            <a:off x="11387805" y="57268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6568" y="5431536"/>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6568" y="1188720"/>
            <a:ext cx="9198864" cy="3291840"/>
          </a:xfrm>
        </p:spPr>
        <p:txBody>
          <a:bodyPr anchor="ctr" anchorCtr="0">
            <a:normAutofit/>
          </a:bodyPr>
          <a:lstStyle>
            <a:lvl1pPr algn="ctr">
              <a:lnSpc>
                <a:spcPct val="100000"/>
              </a:lnSpc>
              <a:defRPr sz="4800" b="1" cap="all" baseline="0"/>
            </a:lvl1pPr>
          </a:lstStyle>
          <a:p>
            <a:r>
              <a:rPr lang="en-US" dirty="0"/>
              <a:t>Click to edit Quote</a:t>
            </a:r>
          </a:p>
        </p:txBody>
      </p:sp>
    </p:spTree>
    <p:extLst>
      <p:ext uri="{BB962C8B-B14F-4D97-AF65-F5344CB8AC3E}">
        <p14:creationId xmlns:p14="http://schemas.microsoft.com/office/powerpoint/2010/main" val="9843165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3">
    <p:bg>
      <p:bgRef idx="1002">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9F26B695-D9BA-401E-92ED-3F35E2AF1B58}"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088136" y="5669280"/>
            <a:ext cx="8961120" cy="466344"/>
          </a:xfrm>
        </p:spPr>
        <p:txBody>
          <a:bodyPr anchor="ctr">
            <a:normAutofit/>
          </a:bodyPr>
          <a:lstStyle>
            <a:lvl1pPr marL="0" indent="0" algn="l">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1088136"/>
            <a:ext cx="8961120" cy="316992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20151405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31598483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36383910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8347863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1088136"/>
            <a:ext cx="6440258" cy="5220588"/>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088136" y="2845641"/>
            <a:ext cx="3595634" cy="345874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088136" y="1088136"/>
            <a:ext cx="3595634" cy="1757505"/>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9175089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1088136"/>
            <a:ext cx="6519080" cy="5248655"/>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088136" y="3300449"/>
            <a:ext cx="3585586" cy="296032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088136" y="1088136"/>
            <a:ext cx="3595634" cy="2212313"/>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6134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27496649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088136" y="2743200"/>
            <a:ext cx="10015728" cy="27432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7342307" cy="1133856"/>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93686087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1088136" y="3383280"/>
            <a:ext cx="8430639" cy="1279615"/>
          </a:xfrm>
        </p:spPr>
        <p:txBody>
          <a:bodyPr>
            <a:noAutofit/>
          </a:bodyPr>
          <a:lstStyle>
            <a:lvl1pPr marL="0" indent="0">
              <a:buNone/>
              <a:defRPr sz="2400"/>
            </a:lvl1pPr>
            <a:lvl2pPr marL="228600" indent="0">
              <a:buNone/>
              <a:defRPr sz="2000"/>
            </a:lvl2pPr>
            <a:lvl3pPr marL="457200" indent="0">
              <a:buNone/>
              <a:defRPr sz="1800"/>
            </a:lvl3pPr>
            <a:lvl4pPr marL="685800" indent="0">
              <a:buNone/>
              <a:defRPr sz="16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2174622856"/>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9F26B695-D9BA-401E-92ED-3F35E2AF1B58}" type="slidenum">
              <a:rPr lang="en-AU" smtClean="0"/>
              <a:t>‹#›</a:t>
            </a:fld>
            <a:endParaRPr lang="en-AU"/>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96668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endParaRPr lang="en-US" dirty="0"/>
          </a:p>
        </p:txBody>
      </p:sp>
    </p:spTree>
    <p:extLst>
      <p:ext uri="{BB962C8B-B14F-4D97-AF65-F5344CB8AC3E}">
        <p14:creationId xmlns:p14="http://schemas.microsoft.com/office/powerpoint/2010/main" val="164275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endParaRPr lang="en-US" dirty="0"/>
          </a:p>
        </p:txBody>
      </p:sp>
    </p:spTree>
    <p:extLst>
      <p:ext uri="{BB962C8B-B14F-4D97-AF65-F5344CB8AC3E}">
        <p14:creationId xmlns:p14="http://schemas.microsoft.com/office/powerpoint/2010/main" val="196527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DB63BF41-1037-438C-9C59-02A4918CFCEB}" type="datetimeFigureOut">
              <a:rPr lang="en-AU" smtClean="0"/>
              <a:t>30/08/2025</a:t>
            </a:fld>
            <a:endParaRPr lang="en-AU"/>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9F26B695-D9BA-401E-92ED-3F35E2AF1B58}" type="slidenum">
              <a:rPr lang="en-AU" smtClean="0"/>
              <a:t>‹#›</a:t>
            </a:fld>
            <a:endParaRPr lang="en-AU"/>
          </a:p>
        </p:txBody>
      </p:sp>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6288491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D8F5E9F-8F61-B124-73DA-520132A330BD}"/>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DB63BF41-1037-438C-9C59-02A4918CFCEB}" type="datetimeFigureOut">
              <a:rPr lang="en-AU" smtClean="0"/>
              <a:t>30/08/2025</a:t>
            </a:fld>
            <a:endParaRPr lang="en-AU"/>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9F26B695-D9BA-401E-92ED-3F35E2AF1B58}" type="slidenum">
              <a:rPr lang="en-AU" smtClean="0"/>
              <a:t>‹#›</a:t>
            </a:fld>
            <a:endParaRPr lang="en-AU"/>
          </a:p>
        </p:txBody>
      </p:sp>
      <p:cxnSp>
        <p:nvCxnSpPr>
          <p:cNvPr id="8" name="Straight Connector 7">
            <a:extLst>
              <a:ext uri="{FF2B5EF4-FFF2-40B4-BE49-F238E27FC236}">
                <a16:creationId xmlns:a16="http://schemas.microsoft.com/office/drawing/2014/main" id="{886F9819-4359-CBB9-DECC-CB141827F38B}"/>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272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1000"/>
        </a:spcBef>
        <a:buFont typeface="Neue Haas Grotesk Text Pro" panose="020B0504020202020204" pitchFamily="34" charset="0"/>
        <a:buNone/>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pos="360">
          <p15:clr>
            <a:srgbClr val="F26B43"/>
          </p15:clr>
        </p15:guide>
        <p15:guide id="8" pos="6936">
          <p15:clr>
            <a:srgbClr val="F26B43"/>
          </p15:clr>
        </p15:guide>
        <p15:guide id="10" orient="horz" pos="720">
          <p15:clr>
            <a:srgbClr val="F26B43"/>
          </p15:clr>
        </p15:guide>
        <p15:guide id="14" pos="6528">
          <p15:clr>
            <a:srgbClr val="F26B43"/>
          </p15:clr>
        </p15:guide>
        <p15:guide id="22" orient="horz" pos="36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D73C47-2770-30A3-51F7-BA0B51D668C7}"/>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5" name="Diagram 4">
            <a:extLst>
              <a:ext uri="{FF2B5EF4-FFF2-40B4-BE49-F238E27FC236}">
                <a16:creationId xmlns:a16="http://schemas.microsoft.com/office/drawing/2014/main" id="{2E9FF4E7-6ABC-8A7E-E3D1-82CCFC71D5DB}"/>
              </a:ext>
            </a:extLst>
          </p:cNvPr>
          <p:cNvGraphicFramePr/>
          <p:nvPr/>
        </p:nvGraphicFramePr>
        <p:xfrm>
          <a:off x="464457" y="105514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ome - Dapr Agents">
            <a:extLst>
              <a:ext uri="{FF2B5EF4-FFF2-40B4-BE49-F238E27FC236}">
                <a16:creationId xmlns:a16="http://schemas.microsoft.com/office/drawing/2014/main" id="{59982887-DD6C-85B1-C32D-5A79AED60E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7D236CB-B423-307B-B9B5-E8D0C35DD888}"/>
              </a:ext>
            </a:extLst>
          </p:cNvPr>
          <p:cNvSpPr/>
          <p:nvPr/>
        </p:nvSpPr>
        <p:spPr>
          <a:xfrm>
            <a:off x="4811660" y="1671176"/>
            <a:ext cx="1643063" cy="1057275"/>
          </a:xfrm>
          <a:prstGeom prst="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145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BB6FF2-D1AF-88EA-5FDB-33E984F609B4}"/>
              </a:ext>
            </a:extLst>
          </p:cNvPr>
          <p:cNvSpPr>
            <a:spLocks noGrp="1"/>
          </p:cNvSpPr>
          <p:nvPr>
            <p:ph type="title"/>
          </p:nvPr>
        </p:nvSpPr>
        <p:spPr/>
        <p:txBody>
          <a:bodyPr/>
          <a:lstStyle/>
          <a:p>
            <a:r>
              <a:rPr lang="en-AU" dirty="0"/>
              <a:t>Tool Calling</a:t>
            </a:r>
          </a:p>
        </p:txBody>
      </p:sp>
      <p:sp>
        <p:nvSpPr>
          <p:cNvPr id="6" name="Rectangle 5">
            <a:extLst>
              <a:ext uri="{FF2B5EF4-FFF2-40B4-BE49-F238E27FC236}">
                <a16:creationId xmlns:a16="http://schemas.microsoft.com/office/drawing/2014/main" id="{6061A95B-6738-4762-BC9B-CFDB76A90C50}"/>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2" descr="Home - Dapr Agents">
            <a:extLst>
              <a:ext uri="{FF2B5EF4-FFF2-40B4-BE49-F238E27FC236}">
                <a16:creationId xmlns:a16="http://schemas.microsoft.com/office/drawing/2014/main" id="{8F55C392-4F47-0AD9-6A19-C2F2555F8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CAE5A81-F939-C9BE-8B63-5FDE99BCCD3E}"/>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088135" y="2075751"/>
            <a:ext cx="7154127" cy="442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775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2230B-A744-A346-ABF8-7FCCFE194F3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F687C1-B9FD-82F1-2450-7861349201A9}"/>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a:extLst>
              <a:ext uri="{FF2B5EF4-FFF2-40B4-BE49-F238E27FC236}">
                <a16:creationId xmlns:a16="http://schemas.microsoft.com/office/drawing/2014/main" id="{9877D093-0D59-E79B-9751-EFFD966277E8}"/>
              </a:ext>
            </a:extLst>
          </p:cNvPr>
          <p:cNvSpPr>
            <a:spLocks noGrp="1"/>
          </p:cNvSpPr>
          <p:nvPr>
            <p:ph sz="quarter" idx="13"/>
          </p:nvPr>
        </p:nvSpPr>
        <p:spPr/>
        <p:txBody>
          <a:bodyPr/>
          <a:lstStyle/>
          <a:p>
            <a:pPr>
              <a:buFont typeface="Wingdings" panose="05000000000000000000" pitchFamily="2" charset="2"/>
              <a:buChar char="q"/>
            </a:pPr>
            <a:r>
              <a:rPr lang="en-AU" dirty="0"/>
              <a:t>How to create tools for </a:t>
            </a:r>
            <a:r>
              <a:rPr lang="en-AU" dirty="0" err="1"/>
              <a:t>Dapr</a:t>
            </a:r>
            <a:r>
              <a:rPr lang="en-AU" dirty="0"/>
              <a:t> Agents</a:t>
            </a:r>
          </a:p>
          <a:p>
            <a:pPr>
              <a:buFont typeface="Wingdings" panose="05000000000000000000" pitchFamily="2" charset="2"/>
              <a:buChar char="q"/>
            </a:pPr>
            <a:r>
              <a:rPr lang="en-AU" dirty="0"/>
              <a:t>How </a:t>
            </a:r>
            <a:r>
              <a:rPr lang="en-AU" dirty="0" err="1"/>
              <a:t>Dapr</a:t>
            </a:r>
            <a:r>
              <a:rPr lang="en-AU" dirty="0"/>
              <a:t> Agents use Tools</a:t>
            </a:r>
          </a:p>
          <a:p>
            <a:pPr>
              <a:buFont typeface="Wingdings" panose="05000000000000000000" pitchFamily="2" charset="2"/>
              <a:buChar char="q"/>
            </a:pPr>
            <a:r>
              <a:rPr lang="en-AU" dirty="0"/>
              <a:t>Working with Agent Memory</a:t>
            </a:r>
          </a:p>
          <a:p>
            <a:pPr>
              <a:buFont typeface="Wingdings" panose="05000000000000000000" pitchFamily="2" charset="2"/>
              <a:buChar char="q"/>
            </a:pPr>
            <a:r>
              <a:rPr lang="en-AU" dirty="0"/>
              <a:t>Persistent Agent Memory in </a:t>
            </a:r>
            <a:r>
              <a:rPr lang="en-AU" dirty="0" err="1"/>
              <a:t>Dapr</a:t>
            </a:r>
            <a:endParaRPr lang="en-AU" dirty="0"/>
          </a:p>
          <a:p>
            <a:pPr>
              <a:buFont typeface="Wingdings" panose="05000000000000000000" pitchFamily="2" charset="2"/>
              <a:buChar char="q"/>
            </a:pPr>
            <a:r>
              <a:rPr lang="en-AU" dirty="0"/>
              <a:t>Adding Observability in </a:t>
            </a:r>
            <a:r>
              <a:rPr lang="en-AU" dirty="0" err="1"/>
              <a:t>Dapr</a:t>
            </a:r>
            <a:r>
              <a:rPr lang="en-AU" dirty="0"/>
              <a:t> Agents</a:t>
            </a:r>
          </a:p>
        </p:txBody>
      </p:sp>
      <p:sp>
        <p:nvSpPr>
          <p:cNvPr id="2" name="Title 1">
            <a:extLst>
              <a:ext uri="{FF2B5EF4-FFF2-40B4-BE49-F238E27FC236}">
                <a16:creationId xmlns:a16="http://schemas.microsoft.com/office/drawing/2014/main" id="{A6BF459F-C301-21A4-462D-73E310C1E42C}"/>
              </a:ext>
            </a:extLst>
          </p:cNvPr>
          <p:cNvSpPr>
            <a:spLocks noGrp="1"/>
          </p:cNvSpPr>
          <p:nvPr>
            <p:ph type="title"/>
          </p:nvPr>
        </p:nvSpPr>
        <p:spPr/>
        <p:txBody>
          <a:bodyPr/>
          <a:lstStyle/>
          <a:p>
            <a:r>
              <a:rPr lang="en-AU" dirty="0"/>
              <a:t>Let’s dive into the code</a:t>
            </a:r>
          </a:p>
        </p:txBody>
      </p:sp>
      <p:pic>
        <p:nvPicPr>
          <p:cNvPr id="5" name="Picture 2" descr="Home - Dapr Agents">
            <a:extLst>
              <a:ext uri="{FF2B5EF4-FFF2-40B4-BE49-F238E27FC236}">
                <a16:creationId xmlns:a16="http://schemas.microsoft.com/office/drawing/2014/main" id="{A912D7B1-08E7-CA69-3F56-47175F8F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15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jorn Showcase">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Showcase_win32_EF_v7" id="{6F1A2123-933E-4821-BABA-C25B36A9C821}" vid="{CA20EF57-394B-4941-B950-E17669DF95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Bjorn design</Template>
  <TotalTime>18</TotalTime>
  <Words>452</Words>
  <Application>Microsoft Office PowerPoint</Application>
  <PresentationFormat>Widescreen</PresentationFormat>
  <Paragraphs>37</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Neue Haas Grotesk Text Pro</vt:lpstr>
      <vt:lpstr>System Font Regular</vt:lpstr>
      <vt:lpstr>Wingdings</vt:lpstr>
      <vt:lpstr>Bjorn Showcase</vt:lpstr>
      <vt:lpstr>PowerPoint Presentation</vt:lpstr>
      <vt:lpstr>Tool Calling</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 Velida</dc:creator>
  <cp:lastModifiedBy>Will Velida</cp:lastModifiedBy>
  <cp:revision>2</cp:revision>
  <dcterms:created xsi:type="dcterms:W3CDTF">2025-08-30T00:49:48Z</dcterms:created>
  <dcterms:modified xsi:type="dcterms:W3CDTF">2025-08-30T07:16:23Z</dcterms:modified>
</cp:coreProperties>
</file>