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4660"/>
  </p:normalViewPr>
  <p:slideViewPr>
    <p:cSldViewPr snapToGrid="0">
      <p:cViewPr varScale="1">
        <p:scale>
          <a:sx n="93" d="100"/>
          <a:sy n="93" d="100"/>
        </p:scale>
        <p:origin x="22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AF24-1020-03FB-338F-32039590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790A2-3A33-050E-0D3E-36513C842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2350D-590E-C4A0-74A3-A2817BAF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27/08/2025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16E34-74E0-EECC-0785-8C7DC5EF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68F2F-6113-E42E-814A-0FB4D85E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748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41CE-660E-71F5-B5F6-D171C957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E3A1E-19AC-647B-10FF-DBBB59178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2C591-16B8-A909-5176-22BBCA9C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27/08/2025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49E0B-6604-2139-326D-0F601E4E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A46C-DE27-8B67-3114-2694EC6E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798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0B7D0-F29F-26D8-4AEF-321BFFBEF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7D861-7CC5-3193-852F-89DFA70D1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2D46-4A6A-7777-01A0-CB46A20E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27/08/2025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33FD6-4196-2210-CE19-DF16FFA3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5827-4ABB-957D-642E-05F47C76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493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F50D-3D3A-4E41-3FE4-3C72F50F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6EE92-3741-79AE-861D-53C7736C2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004DD-D943-A5CF-0093-A41F0D8F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27/08/2025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7B5F8-5680-6132-F40E-BC873DCD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BA444-E03A-B03A-1185-CE2742AA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36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FB39-E624-ABBE-7273-6BA05B04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D494F-3422-1C55-D8DF-7FF62BB43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C071C-C468-6D8B-0B12-AC2AE510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27/08/2025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5D2E5-B86F-8F53-84DF-ED44EB55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40E4-28D5-825E-B1B9-7991FB96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088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1965-2336-5F70-18A1-F25BD77D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6F7D7-6115-203D-71A4-5BD71D907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530FE-DBD5-93CF-B10A-28D983633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2E7B5-3569-FAE7-391C-D5B07E5A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27/08/2025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29A1E-E792-8709-BF86-8E49AF84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F568B-3235-156E-45BD-1CF88A67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113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E815-B9D5-3F3F-4AB6-AEE960811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D4855-95E4-4136-08FC-B92EB3C91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550AD-E710-D438-929C-8F3D95A06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C8A80-812A-4178-9913-CB0B43F31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8939C-170B-C01F-DC73-004BD1B47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E6F77-30F8-0F6D-83BF-A993B6BF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27/08/2025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534FF-464B-753C-DF62-A2C5AAE3C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48363-3399-E804-3FD0-B08414AE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87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B20A-5A31-3E5F-5C46-845D3E62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0FE30-85CB-7312-10E7-9D7203DE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27/08/2025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1311E-EF0F-7469-37A9-521A86EC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6854C-C634-9D02-2245-401768E4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692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023C9-53C0-7EE2-09FB-E28B4B98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27/08/2025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C9399-6BB8-3DCB-6D29-5E250598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2A39C-AD40-28BF-F01C-83A2735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16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3E9B-8661-B797-1390-99AF396B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56DB-84CD-CC4A-3DD1-D3DB0FD27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F58A3-F0AE-1314-8846-ACD414161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26B77-3850-5BA7-83B6-590FD07C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27/08/2025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28D54-E6AA-67B5-34A4-4FCAFF6D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8A716-B49C-0279-AB3A-D2F7D70F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57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C7CF-CA82-BA86-0CAD-49B3DF443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0CE43-E3FC-8457-20A7-A88495B45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1A767-54D1-795F-6D3E-398E35150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EC287-3B05-A7ED-2A09-29AD0833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F2D4-E4D7-49CD-A8A3-DCDF5ECBF2B6}" type="datetimeFigureOut">
              <a:rPr lang="en-AU" smtClean="0"/>
              <a:t>27/08/2025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9EA2D-1BA4-914C-7010-C8E17032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014AB-E737-3CF0-274D-0D6AF37E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560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EB67D-45C0-0723-A8EE-DCDDCC61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DD543-9769-5F39-D374-81419A7E6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DD6DF-57E1-D830-AB9C-36136A18C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30F2D4-E4D7-49CD-A8A3-DCDF5ECBF2B6}" type="datetimeFigureOut">
              <a:rPr lang="en-AU" smtClean="0"/>
              <a:t>27/08/2025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D8273-28A8-37B5-7C20-4F6EE4413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B31FF-B997-0FBC-3BAA-158270B0B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10DF03-87B5-4F02-8C12-BF42A570EF0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46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7937-7FA5-D97A-F9F9-C42319C66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D4F0E-4750-C82F-08D2-1D152B260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66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Velida</dc:creator>
  <cp:lastModifiedBy>Will Velida</cp:lastModifiedBy>
  <cp:revision>1</cp:revision>
  <dcterms:created xsi:type="dcterms:W3CDTF">2025-08-27T07:01:37Z</dcterms:created>
  <dcterms:modified xsi:type="dcterms:W3CDTF">2025-08-27T07:02:49Z</dcterms:modified>
</cp:coreProperties>
</file>