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9" r:id="rId4"/>
    <p:sldId id="267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DE719-F46E-46F9-BAB6-E0AF904ABF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6D06708-7558-4EC3-98A4-2AE0126B9961}">
      <dgm:prSet phldrT="[Text]"/>
      <dgm:spPr/>
      <dgm:t>
        <a:bodyPr/>
        <a:lstStyle/>
        <a:p>
          <a:r>
            <a:rPr lang="en-AU" dirty="0"/>
            <a:t>Random</a:t>
          </a:r>
        </a:p>
      </dgm:t>
    </dgm:pt>
    <dgm:pt modelId="{D8FF6A60-1403-4BB0-8DA9-748BBF0BCA6B}" type="parTrans" cxnId="{E61A8BA1-4572-47FF-9A8A-478915B55CB1}">
      <dgm:prSet/>
      <dgm:spPr/>
      <dgm:t>
        <a:bodyPr/>
        <a:lstStyle/>
        <a:p>
          <a:endParaRPr lang="en-AU"/>
        </a:p>
      </dgm:t>
    </dgm:pt>
    <dgm:pt modelId="{969C488E-48AD-432B-9047-9561FF8C0EF9}" type="sibTrans" cxnId="{E61A8BA1-4572-47FF-9A8A-478915B55CB1}">
      <dgm:prSet/>
      <dgm:spPr/>
      <dgm:t>
        <a:bodyPr/>
        <a:lstStyle/>
        <a:p>
          <a:endParaRPr lang="en-AU"/>
        </a:p>
      </dgm:t>
    </dgm:pt>
    <dgm:pt modelId="{B7490F0A-AC38-41AC-8503-64C58C61EEE6}">
      <dgm:prSet phldrT="[Text]"/>
      <dgm:spPr/>
      <dgm:t>
        <a:bodyPr/>
        <a:lstStyle/>
        <a:p>
          <a:r>
            <a:rPr lang="en-AU" dirty="0"/>
            <a:t>Encourages diversity in responses and strategies</a:t>
          </a:r>
        </a:p>
      </dgm:t>
    </dgm:pt>
    <dgm:pt modelId="{C3FA371A-F1C9-450F-AEE0-FA5A1E803B82}" type="parTrans" cxnId="{C86ED281-8D57-4AAE-BDD9-AA4D3A6D8470}">
      <dgm:prSet/>
      <dgm:spPr/>
      <dgm:t>
        <a:bodyPr/>
        <a:lstStyle/>
        <a:p>
          <a:endParaRPr lang="en-AU"/>
        </a:p>
      </dgm:t>
    </dgm:pt>
    <dgm:pt modelId="{DEDFED2A-DA7D-4FC1-B83D-395FC8FC39B9}" type="sibTrans" cxnId="{C86ED281-8D57-4AAE-BDD9-AA4D3A6D8470}">
      <dgm:prSet/>
      <dgm:spPr/>
      <dgm:t>
        <a:bodyPr/>
        <a:lstStyle/>
        <a:p>
          <a:endParaRPr lang="en-AU"/>
        </a:p>
      </dgm:t>
    </dgm:pt>
    <dgm:pt modelId="{A993C8CE-53C9-4C6C-B108-106485A220AE}">
      <dgm:prSet phldrT="[Text]"/>
      <dgm:spPr/>
      <dgm:t>
        <a:bodyPr/>
        <a:lstStyle/>
        <a:p>
          <a:r>
            <a:rPr lang="en-AU" dirty="0"/>
            <a:t>Simplifies orchestration</a:t>
          </a:r>
        </a:p>
      </dgm:t>
    </dgm:pt>
    <dgm:pt modelId="{9C2C9CB8-72D6-46E5-9431-9523608D96AF}" type="parTrans" cxnId="{DA380629-B3C9-4A4D-B6E0-FD0DD4BBC29C}">
      <dgm:prSet/>
      <dgm:spPr/>
      <dgm:t>
        <a:bodyPr/>
        <a:lstStyle/>
        <a:p>
          <a:endParaRPr lang="en-AU"/>
        </a:p>
      </dgm:t>
    </dgm:pt>
    <dgm:pt modelId="{3C4DF79D-067B-4C48-8B12-B3759CACFC1C}" type="sibTrans" cxnId="{DA380629-B3C9-4A4D-B6E0-FD0DD4BBC29C}">
      <dgm:prSet/>
      <dgm:spPr/>
      <dgm:t>
        <a:bodyPr/>
        <a:lstStyle/>
        <a:p>
          <a:endParaRPr lang="en-AU"/>
        </a:p>
      </dgm:t>
    </dgm:pt>
    <dgm:pt modelId="{60FE7934-57E4-4D98-8903-B9410BFD66DF}">
      <dgm:prSet phldrT="[Text]"/>
      <dgm:spPr/>
      <dgm:t>
        <a:bodyPr/>
        <a:lstStyle/>
        <a:p>
          <a:r>
            <a:rPr lang="en-AU" dirty="0"/>
            <a:t>Useful for exploratory or brainstorming tasks</a:t>
          </a:r>
        </a:p>
      </dgm:t>
    </dgm:pt>
    <dgm:pt modelId="{9E232186-EDB4-49CB-B8A0-442C094E3E6E}" type="parTrans" cxnId="{9182E4F9-DB88-4A7B-8535-23CE9F9209B1}">
      <dgm:prSet/>
      <dgm:spPr/>
      <dgm:t>
        <a:bodyPr/>
        <a:lstStyle/>
        <a:p>
          <a:endParaRPr lang="en-AU"/>
        </a:p>
      </dgm:t>
    </dgm:pt>
    <dgm:pt modelId="{491362F4-E929-4C02-9464-A40A8F85F447}" type="sibTrans" cxnId="{9182E4F9-DB88-4A7B-8535-23CE9F9209B1}">
      <dgm:prSet/>
      <dgm:spPr/>
      <dgm:t>
        <a:bodyPr/>
        <a:lstStyle/>
        <a:p>
          <a:endParaRPr lang="en-AU"/>
        </a:p>
      </dgm:t>
    </dgm:pt>
    <dgm:pt modelId="{0170BC29-1CB2-4D1E-BEE4-DAE9BBD16297}">
      <dgm:prSet phldrT="[Text]"/>
      <dgm:spPr/>
      <dgm:t>
        <a:bodyPr/>
        <a:lstStyle/>
        <a:p>
          <a:r>
            <a:rPr lang="en-AU" dirty="0"/>
            <a:t>Round Robin</a:t>
          </a:r>
        </a:p>
      </dgm:t>
    </dgm:pt>
    <dgm:pt modelId="{F2626242-4F89-404E-A45F-92726483933E}" type="parTrans" cxnId="{736848FC-864D-4C7F-9349-DE6F2A907252}">
      <dgm:prSet/>
      <dgm:spPr/>
      <dgm:t>
        <a:bodyPr/>
        <a:lstStyle/>
        <a:p>
          <a:endParaRPr lang="en-AU"/>
        </a:p>
      </dgm:t>
    </dgm:pt>
    <dgm:pt modelId="{E00928F3-1BED-49A2-835E-1A8BE01417F7}" type="sibTrans" cxnId="{736848FC-864D-4C7F-9349-DE6F2A907252}">
      <dgm:prSet/>
      <dgm:spPr/>
      <dgm:t>
        <a:bodyPr/>
        <a:lstStyle/>
        <a:p>
          <a:endParaRPr lang="en-AU"/>
        </a:p>
      </dgm:t>
    </dgm:pt>
    <dgm:pt modelId="{36B84561-379A-49D5-9FA6-41DE05F4E7DC}">
      <dgm:prSet phldrT="[Text]"/>
      <dgm:spPr/>
      <dgm:t>
        <a:bodyPr/>
        <a:lstStyle/>
        <a:p>
          <a:r>
            <a:rPr lang="en-AU" dirty="0"/>
            <a:t>Ensures equal participation among agents</a:t>
          </a:r>
        </a:p>
      </dgm:t>
    </dgm:pt>
    <dgm:pt modelId="{88785566-794E-4F45-A4E0-DFC8200A70E4}" type="parTrans" cxnId="{1620BBFD-5C77-4DEB-9495-E6FFBB623A09}">
      <dgm:prSet/>
      <dgm:spPr/>
      <dgm:t>
        <a:bodyPr/>
        <a:lstStyle/>
        <a:p>
          <a:endParaRPr lang="en-AU"/>
        </a:p>
      </dgm:t>
    </dgm:pt>
    <dgm:pt modelId="{EFF3D8A4-C7A4-4887-98D3-764DAD0F895D}" type="sibTrans" cxnId="{1620BBFD-5C77-4DEB-9495-E6FFBB623A09}">
      <dgm:prSet/>
      <dgm:spPr/>
      <dgm:t>
        <a:bodyPr/>
        <a:lstStyle/>
        <a:p>
          <a:endParaRPr lang="en-AU"/>
        </a:p>
      </dgm:t>
    </dgm:pt>
    <dgm:pt modelId="{FBDC3EE7-3831-482C-A670-1535BBACFE55}">
      <dgm:prSet phldrT="[Text]"/>
      <dgm:spPr/>
      <dgm:t>
        <a:bodyPr/>
        <a:lstStyle/>
        <a:p>
          <a:r>
            <a:rPr lang="en-AU" dirty="0"/>
            <a:t>Ideal for predictable task distribution</a:t>
          </a:r>
        </a:p>
      </dgm:t>
    </dgm:pt>
    <dgm:pt modelId="{A69CF8E2-BE15-43FE-8AF7-6917183EA1CA}" type="parTrans" cxnId="{E2893558-2312-468B-B51E-816F91375C57}">
      <dgm:prSet/>
      <dgm:spPr/>
      <dgm:t>
        <a:bodyPr/>
        <a:lstStyle/>
        <a:p>
          <a:endParaRPr lang="en-AU"/>
        </a:p>
      </dgm:t>
    </dgm:pt>
    <dgm:pt modelId="{399A4D3F-5C08-4E32-AC08-A479DD90C939}" type="sibTrans" cxnId="{E2893558-2312-468B-B51E-816F91375C57}">
      <dgm:prSet/>
      <dgm:spPr/>
      <dgm:t>
        <a:bodyPr/>
        <a:lstStyle/>
        <a:p>
          <a:endParaRPr lang="en-AU"/>
        </a:p>
      </dgm:t>
    </dgm:pt>
    <dgm:pt modelId="{AE1C9EA5-14C9-49D8-8AF6-E2266384654A}">
      <dgm:prSet phldrT="[Text]"/>
      <dgm:spPr/>
      <dgm:t>
        <a:bodyPr/>
        <a:lstStyle/>
        <a:p>
          <a:r>
            <a:rPr lang="en-AU" dirty="0"/>
            <a:t>Each agent takes turns in a predefined order</a:t>
          </a:r>
        </a:p>
      </dgm:t>
    </dgm:pt>
    <dgm:pt modelId="{003403A6-6A90-46FC-8DC4-F1D35C9A2674}" type="parTrans" cxnId="{014CCF67-7E61-4FE4-AEE6-4993DEEEFC84}">
      <dgm:prSet/>
      <dgm:spPr/>
      <dgm:t>
        <a:bodyPr/>
        <a:lstStyle/>
        <a:p>
          <a:endParaRPr lang="en-AU"/>
        </a:p>
      </dgm:t>
    </dgm:pt>
    <dgm:pt modelId="{7CED9A0A-C49C-4FF8-B49D-88BD4988D2A5}" type="sibTrans" cxnId="{014CCF67-7E61-4FE4-AEE6-4993DEEEFC84}">
      <dgm:prSet/>
      <dgm:spPr/>
      <dgm:t>
        <a:bodyPr/>
        <a:lstStyle/>
        <a:p>
          <a:endParaRPr lang="en-AU"/>
        </a:p>
      </dgm:t>
    </dgm:pt>
    <dgm:pt modelId="{262FEC11-C213-4FF4-9AA2-A682A6D83FF7}">
      <dgm:prSet phldrT="[Text]"/>
      <dgm:spPr/>
      <dgm:t>
        <a:bodyPr/>
        <a:lstStyle/>
        <a:p>
          <a:r>
            <a:rPr lang="en-AU" dirty="0"/>
            <a:t>LLM-Based</a:t>
          </a:r>
        </a:p>
      </dgm:t>
    </dgm:pt>
    <dgm:pt modelId="{E66A43A1-C580-4C77-95C6-D27E1BC44303}" type="parTrans" cxnId="{821A3173-E092-4720-8809-A358716CDB19}">
      <dgm:prSet/>
      <dgm:spPr/>
      <dgm:t>
        <a:bodyPr/>
        <a:lstStyle/>
        <a:p>
          <a:endParaRPr lang="en-AU"/>
        </a:p>
      </dgm:t>
    </dgm:pt>
    <dgm:pt modelId="{B40B4566-8143-411D-8D6B-FEB3D8661201}" type="sibTrans" cxnId="{821A3173-E092-4720-8809-A358716CDB19}">
      <dgm:prSet/>
      <dgm:spPr/>
      <dgm:t>
        <a:bodyPr/>
        <a:lstStyle/>
        <a:p>
          <a:endParaRPr lang="en-AU"/>
        </a:p>
      </dgm:t>
    </dgm:pt>
    <dgm:pt modelId="{CF0C0024-BF49-4D82-AFF5-2551F9F3B652}">
      <dgm:prSet phldrT="[Text]"/>
      <dgm:spPr/>
      <dgm:t>
        <a:bodyPr/>
        <a:lstStyle/>
        <a:p>
          <a:r>
            <a:rPr lang="en-AU" dirty="0"/>
            <a:t>Task Context</a:t>
          </a:r>
        </a:p>
      </dgm:t>
    </dgm:pt>
    <dgm:pt modelId="{FA3A781F-82F2-4D67-8BC8-0ED6DAA3D97F}" type="parTrans" cxnId="{88015623-1FFF-4E57-A656-D11EE811E28D}">
      <dgm:prSet/>
      <dgm:spPr/>
      <dgm:t>
        <a:bodyPr/>
        <a:lstStyle/>
        <a:p>
          <a:endParaRPr lang="en-AU"/>
        </a:p>
      </dgm:t>
    </dgm:pt>
    <dgm:pt modelId="{DBDD0D27-C8CC-4DC0-BECC-8B1360954A5D}" type="sibTrans" cxnId="{88015623-1FFF-4E57-A656-D11EE811E28D}">
      <dgm:prSet/>
      <dgm:spPr/>
      <dgm:t>
        <a:bodyPr/>
        <a:lstStyle/>
        <a:p>
          <a:endParaRPr lang="en-AU"/>
        </a:p>
      </dgm:t>
    </dgm:pt>
    <dgm:pt modelId="{1BEA9D36-7F53-45AF-8041-B91D68C7E408}">
      <dgm:prSet phldrT="[Text]"/>
      <dgm:spPr/>
      <dgm:t>
        <a:bodyPr/>
        <a:lstStyle/>
        <a:p>
          <a:r>
            <a:rPr lang="en-AU" dirty="0"/>
            <a:t>Chat History</a:t>
          </a:r>
        </a:p>
      </dgm:t>
    </dgm:pt>
    <dgm:pt modelId="{560A7AB9-161D-41BF-B927-94E143F74CA5}" type="parTrans" cxnId="{D533F03A-2F20-410D-9ACE-1BE903A5D601}">
      <dgm:prSet/>
      <dgm:spPr/>
      <dgm:t>
        <a:bodyPr/>
        <a:lstStyle/>
        <a:p>
          <a:endParaRPr lang="en-AU"/>
        </a:p>
      </dgm:t>
    </dgm:pt>
    <dgm:pt modelId="{928E4891-E2A1-4062-84DC-9125B0D9761E}" type="sibTrans" cxnId="{D533F03A-2F20-410D-9ACE-1BE903A5D601}">
      <dgm:prSet/>
      <dgm:spPr/>
      <dgm:t>
        <a:bodyPr/>
        <a:lstStyle/>
        <a:p>
          <a:endParaRPr lang="en-AU"/>
        </a:p>
      </dgm:t>
    </dgm:pt>
    <dgm:pt modelId="{208B0F8E-5304-4E8C-99EA-65CE5C02BD03}">
      <dgm:prSet phldrT="[Text]"/>
      <dgm:spPr/>
      <dgm:t>
        <a:bodyPr/>
        <a:lstStyle/>
        <a:p>
          <a:r>
            <a:rPr lang="en-AU" dirty="0"/>
            <a:t>Agent Metadata</a:t>
          </a:r>
        </a:p>
      </dgm:t>
    </dgm:pt>
    <dgm:pt modelId="{594C7722-335C-4A0F-97A2-285B3B93749D}" type="parTrans" cxnId="{53F53B02-061A-424D-9CBC-7EDBD885A898}">
      <dgm:prSet/>
      <dgm:spPr/>
      <dgm:t>
        <a:bodyPr/>
        <a:lstStyle/>
        <a:p>
          <a:endParaRPr lang="en-AU"/>
        </a:p>
      </dgm:t>
    </dgm:pt>
    <dgm:pt modelId="{C2D23344-6A36-4CEB-B2BD-0AC54D4152E2}" type="sibTrans" cxnId="{53F53B02-061A-424D-9CBC-7EDBD885A898}">
      <dgm:prSet/>
      <dgm:spPr/>
      <dgm:t>
        <a:bodyPr/>
        <a:lstStyle/>
        <a:p>
          <a:endParaRPr lang="en-AU"/>
        </a:p>
      </dgm:t>
    </dgm:pt>
    <dgm:pt modelId="{FC53215A-CC02-4FD1-ADBA-73F3B56F50EA}" type="pres">
      <dgm:prSet presAssocID="{618DE719-F46E-46F9-BAB6-E0AF904ABF64}" presName="layout" presStyleCnt="0">
        <dgm:presLayoutVars>
          <dgm:chMax/>
          <dgm:chPref/>
          <dgm:dir/>
          <dgm:resizeHandles/>
        </dgm:presLayoutVars>
      </dgm:prSet>
      <dgm:spPr/>
    </dgm:pt>
    <dgm:pt modelId="{9293AF89-DA6A-480D-B952-1A12A126F198}" type="pres">
      <dgm:prSet presAssocID="{86D06708-7558-4EC3-98A4-2AE0126B9961}" presName="root" presStyleCnt="0">
        <dgm:presLayoutVars>
          <dgm:chMax/>
          <dgm:chPref/>
        </dgm:presLayoutVars>
      </dgm:prSet>
      <dgm:spPr/>
    </dgm:pt>
    <dgm:pt modelId="{E8E3EAFB-A317-42C6-B693-C9D010088822}" type="pres">
      <dgm:prSet presAssocID="{86D06708-7558-4EC3-98A4-2AE0126B9961}" presName="rootComposite" presStyleCnt="0">
        <dgm:presLayoutVars/>
      </dgm:prSet>
      <dgm:spPr/>
    </dgm:pt>
    <dgm:pt modelId="{841D55D9-4AF4-4A4C-BDF0-632701A22418}" type="pres">
      <dgm:prSet presAssocID="{86D06708-7558-4EC3-98A4-2AE0126B9961}" presName="ParentAccent" presStyleLbl="alignNode1" presStyleIdx="0" presStyleCnt="3"/>
      <dgm:spPr/>
    </dgm:pt>
    <dgm:pt modelId="{7D9094C1-3E7A-443F-A0D6-7CB91B2D2DD0}" type="pres">
      <dgm:prSet presAssocID="{86D06708-7558-4EC3-98A4-2AE0126B9961}" presName="ParentSmallAccent" presStyleLbl="fgAcc1" presStyleIdx="0" presStyleCnt="3"/>
      <dgm:spPr/>
    </dgm:pt>
    <dgm:pt modelId="{4957A320-5091-45A3-9D79-944AF2781B70}" type="pres">
      <dgm:prSet presAssocID="{86D06708-7558-4EC3-98A4-2AE0126B996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F207F708-A5B8-4793-B270-9DC7FBDA3165}" type="pres">
      <dgm:prSet presAssocID="{86D06708-7558-4EC3-98A4-2AE0126B9961}" presName="childShape" presStyleCnt="0">
        <dgm:presLayoutVars>
          <dgm:chMax val="0"/>
          <dgm:chPref val="0"/>
        </dgm:presLayoutVars>
      </dgm:prSet>
      <dgm:spPr/>
    </dgm:pt>
    <dgm:pt modelId="{76DD12BB-E227-4764-ABC0-C7B22C592EEE}" type="pres">
      <dgm:prSet presAssocID="{B7490F0A-AC38-41AC-8503-64C58C61EEE6}" presName="childComposite" presStyleCnt="0">
        <dgm:presLayoutVars>
          <dgm:chMax val="0"/>
          <dgm:chPref val="0"/>
        </dgm:presLayoutVars>
      </dgm:prSet>
      <dgm:spPr/>
    </dgm:pt>
    <dgm:pt modelId="{CF6E312C-EB80-4D2E-A20A-D2407F7A451F}" type="pres">
      <dgm:prSet presAssocID="{B7490F0A-AC38-41AC-8503-64C58C61EEE6}" presName="ChildAccent" presStyleLbl="solidFgAcc1" presStyleIdx="0" presStyleCnt="9"/>
      <dgm:spPr/>
    </dgm:pt>
    <dgm:pt modelId="{3D468AAC-2C1A-4E17-8534-B62F7652585D}" type="pres">
      <dgm:prSet presAssocID="{B7490F0A-AC38-41AC-8503-64C58C61EEE6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5ABC70C4-6CED-47BA-9CBB-327FD82032A7}" type="pres">
      <dgm:prSet presAssocID="{A993C8CE-53C9-4C6C-B108-106485A220AE}" presName="childComposite" presStyleCnt="0">
        <dgm:presLayoutVars>
          <dgm:chMax val="0"/>
          <dgm:chPref val="0"/>
        </dgm:presLayoutVars>
      </dgm:prSet>
      <dgm:spPr/>
    </dgm:pt>
    <dgm:pt modelId="{A3C629E9-1BBB-404D-8585-86080C85B4DA}" type="pres">
      <dgm:prSet presAssocID="{A993C8CE-53C9-4C6C-B108-106485A220AE}" presName="ChildAccent" presStyleLbl="solidFgAcc1" presStyleIdx="1" presStyleCnt="9"/>
      <dgm:spPr/>
    </dgm:pt>
    <dgm:pt modelId="{D4CD52A2-279E-452E-85BC-A89322614FE6}" type="pres">
      <dgm:prSet presAssocID="{A993C8CE-53C9-4C6C-B108-106485A220AE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AE8EF4AC-D64A-45FD-9FAA-0BA644028F98}" type="pres">
      <dgm:prSet presAssocID="{60FE7934-57E4-4D98-8903-B9410BFD66DF}" presName="childComposite" presStyleCnt="0">
        <dgm:presLayoutVars>
          <dgm:chMax val="0"/>
          <dgm:chPref val="0"/>
        </dgm:presLayoutVars>
      </dgm:prSet>
      <dgm:spPr/>
    </dgm:pt>
    <dgm:pt modelId="{A22149E2-50C6-46D6-B310-C6AA144E24BF}" type="pres">
      <dgm:prSet presAssocID="{60FE7934-57E4-4D98-8903-B9410BFD66DF}" presName="ChildAccent" presStyleLbl="solidFgAcc1" presStyleIdx="2" presStyleCnt="9"/>
      <dgm:spPr/>
    </dgm:pt>
    <dgm:pt modelId="{7E7181A9-86F9-4663-8C87-5936C5B8F29A}" type="pres">
      <dgm:prSet presAssocID="{60FE7934-57E4-4D98-8903-B9410BFD66DF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EE00FAB4-FEC8-45D6-B53B-AB0DEC1A2C97}" type="pres">
      <dgm:prSet presAssocID="{0170BC29-1CB2-4D1E-BEE4-DAE9BBD16297}" presName="root" presStyleCnt="0">
        <dgm:presLayoutVars>
          <dgm:chMax/>
          <dgm:chPref/>
        </dgm:presLayoutVars>
      </dgm:prSet>
      <dgm:spPr/>
    </dgm:pt>
    <dgm:pt modelId="{9CF2874B-4787-4539-AE56-5C50A43B75FA}" type="pres">
      <dgm:prSet presAssocID="{0170BC29-1CB2-4D1E-BEE4-DAE9BBD16297}" presName="rootComposite" presStyleCnt="0">
        <dgm:presLayoutVars/>
      </dgm:prSet>
      <dgm:spPr/>
    </dgm:pt>
    <dgm:pt modelId="{F15326D9-65B2-41D6-8B5E-E513BD45731C}" type="pres">
      <dgm:prSet presAssocID="{0170BC29-1CB2-4D1E-BEE4-DAE9BBD16297}" presName="ParentAccent" presStyleLbl="alignNode1" presStyleIdx="1" presStyleCnt="3"/>
      <dgm:spPr/>
    </dgm:pt>
    <dgm:pt modelId="{50EC0D5B-FEAD-46DB-9A4F-C0072062D08B}" type="pres">
      <dgm:prSet presAssocID="{0170BC29-1CB2-4D1E-BEE4-DAE9BBD16297}" presName="ParentSmallAccent" presStyleLbl="fgAcc1" presStyleIdx="1" presStyleCnt="3"/>
      <dgm:spPr/>
    </dgm:pt>
    <dgm:pt modelId="{EF5571E7-2434-4CD6-844D-4BB074A30A48}" type="pres">
      <dgm:prSet presAssocID="{0170BC29-1CB2-4D1E-BEE4-DAE9BBD16297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0A768382-FB24-4FD9-86FA-AF6563B06438}" type="pres">
      <dgm:prSet presAssocID="{0170BC29-1CB2-4D1E-BEE4-DAE9BBD16297}" presName="childShape" presStyleCnt="0">
        <dgm:presLayoutVars>
          <dgm:chMax val="0"/>
          <dgm:chPref val="0"/>
        </dgm:presLayoutVars>
      </dgm:prSet>
      <dgm:spPr/>
    </dgm:pt>
    <dgm:pt modelId="{2D95D470-5283-4996-9C56-09829D13EFB8}" type="pres">
      <dgm:prSet presAssocID="{36B84561-379A-49D5-9FA6-41DE05F4E7DC}" presName="childComposite" presStyleCnt="0">
        <dgm:presLayoutVars>
          <dgm:chMax val="0"/>
          <dgm:chPref val="0"/>
        </dgm:presLayoutVars>
      </dgm:prSet>
      <dgm:spPr/>
    </dgm:pt>
    <dgm:pt modelId="{0E935E65-2206-4054-BB4F-CA80644EDACB}" type="pres">
      <dgm:prSet presAssocID="{36B84561-379A-49D5-9FA6-41DE05F4E7DC}" presName="ChildAccent" presStyleLbl="solidFgAcc1" presStyleIdx="3" presStyleCnt="9"/>
      <dgm:spPr/>
    </dgm:pt>
    <dgm:pt modelId="{790D79BB-8788-4DB1-905B-A8DDFED73E5C}" type="pres">
      <dgm:prSet presAssocID="{36B84561-379A-49D5-9FA6-41DE05F4E7D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FA76B778-FC85-4FBC-90E5-13261EFF0177}" type="pres">
      <dgm:prSet presAssocID="{FBDC3EE7-3831-482C-A670-1535BBACFE55}" presName="childComposite" presStyleCnt="0">
        <dgm:presLayoutVars>
          <dgm:chMax val="0"/>
          <dgm:chPref val="0"/>
        </dgm:presLayoutVars>
      </dgm:prSet>
      <dgm:spPr/>
    </dgm:pt>
    <dgm:pt modelId="{D958741F-BBBA-41C8-869F-2F70C8EF2A5F}" type="pres">
      <dgm:prSet presAssocID="{FBDC3EE7-3831-482C-A670-1535BBACFE55}" presName="ChildAccent" presStyleLbl="solidFgAcc1" presStyleIdx="4" presStyleCnt="9"/>
      <dgm:spPr/>
    </dgm:pt>
    <dgm:pt modelId="{88C47310-AF4C-4C88-962F-D5A0E15C2C9D}" type="pres">
      <dgm:prSet presAssocID="{FBDC3EE7-3831-482C-A670-1535BBACFE55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8AEB3BBA-E32E-4578-B685-99D5F26E66D3}" type="pres">
      <dgm:prSet presAssocID="{AE1C9EA5-14C9-49D8-8AF6-E2266384654A}" presName="childComposite" presStyleCnt="0">
        <dgm:presLayoutVars>
          <dgm:chMax val="0"/>
          <dgm:chPref val="0"/>
        </dgm:presLayoutVars>
      </dgm:prSet>
      <dgm:spPr/>
    </dgm:pt>
    <dgm:pt modelId="{CCB0C3A8-5A1A-4C53-85A1-E7BB3C529AC8}" type="pres">
      <dgm:prSet presAssocID="{AE1C9EA5-14C9-49D8-8AF6-E2266384654A}" presName="ChildAccent" presStyleLbl="solidFgAcc1" presStyleIdx="5" presStyleCnt="9"/>
      <dgm:spPr/>
    </dgm:pt>
    <dgm:pt modelId="{3ACEEDF2-B4E4-4B05-9483-FB68DA420661}" type="pres">
      <dgm:prSet presAssocID="{AE1C9EA5-14C9-49D8-8AF6-E2266384654A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724E92E5-B10C-46EB-AB8F-436DD3F02B4D}" type="pres">
      <dgm:prSet presAssocID="{262FEC11-C213-4FF4-9AA2-A682A6D83FF7}" presName="root" presStyleCnt="0">
        <dgm:presLayoutVars>
          <dgm:chMax/>
          <dgm:chPref/>
        </dgm:presLayoutVars>
      </dgm:prSet>
      <dgm:spPr/>
    </dgm:pt>
    <dgm:pt modelId="{04299340-D92B-48A4-8F23-B1F89D692BF2}" type="pres">
      <dgm:prSet presAssocID="{262FEC11-C213-4FF4-9AA2-A682A6D83FF7}" presName="rootComposite" presStyleCnt="0">
        <dgm:presLayoutVars/>
      </dgm:prSet>
      <dgm:spPr/>
    </dgm:pt>
    <dgm:pt modelId="{51C05C03-4A85-491D-BCB6-BC39416888E9}" type="pres">
      <dgm:prSet presAssocID="{262FEC11-C213-4FF4-9AA2-A682A6D83FF7}" presName="ParentAccent" presStyleLbl="alignNode1" presStyleIdx="2" presStyleCnt="3"/>
      <dgm:spPr/>
    </dgm:pt>
    <dgm:pt modelId="{9217D3F9-9006-44DD-B1EC-1E62BE7AF61C}" type="pres">
      <dgm:prSet presAssocID="{262FEC11-C213-4FF4-9AA2-A682A6D83FF7}" presName="ParentSmallAccent" presStyleLbl="fgAcc1" presStyleIdx="2" presStyleCnt="3"/>
      <dgm:spPr/>
    </dgm:pt>
    <dgm:pt modelId="{EE829936-B388-4E46-B4CE-894FD42FACE6}" type="pres">
      <dgm:prSet presAssocID="{262FEC11-C213-4FF4-9AA2-A682A6D83FF7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7633A863-3381-4220-84E4-E487DDAF4356}" type="pres">
      <dgm:prSet presAssocID="{262FEC11-C213-4FF4-9AA2-A682A6D83FF7}" presName="childShape" presStyleCnt="0">
        <dgm:presLayoutVars>
          <dgm:chMax val="0"/>
          <dgm:chPref val="0"/>
        </dgm:presLayoutVars>
      </dgm:prSet>
      <dgm:spPr/>
    </dgm:pt>
    <dgm:pt modelId="{899024F2-69EC-435C-8A89-CC3DB739E919}" type="pres">
      <dgm:prSet presAssocID="{CF0C0024-BF49-4D82-AFF5-2551F9F3B652}" presName="childComposite" presStyleCnt="0">
        <dgm:presLayoutVars>
          <dgm:chMax val="0"/>
          <dgm:chPref val="0"/>
        </dgm:presLayoutVars>
      </dgm:prSet>
      <dgm:spPr/>
    </dgm:pt>
    <dgm:pt modelId="{BE0DC1B4-6AF7-472A-965E-EE2C2059E09C}" type="pres">
      <dgm:prSet presAssocID="{CF0C0024-BF49-4D82-AFF5-2551F9F3B652}" presName="ChildAccent" presStyleLbl="solidFgAcc1" presStyleIdx="6" presStyleCnt="9"/>
      <dgm:spPr/>
    </dgm:pt>
    <dgm:pt modelId="{15FB99D1-21DD-4632-A155-0DA69CA091A5}" type="pres">
      <dgm:prSet presAssocID="{CF0C0024-BF49-4D82-AFF5-2551F9F3B652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6B4C1338-DABD-43A0-94E4-F1496E81B3C3}" type="pres">
      <dgm:prSet presAssocID="{1BEA9D36-7F53-45AF-8041-B91D68C7E408}" presName="childComposite" presStyleCnt="0">
        <dgm:presLayoutVars>
          <dgm:chMax val="0"/>
          <dgm:chPref val="0"/>
        </dgm:presLayoutVars>
      </dgm:prSet>
      <dgm:spPr/>
    </dgm:pt>
    <dgm:pt modelId="{73167063-9C9E-4434-A6D0-92E30FCCC36C}" type="pres">
      <dgm:prSet presAssocID="{1BEA9D36-7F53-45AF-8041-B91D68C7E408}" presName="ChildAccent" presStyleLbl="solidFgAcc1" presStyleIdx="7" presStyleCnt="9"/>
      <dgm:spPr/>
    </dgm:pt>
    <dgm:pt modelId="{CF9C8BB5-2386-47F4-91AA-BF38FCA78316}" type="pres">
      <dgm:prSet presAssocID="{1BEA9D36-7F53-45AF-8041-B91D68C7E408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F7E2125F-8460-43E0-B900-C0D0F1794E86}" type="pres">
      <dgm:prSet presAssocID="{208B0F8E-5304-4E8C-99EA-65CE5C02BD03}" presName="childComposite" presStyleCnt="0">
        <dgm:presLayoutVars>
          <dgm:chMax val="0"/>
          <dgm:chPref val="0"/>
        </dgm:presLayoutVars>
      </dgm:prSet>
      <dgm:spPr/>
    </dgm:pt>
    <dgm:pt modelId="{D3734365-E28C-492E-93CB-56AEA1B7B1E2}" type="pres">
      <dgm:prSet presAssocID="{208B0F8E-5304-4E8C-99EA-65CE5C02BD03}" presName="ChildAccent" presStyleLbl="solidFgAcc1" presStyleIdx="8" presStyleCnt="9"/>
      <dgm:spPr/>
    </dgm:pt>
    <dgm:pt modelId="{93243D80-CB82-4CD6-986D-B31D877E676C}" type="pres">
      <dgm:prSet presAssocID="{208B0F8E-5304-4E8C-99EA-65CE5C02BD03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ECF87201-8CBB-4C11-B27C-1056BBF09BF9}" type="presOf" srcId="{618DE719-F46E-46F9-BAB6-E0AF904ABF64}" destId="{FC53215A-CC02-4FD1-ADBA-73F3B56F50EA}" srcOrd="0" destOrd="0" presId="urn:microsoft.com/office/officeart/2008/layout/SquareAccentList"/>
    <dgm:cxn modelId="{53F53B02-061A-424D-9CBC-7EDBD885A898}" srcId="{262FEC11-C213-4FF4-9AA2-A682A6D83FF7}" destId="{208B0F8E-5304-4E8C-99EA-65CE5C02BD03}" srcOrd="2" destOrd="0" parTransId="{594C7722-335C-4A0F-97A2-285B3B93749D}" sibTransId="{C2D23344-6A36-4CEB-B2BD-0AC54D4152E2}"/>
    <dgm:cxn modelId="{364B1C06-29DB-490A-8E77-0DB7146090F0}" type="presOf" srcId="{208B0F8E-5304-4E8C-99EA-65CE5C02BD03}" destId="{93243D80-CB82-4CD6-986D-B31D877E676C}" srcOrd="0" destOrd="0" presId="urn:microsoft.com/office/officeart/2008/layout/SquareAccentList"/>
    <dgm:cxn modelId="{8C1AE407-C37D-41B0-BD11-7BC5F9517CB0}" type="presOf" srcId="{FBDC3EE7-3831-482C-A670-1535BBACFE55}" destId="{88C47310-AF4C-4C88-962F-D5A0E15C2C9D}" srcOrd="0" destOrd="0" presId="urn:microsoft.com/office/officeart/2008/layout/SquareAccentList"/>
    <dgm:cxn modelId="{DCBFCC19-D3D7-42AF-9D01-797CB50E10AD}" type="presOf" srcId="{60FE7934-57E4-4D98-8903-B9410BFD66DF}" destId="{7E7181A9-86F9-4663-8C87-5936C5B8F29A}" srcOrd="0" destOrd="0" presId="urn:microsoft.com/office/officeart/2008/layout/SquareAccentList"/>
    <dgm:cxn modelId="{88015623-1FFF-4E57-A656-D11EE811E28D}" srcId="{262FEC11-C213-4FF4-9AA2-A682A6D83FF7}" destId="{CF0C0024-BF49-4D82-AFF5-2551F9F3B652}" srcOrd="0" destOrd="0" parTransId="{FA3A781F-82F2-4D67-8BC8-0ED6DAA3D97F}" sibTransId="{DBDD0D27-C8CC-4DC0-BECC-8B1360954A5D}"/>
    <dgm:cxn modelId="{DA380629-B3C9-4A4D-B6E0-FD0DD4BBC29C}" srcId="{86D06708-7558-4EC3-98A4-2AE0126B9961}" destId="{A993C8CE-53C9-4C6C-B108-106485A220AE}" srcOrd="1" destOrd="0" parTransId="{9C2C9CB8-72D6-46E5-9431-9523608D96AF}" sibTransId="{3C4DF79D-067B-4C48-8B12-B3759CACFC1C}"/>
    <dgm:cxn modelId="{EA21263A-747C-4634-8B67-83D4DFA29153}" type="presOf" srcId="{86D06708-7558-4EC3-98A4-2AE0126B9961}" destId="{4957A320-5091-45A3-9D79-944AF2781B70}" srcOrd="0" destOrd="0" presId="urn:microsoft.com/office/officeart/2008/layout/SquareAccentList"/>
    <dgm:cxn modelId="{D533F03A-2F20-410D-9ACE-1BE903A5D601}" srcId="{262FEC11-C213-4FF4-9AA2-A682A6D83FF7}" destId="{1BEA9D36-7F53-45AF-8041-B91D68C7E408}" srcOrd="1" destOrd="0" parTransId="{560A7AB9-161D-41BF-B927-94E143F74CA5}" sibTransId="{928E4891-E2A1-4062-84DC-9125B0D9761E}"/>
    <dgm:cxn modelId="{014CCF67-7E61-4FE4-AEE6-4993DEEEFC84}" srcId="{0170BC29-1CB2-4D1E-BEE4-DAE9BBD16297}" destId="{AE1C9EA5-14C9-49D8-8AF6-E2266384654A}" srcOrd="2" destOrd="0" parTransId="{003403A6-6A90-46FC-8DC4-F1D35C9A2674}" sibTransId="{7CED9A0A-C49C-4FF8-B49D-88BD4988D2A5}"/>
    <dgm:cxn modelId="{8BEEFD4F-C6B9-4363-861C-20BF28FFC23F}" type="presOf" srcId="{36B84561-379A-49D5-9FA6-41DE05F4E7DC}" destId="{790D79BB-8788-4DB1-905B-A8DDFED73E5C}" srcOrd="0" destOrd="0" presId="urn:microsoft.com/office/officeart/2008/layout/SquareAccentList"/>
    <dgm:cxn modelId="{821A3173-E092-4720-8809-A358716CDB19}" srcId="{618DE719-F46E-46F9-BAB6-E0AF904ABF64}" destId="{262FEC11-C213-4FF4-9AA2-A682A6D83FF7}" srcOrd="2" destOrd="0" parTransId="{E66A43A1-C580-4C77-95C6-D27E1BC44303}" sibTransId="{B40B4566-8143-411D-8D6B-FEB3D8661201}"/>
    <dgm:cxn modelId="{E2893558-2312-468B-B51E-816F91375C57}" srcId="{0170BC29-1CB2-4D1E-BEE4-DAE9BBD16297}" destId="{FBDC3EE7-3831-482C-A670-1535BBACFE55}" srcOrd="1" destOrd="0" parTransId="{A69CF8E2-BE15-43FE-8AF7-6917183EA1CA}" sibTransId="{399A4D3F-5C08-4E32-AC08-A479DD90C939}"/>
    <dgm:cxn modelId="{C86ED281-8D57-4AAE-BDD9-AA4D3A6D8470}" srcId="{86D06708-7558-4EC3-98A4-2AE0126B9961}" destId="{B7490F0A-AC38-41AC-8503-64C58C61EEE6}" srcOrd="0" destOrd="0" parTransId="{C3FA371A-F1C9-450F-AEE0-FA5A1E803B82}" sibTransId="{DEDFED2A-DA7D-4FC1-B83D-395FC8FC39B9}"/>
    <dgm:cxn modelId="{0F88788C-CEA1-4906-936C-81B8A5A88F8A}" type="presOf" srcId="{262FEC11-C213-4FF4-9AA2-A682A6D83FF7}" destId="{EE829936-B388-4E46-B4CE-894FD42FACE6}" srcOrd="0" destOrd="0" presId="urn:microsoft.com/office/officeart/2008/layout/SquareAccentList"/>
    <dgm:cxn modelId="{E61A8BA1-4572-47FF-9A8A-478915B55CB1}" srcId="{618DE719-F46E-46F9-BAB6-E0AF904ABF64}" destId="{86D06708-7558-4EC3-98A4-2AE0126B9961}" srcOrd="0" destOrd="0" parTransId="{D8FF6A60-1403-4BB0-8DA9-748BBF0BCA6B}" sibTransId="{969C488E-48AD-432B-9047-9561FF8C0EF9}"/>
    <dgm:cxn modelId="{C2F516AF-17FF-4B77-A6B9-226F39B20B32}" type="presOf" srcId="{A993C8CE-53C9-4C6C-B108-106485A220AE}" destId="{D4CD52A2-279E-452E-85BC-A89322614FE6}" srcOrd="0" destOrd="0" presId="urn:microsoft.com/office/officeart/2008/layout/SquareAccentList"/>
    <dgm:cxn modelId="{4CDC55B6-8759-4A00-A097-F3CF1F2A699E}" type="presOf" srcId="{B7490F0A-AC38-41AC-8503-64C58C61EEE6}" destId="{3D468AAC-2C1A-4E17-8534-B62F7652585D}" srcOrd="0" destOrd="0" presId="urn:microsoft.com/office/officeart/2008/layout/SquareAccentList"/>
    <dgm:cxn modelId="{DCDCC8BE-670F-44A2-8648-B0726285EC14}" type="presOf" srcId="{AE1C9EA5-14C9-49D8-8AF6-E2266384654A}" destId="{3ACEEDF2-B4E4-4B05-9483-FB68DA420661}" srcOrd="0" destOrd="0" presId="urn:microsoft.com/office/officeart/2008/layout/SquareAccentList"/>
    <dgm:cxn modelId="{3291DABF-271B-4FEB-B9BD-8B42DC476DEE}" type="presOf" srcId="{1BEA9D36-7F53-45AF-8041-B91D68C7E408}" destId="{CF9C8BB5-2386-47F4-91AA-BF38FCA78316}" srcOrd="0" destOrd="0" presId="urn:microsoft.com/office/officeart/2008/layout/SquareAccentList"/>
    <dgm:cxn modelId="{BBD5D5CC-AB2A-4B9E-8404-B58DF93D6354}" type="presOf" srcId="{CF0C0024-BF49-4D82-AFF5-2551F9F3B652}" destId="{15FB99D1-21DD-4632-A155-0DA69CA091A5}" srcOrd="0" destOrd="0" presId="urn:microsoft.com/office/officeart/2008/layout/SquareAccentList"/>
    <dgm:cxn modelId="{4CEC27EA-B913-48E6-9AFC-2FF0C6AEF2F2}" type="presOf" srcId="{0170BC29-1CB2-4D1E-BEE4-DAE9BBD16297}" destId="{EF5571E7-2434-4CD6-844D-4BB074A30A48}" srcOrd="0" destOrd="0" presId="urn:microsoft.com/office/officeart/2008/layout/SquareAccentList"/>
    <dgm:cxn modelId="{9182E4F9-DB88-4A7B-8535-23CE9F9209B1}" srcId="{86D06708-7558-4EC3-98A4-2AE0126B9961}" destId="{60FE7934-57E4-4D98-8903-B9410BFD66DF}" srcOrd="2" destOrd="0" parTransId="{9E232186-EDB4-49CB-B8A0-442C094E3E6E}" sibTransId="{491362F4-E929-4C02-9464-A40A8F85F447}"/>
    <dgm:cxn modelId="{736848FC-864D-4C7F-9349-DE6F2A907252}" srcId="{618DE719-F46E-46F9-BAB6-E0AF904ABF64}" destId="{0170BC29-1CB2-4D1E-BEE4-DAE9BBD16297}" srcOrd="1" destOrd="0" parTransId="{F2626242-4F89-404E-A45F-92726483933E}" sibTransId="{E00928F3-1BED-49A2-835E-1A8BE01417F7}"/>
    <dgm:cxn modelId="{1620BBFD-5C77-4DEB-9495-E6FFBB623A09}" srcId="{0170BC29-1CB2-4D1E-BEE4-DAE9BBD16297}" destId="{36B84561-379A-49D5-9FA6-41DE05F4E7DC}" srcOrd="0" destOrd="0" parTransId="{88785566-794E-4F45-A4E0-DFC8200A70E4}" sibTransId="{EFF3D8A4-C7A4-4887-98D3-764DAD0F895D}"/>
    <dgm:cxn modelId="{DE5EC7F3-BA18-42E0-B28D-642265B8D55F}" type="presParOf" srcId="{FC53215A-CC02-4FD1-ADBA-73F3B56F50EA}" destId="{9293AF89-DA6A-480D-B952-1A12A126F198}" srcOrd="0" destOrd="0" presId="urn:microsoft.com/office/officeart/2008/layout/SquareAccentList"/>
    <dgm:cxn modelId="{AFB693A9-ABDA-4837-869F-5B374E8C9F4E}" type="presParOf" srcId="{9293AF89-DA6A-480D-B952-1A12A126F198}" destId="{E8E3EAFB-A317-42C6-B693-C9D010088822}" srcOrd="0" destOrd="0" presId="urn:microsoft.com/office/officeart/2008/layout/SquareAccentList"/>
    <dgm:cxn modelId="{CD02E035-2159-440D-9FF5-D128B520619E}" type="presParOf" srcId="{E8E3EAFB-A317-42C6-B693-C9D010088822}" destId="{841D55D9-4AF4-4A4C-BDF0-632701A22418}" srcOrd="0" destOrd="0" presId="urn:microsoft.com/office/officeart/2008/layout/SquareAccentList"/>
    <dgm:cxn modelId="{C9075871-18B4-4684-8509-700AE8693F90}" type="presParOf" srcId="{E8E3EAFB-A317-42C6-B693-C9D010088822}" destId="{7D9094C1-3E7A-443F-A0D6-7CB91B2D2DD0}" srcOrd="1" destOrd="0" presId="urn:microsoft.com/office/officeart/2008/layout/SquareAccentList"/>
    <dgm:cxn modelId="{56075854-9C18-493C-BB10-13CC0E358B8D}" type="presParOf" srcId="{E8E3EAFB-A317-42C6-B693-C9D010088822}" destId="{4957A320-5091-45A3-9D79-944AF2781B70}" srcOrd="2" destOrd="0" presId="urn:microsoft.com/office/officeart/2008/layout/SquareAccentList"/>
    <dgm:cxn modelId="{D62F9358-F6B6-43A0-9466-0ACCF9D7EDDD}" type="presParOf" srcId="{9293AF89-DA6A-480D-B952-1A12A126F198}" destId="{F207F708-A5B8-4793-B270-9DC7FBDA3165}" srcOrd="1" destOrd="0" presId="urn:microsoft.com/office/officeart/2008/layout/SquareAccentList"/>
    <dgm:cxn modelId="{9A1028E5-1BB1-4AF6-812E-910A8B4B1AFA}" type="presParOf" srcId="{F207F708-A5B8-4793-B270-9DC7FBDA3165}" destId="{76DD12BB-E227-4764-ABC0-C7B22C592EEE}" srcOrd="0" destOrd="0" presId="urn:microsoft.com/office/officeart/2008/layout/SquareAccentList"/>
    <dgm:cxn modelId="{24567311-183D-474F-9299-2F3BCC852DBB}" type="presParOf" srcId="{76DD12BB-E227-4764-ABC0-C7B22C592EEE}" destId="{CF6E312C-EB80-4D2E-A20A-D2407F7A451F}" srcOrd="0" destOrd="0" presId="urn:microsoft.com/office/officeart/2008/layout/SquareAccentList"/>
    <dgm:cxn modelId="{4732CD85-033F-4BEB-B29A-D5BA3A28E255}" type="presParOf" srcId="{76DD12BB-E227-4764-ABC0-C7B22C592EEE}" destId="{3D468AAC-2C1A-4E17-8534-B62F7652585D}" srcOrd="1" destOrd="0" presId="urn:microsoft.com/office/officeart/2008/layout/SquareAccentList"/>
    <dgm:cxn modelId="{99AA0358-E259-48DC-B994-2482B5444CE4}" type="presParOf" srcId="{F207F708-A5B8-4793-B270-9DC7FBDA3165}" destId="{5ABC70C4-6CED-47BA-9CBB-327FD82032A7}" srcOrd="1" destOrd="0" presId="urn:microsoft.com/office/officeart/2008/layout/SquareAccentList"/>
    <dgm:cxn modelId="{F450B809-A512-4C61-916B-0472270F4EA2}" type="presParOf" srcId="{5ABC70C4-6CED-47BA-9CBB-327FD82032A7}" destId="{A3C629E9-1BBB-404D-8585-86080C85B4DA}" srcOrd="0" destOrd="0" presId="urn:microsoft.com/office/officeart/2008/layout/SquareAccentList"/>
    <dgm:cxn modelId="{99ED987B-60C4-45E8-B0C2-EDC2BD1AB082}" type="presParOf" srcId="{5ABC70C4-6CED-47BA-9CBB-327FD82032A7}" destId="{D4CD52A2-279E-452E-85BC-A89322614FE6}" srcOrd="1" destOrd="0" presId="urn:microsoft.com/office/officeart/2008/layout/SquareAccentList"/>
    <dgm:cxn modelId="{DDD9DA59-7937-431F-988E-1DFBB71F0298}" type="presParOf" srcId="{F207F708-A5B8-4793-B270-9DC7FBDA3165}" destId="{AE8EF4AC-D64A-45FD-9FAA-0BA644028F98}" srcOrd="2" destOrd="0" presId="urn:microsoft.com/office/officeart/2008/layout/SquareAccentList"/>
    <dgm:cxn modelId="{A8DB50D1-4102-4C78-B309-E62C895409B0}" type="presParOf" srcId="{AE8EF4AC-D64A-45FD-9FAA-0BA644028F98}" destId="{A22149E2-50C6-46D6-B310-C6AA144E24BF}" srcOrd="0" destOrd="0" presId="urn:microsoft.com/office/officeart/2008/layout/SquareAccentList"/>
    <dgm:cxn modelId="{873FAF06-2095-48B0-876F-A8D461E6DAA8}" type="presParOf" srcId="{AE8EF4AC-D64A-45FD-9FAA-0BA644028F98}" destId="{7E7181A9-86F9-4663-8C87-5936C5B8F29A}" srcOrd="1" destOrd="0" presId="urn:microsoft.com/office/officeart/2008/layout/SquareAccentList"/>
    <dgm:cxn modelId="{0E953235-4C54-48A6-AC5F-849762989493}" type="presParOf" srcId="{FC53215A-CC02-4FD1-ADBA-73F3B56F50EA}" destId="{EE00FAB4-FEC8-45D6-B53B-AB0DEC1A2C97}" srcOrd="1" destOrd="0" presId="urn:microsoft.com/office/officeart/2008/layout/SquareAccentList"/>
    <dgm:cxn modelId="{AD7B9E19-AD87-4BA3-A7B0-5BB4CA853B04}" type="presParOf" srcId="{EE00FAB4-FEC8-45D6-B53B-AB0DEC1A2C97}" destId="{9CF2874B-4787-4539-AE56-5C50A43B75FA}" srcOrd="0" destOrd="0" presId="urn:microsoft.com/office/officeart/2008/layout/SquareAccentList"/>
    <dgm:cxn modelId="{3BDA2745-395B-441F-82D9-F583ACEC036A}" type="presParOf" srcId="{9CF2874B-4787-4539-AE56-5C50A43B75FA}" destId="{F15326D9-65B2-41D6-8B5E-E513BD45731C}" srcOrd="0" destOrd="0" presId="urn:microsoft.com/office/officeart/2008/layout/SquareAccentList"/>
    <dgm:cxn modelId="{BE49FA45-4106-4F0A-AE5B-D37D614B167E}" type="presParOf" srcId="{9CF2874B-4787-4539-AE56-5C50A43B75FA}" destId="{50EC0D5B-FEAD-46DB-9A4F-C0072062D08B}" srcOrd="1" destOrd="0" presId="urn:microsoft.com/office/officeart/2008/layout/SquareAccentList"/>
    <dgm:cxn modelId="{C704D4E3-CF32-4D4F-8D09-83E4E74910B7}" type="presParOf" srcId="{9CF2874B-4787-4539-AE56-5C50A43B75FA}" destId="{EF5571E7-2434-4CD6-844D-4BB074A30A48}" srcOrd="2" destOrd="0" presId="urn:microsoft.com/office/officeart/2008/layout/SquareAccentList"/>
    <dgm:cxn modelId="{25303EE6-D24E-4D6A-90E4-22729F1AC9D4}" type="presParOf" srcId="{EE00FAB4-FEC8-45D6-B53B-AB0DEC1A2C97}" destId="{0A768382-FB24-4FD9-86FA-AF6563B06438}" srcOrd="1" destOrd="0" presId="urn:microsoft.com/office/officeart/2008/layout/SquareAccentList"/>
    <dgm:cxn modelId="{A0B699D7-3BE7-4B8A-9088-5BC77D3F3F2F}" type="presParOf" srcId="{0A768382-FB24-4FD9-86FA-AF6563B06438}" destId="{2D95D470-5283-4996-9C56-09829D13EFB8}" srcOrd="0" destOrd="0" presId="urn:microsoft.com/office/officeart/2008/layout/SquareAccentList"/>
    <dgm:cxn modelId="{2E7C9473-E8FB-44A7-A752-BD33434F4D23}" type="presParOf" srcId="{2D95D470-5283-4996-9C56-09829D13EFB8}" destId="{0E935E65-2206-4054-BB4F-CA80644EDACB}" srcOrd="0" destOrd="0" presId="urn:microsoft.com/office/officeart/2008/layout/SquareAccentList"/>
    <dgm:cxn modelId="{C75A5D1D-00AE-41B9-A466-2D9CB6CC111A}" type="presParOf" srcId="{2D95D470-5283-4996-9C56-09829D13EFB8}" destId="{790D79BB-8788-4DB1-905B-A8DDFED73E5C}" srcOrd="1" destOrd="0" presId="urn:microsoft.com/office/officeart/2008/layout/SquareAccentList"/>
    <dgm:cxn modelId="{FEFC6B91-AFFE-4165-9124-A4D7E382B2DF}" type="presParOf" srcId="{0A768382-FB24-4FD9-86FA-AF6563B06438}" destId="{FA76B778-FC85-4FBC-90E5-13261EFF0177}" srcOrd="1" destOrd="0" presId="urn:microsoft.com/office/officeart/2008/layout/SquareAccentList"/>
    <dgm:cxn modelId="{ADB1235D-307E-4082-98A3-40FB34D43AAB}" type="presParOf" srcId="{FA76B778-FC85-4FBC-90E5-13261EFF0177}" destId="{D958741F-BBBA-41C8-869F-2F70C8EF2A5F}" srcOrd="0" destOrd="0" presId="urn:microsoft.com/office/officeart/2008/layout/SquareAccentList"/>
    <dgm:cxn modelId="{12743629-34AB-45A8-895D-8A558A51BBA8}" type="presParOf" srcId="{FA76B778-FC85-4FBC-90E5-13261EFF0177}" destId="{88C47310-AF4C-4C88-962F-D5A0E15C2C9D}" srcOrd="1" destOrd="0" presId="urn:microsoft.com/office/officeart/2008/layout/SquareAccentList"/>
    <dgm:cxn modelId="{FE0C0534-BC52-4272-896A-A716B89AC9BC}" type="presParOf" srcId="{0A768382-FB24-4FD9-86FA-AF6563B06438}" destId="{8AEB3BBA-E32E-4578-B685-99D5F26E66D3}" srcOrd="2" destOrd="0" presId="urn:microsoft.com/office/officeart/2008/layout/SquareAccentList"/>
    <dgm:cxn modelId="{413035E7-D785-4A71-94BC-74D15FF6C2A8}" type="presParOf" srcId="{8AEB3BBA-E32E-4578-B685-99D5F26E66D3}" destId="{CCB0C3A8-5A1A-4C53-85A1-E7BB3C529AC8}" srcOrd="0" destOrd="0" presId="urn:microsoft.com/office/officeart/2008/layout/SquareAccentList"/>
    <dgm:cxn modelId="{B8C636CD-9025-4FD0-82D4-03E49549984F}" type="presParOf" srcId="{8AEB3BBA-E32E-4578-B685-99D5F26E66D3}" destId="{3ACEEDF2-B4E4-4B05-9483-FB68DA420661}" srcOrd="1" destOrd="0" presId="urn:microsoft.com/office/officeart/2008/layout/SquareAccentList"/>
    <dgm:cxn modelId="{A719F44D-A00B-4A62-A3B2-EED55B283B88}" type="presParOf" srcId="{FC53215A-CC02-4FD1-ADBA-73F3B56F50EA}" destId="{724E92E5-B10C-46EB-AB8F-436DD3F02B4D}" srcOrd="2" destOrd="0" presId="urn:microsoft.com/office/officeart/2008/layout/SquareAccentList"/>
    <dgm:cxn modelId="{BB13F651-65FA-4285-A43C-6173577E49DF}" type="presParOf" srcId="{724E92E5-B10C-46EB-AB8F-436DD3F02B4D}" destId="{04299340-D92B-48A4-8F23-B1F89D692BF2}" srcOrd="0" destOrd="0" presId="urn:microsoft.com/office/officeart/2008/layout/SquareAccentList"/>
    <dgm:cxn modelId="{6288D6A1-344E-4555-96C2-1391E6BEE867}" type="presParOf" srcId="{04299340-D92B-48A4-8F23-B1F89D692BF2}" destId="{51C05C03-4A85-491D-BCB6-BC39416888E9}" srcOrd="0" destOrd="0" presId="urn:microsoft.com/office/officeart/2008/layout/SquareAccentList"/>
    <dgm:cxn modelId="{15D26C72-73CC-42C8-9F62-C1A2A883ECE8}" type="presParOf" srcId="{04299340-D92B-48A4-8F23-B1F89D692BF2}" destId="{9217D3F9-9006-44DD-B1EC-1E62BE7AF61C}" srcOrd="1" destOrd="0" presId="urn:microsoft.com/office/officeart/2008/layout/SquareAccentList"/>
    <dgm:cxn modelId="{093A5A95-53C3-49BE-A354-F10740D73E66}" type="presParOf" srcId="{04299340-D92B-48A4-8F23-B1F89D692BF2}" destId="{EE829936-B388-4E46-B4CE-894FD42FACE6}" srcOrd="2" destOrd="0" presId="urn:microsoft.com/office/officeart/2008/layout/SquareAccentList"/>
    <dgm:cxn modelId="{BDE46ABB-19A4-4F72-816C-08791EB41250}" type="presParOf" srcId="{724E92E5-B10C-46EB-AB8F-436DD3F02B4D}" destId="{7633A863-3381-4220-84E4-E487DDAF4356}" srcOrd="1" destOrd="0" presId="urn:microsoft.com/office/officeart/2008/layout/SquareAccentList"/>
    <dgm:cxn modelId="{DFCE2305-F5FC-496A-93FF-69FBCE6ABAAE}" type="presParOf" srcId="{7633A863-3381-4220-84E4-E487DDAF4356}" destId="{899024F2-69EC-435C-8A89-CC3DB739E919}" srcOrd="0" destOrd="0" presId="urn:microsoft.com/office/officeart/2008/layout/SquareAccentList"/>
    <dgm:cxn modelId="{F28E9B51-BBB5-4E5C-B3AC-81CB5756E1F0}" type="presParOf" srcId="{899024F2-69EC-435C-8A89-CC3DB739E919}" destId="{BE0DC1B4-6AF7-472A-965E-EE2C2059E09C}" srcOrd="0" destOrd="0" presId="urn:microsoft.com/office/officeart/2008/layout/SquareAccentList"/>
    <dgm:cxn modelId="{C66382A4-6752-4894-9286-FF45A2656043}" type="presParOf" srcId="{899024F2-69EC-435C-8A89-CC3DB739E919}" destId="{15FB99D1-21DD-4632-A155-0DA69CA091A5}" srcOrd="1" destOrd="0" presId="urn:microsoft.com/office/officeart/2008/layout/SquareAccentList"/>
    <dgm:cxn modelId="{CED980E3-4B02-4117-8B6D-3D6CC73ACB05}" type="presParOf" srcId="{7633A863-3381-4220-84E4-E487DDAF4356}" destId="{6B4C1338-DABD-43A0-94E4-F1496E81B3C3}" srcOrd="1" destOrd="0" presId="urn:microsoft.com/office/officeart/2008/layout/SquareAccentList"/>
    <dgm:cxn modelId="{64EA39FA-0C51-4E7E-A369-C662F75A0141}" type="presParOf" srcId="{6B4C1338-DABD-43A0-94E4-F1496E81B3C3}" destId="{73167063-9C9E-4434-A6D0-92E30FCCC36C}" srcOrd="0" destOrd="0" presId="urn:microsoft.com/office/officeart/2008/layout/SquareAccentList"/>
    <dgm:cxn modelId="{FD2D3017-5A78-4313-A68B-546348402BDE}" type="presParOf" srcId="{6B4C1338-DABD-43A0-94E4-F1496E81B3C3}" destId="{CF9C8BB5-2386-47F4-91AA-BF38FCA78316}" srcOrd="1" destOrd="0" presId="urn:microsoft.com/office/officeart/2008/layout/SquareAccentList"/>
    <dgm:cxn modelId="{E4031301-1824-4B09-B4C9-D2DA2FF2F143}" type="presParOf" srcId="{7633A863-3381-4220-84E4-E487DDAF4356}" destId="{F7E2125F-8460-43E0-B900-C0D0F1794E86}" srcOrd="2" destOrd="0" presId="urn:microsoft.com/office/officeart/2008/layout/SquareAccentList"/>
    <dgm:cxn modelId="{0A0514A7-E0BC-49F1-BE77-0CE2418162A6}" type="presParOf" srcId="{F7E2125F-8460-43E0-B900-C0D0F1794E86}" destId="{D3734365-E28C-492E-93CB-56AEA1B7B1E2}" srcOrd="0" destOrd="0" presId="urn:microsoft.com/office/officeart/2008/layout/SquareAccentList"/>
    <dgm:cxn modelId="{5ED70F07-2439-4685-8C2E-E26EA1B0C844}" type="presParOf" srcId="{F7E2125F-8460-43E0-B900-C0D0F1794E86}" destId="{93243D80-CB82-4CD6-986D-B31D877E676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D55D9-4AF4-4A4C-BDF0-632701A22418}">
      <dsp:nvSpPr>
        <dsp:cNvPr id="0" name=""/>
        <dsp:cNvSpPr/>
      </dsp:nvSpPr>
      <dsp:spPr>
        <a:xfrm>
          <a:off x="229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094C1-3E7A-443F-A0D6-7CB91B2D2DD0}">
      <dsp:nvSpPr>
        <dsp:cNvPr id="0" name=""/>
        <dsp:cNvSpPr/>
      </dsp:nvSpPr>
      <dsp:spPr>
        <a:xfrm>
          <a:off x="229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7A320-5091-45A3-9D79-944AF2781B70}">
      <dsp:nvSpPr>
        <dsp:cNvPr id="0" name=""/>
        <dsp:cNvSpPr/>
      </dsp:nvSpPr>
      <dsp:spPr>
        <a:xfrm>
          <a:off x="229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Random</a:t>
          </a:r>
        </a:p>
      </dsp:txBody>
      <dsp:txXfrm>
        <a:off x="229" y="0"/>
        <a:ext cx="2498963" cy="528139"/>
      </dsp:txXfrm>
    </dsp:sp>
    <dsp:sp modelId="{CF6E312C-EB80-4D2E-A20A-D2407F7A451F}">
      <dsp:nvSpPr>
        <dsp:cNvPr id="0" name=""/>
        <dsp:cNvSpPr/>
      </dsp:nvSpPr>
      <dsp:spPr>
        <a:xfrm>
          <a:off x="229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68AAC-2C1A-4E17-8534-B62F7652585D}">
      <dsp:nvSpPr>
        <dsp:cNvPr id="0" name=""/>
        <dsp:cNvSpPr/>
      </dsp:nvSpPr>
      <dsp:spPr>
        <a:xfrm>
          <a:off x="175156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Encourages diversity in responses and strategies</a:t>
          </a:r>
        </a:p>
      </dsp:txBody>
      <dsp:txXfrm>
        <a:off x="175156" y="944307"/>
        <a:ext cx="2324036" cy="427921"/>
      </dsp:txXfrm>
    </dsp:sp>
    <dsp:sp modelId="{A3C629E9-1BBB-404D-8585-86080C85B4DA}">
      <dsp:nvSpPr>
        <dsp:cNvPr id="0" name=""/>
        <dsp:cNvSpPr/>
      </dsp:nvSpPr>
      <dsp:spPr>
        <a:xfrm>
          <a:off x="229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52A2-279E-452E-85BC-A89322614FE6}">
      <dsp:nvSpPr>
        <dsp:cNvPr id="0" name=""/>
        <dsp:cNvSpPr/>
      </dsp:nvSpPr>
      <dsp:spPr>
        <a:xfrm>
          <a:off x="175156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Simplifies orchestration</a:t>
          </a:r>
        </a:p>
      </dsp:txBody>
      <dsp:txXfrm>
        <a:off x="175156" y="1372228"/>
        <a:ext cx="2324036" cy="427921"/>
      </dsp:txXfrm>
    </dsp:sp>
    <dsp:sp modelId="{A22149E2-50C6-46D6-B310-C6AA144E24BF}">
      <dsp:nvSpPr>
        <dsp:cNvPr id="0" name=""/>
        <dsp:cNvSpPr/>
      </dsp:nvSpPr>
      <dsp:spPr>
        <a:xfrm>
          <a:off x="229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81A9-86F9-4663-8C87-5936C5B8F29A}">
      <dsp:nvSpPr>
        <dsp:cNvPr id="0" name=""/>
        <dsp:cNvSpPr/>
      </dsp:nvSpPr>
      <dsp:spPr>
        <a:xfrm>
          <a:off x="175156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Useful for exploratory or brainstorming tasks</a:t>
          </a:r>
        </a:p>
      </dsp:txBody>
      <dsp:txXfrm>
        <a:off x="175156" y="1800150"/>
        <a:ext cx="2324036" cy="427921"/>
      </dsp:txXfrm>
    </dsp:sp>
    <dsp:sp modelId="{F15326D9-65B2-41D6-8B5E-E513BD45731C}">
      <dsp:nvSpPr>
        <dsp:cNvPr id="0" name=""/>
        <dsp:cNvSpPr/>
      </dsp:nvSpPr>
      <dsp:spPr>
        <a:xfrm>
          <a:off x="2624141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0D5B-FEAD-46DB-9A4F-C0072062D08B}">
      <dsp:nvSpPr>
        <dsp:cNvPr id="0" name=""/>
        <dsp:cNvSpPr/>
      </dsp:nvSpPr>
      <dsp:spPr>
        <a:xfrm>
          <a:off x="2624141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571E7-2434-4CD6-844D-4BB074A30A48}">
      <dsp:nvSpPr>
        <dsp:cNvPr id="0" name=""/>
        <dsp:cNvSpPr/>
      </dsp:nvSpPr>
      <dsp:spPr>
        <a:xfrm>
          <a:off x="2624141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Round Robin</a:t>
          </a:r>
        </a:p>
      </dsp:txBody>
      <dsp:txXfrm>
        <a:off x="2624141" y="0"/>
        <a:ext cx="2498963" cy="528139"/>
      </dsp:txXfrm>
    </dsp:sp>
    <dsp:sp modelId="{0E935E65-2206-4054-BB4F-CA80644EDACB}">
      <dsp:nvSpPr>
        <dsp:cNvPr id="0" name=""/>
        <dsp:cNvSpPr/>
      </dsp:nvSpPr>
      <dsp:spPr>
        <a:xfrm>
          <a:off x="2624141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D79BB-8788-4DB1-905B-A8DDFED73E5C}">
      <dsp:nvSpPr>
        <dsp:cNvPr id="0" name=""/>
        <dsp:cNvSpPr/>
      </dsp:nvSpPr>
      <dsp:spPr>
        <a:xfrm>
          <a:off x="2799068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Ensures equal participation among agents</a:t>
          </a:r>
        </a:p>
      </dsp:txBody>
      <dsp:txXfrm>
        <a:off x="2799068" y="944307"/>
        <a:ext cx="2324036" cy="427921"/>
      </dsp:txXfrm>
    </dsp:sp>
    <dsp:sp modelId="{D958741F-BBBA-41C8-869F-2F70C8EF2A5F}">
      <dsp:nvSpPr>
        <dsp:cNvPr id="0" name=""/>
        <dsp:cNvSpPr/>
      </dsp:nvSpPr>
      <dsp:spPr>
        <a:xfrm>
          <a:off x="2624141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7310-AF4C-4C88-962F-D5A0E15C2C9D}">
      <dsp:nvSpPr>
        <dsp:cNvPr id="0" name=""/>
        <dsp:cNvSpPr/>
      </dsp:nvSpPr>
      <dsp:spPr>
        <a:xfrm>
          <a:off x="2799068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Ideal for predictable task distribution</a:t>
          </a:r>
        </a:p>
      </dsp:txBody>
      <dsp:txXfrm>
        <a:off x="2799068" y="1372228"/>
        <a:ext cx="2324036" cy="427921"/>
      </dsp:txXfrm>
    </dsp:sp>
    <dsp:sp modelId="{CCB0C3A8-5A1A-4C53-85A1-E7BB3C529AC8}">
      <dsp:nvSpPr>
        <dsp:cNvPr id="0" name=""/>
        <dsp:cNvSpPr/>
      </dsp:nvSpPr>
      <dsp:spPr>
        <a:xfrm>
          <a:off x="2624141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EEDF2-B4E4-4B05-9483-FB68DA420661}">
      <dsp:nvSpPr>
        <dsp:cNvPr id="0" name=""/>
        <dsp:cNvSpPr/>
      </dsp:nvSpPr>
      <dsp:spPr>
        <a:xfrm>
          <a:off x="2799068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Each agent takes turns in a predefined order</a:t>
          </a:r>
        </a:p>
      </dsp:txBody>
      <dsp:txXfrm>
        <a:off x="2799068" y="1800150"/>
        <a:ext cx="2324036" cy="427921"/>
      </dsp:txXfrm>
    </dsp:sp>
    <dsp:sp modelId="{51C05C03-4A85-491D-BCB6-BC39416888E9}">
      <dsp:nvSpPr>
        <dsp:cNvPr id="0" name=""/>
        <dsp:cNvSpPr/>
      </dsp:nvSpPr>
      <dsp:spPr>
        <a:xfrm>
          <a:off x="5248052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D3F9-9006-44DD-B1EC-1E62BE7AF61C}">
      <dsp:nvSpPr>
        <dsp:cNvPr id="0" name=""/>
        <dsp:cNvSpPr/>
      </dsp:nvSpPr>
      <dsp:spPr>
        <a:xfrm>
          <a:off x="5248052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29936-B388-4E46-B4CE-894FD42FACE6}">
      <dsp:nvSpPr>
        <dsp:cNvPr id="0" name=""/>
        <dsp:cNvSpPr/>
      </dsp:nvSpPr>
      <dsp:spPr>
        <a:xfrm>
          <a:off x="5248052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LLM-Based</a:t>
          </a:r>
        </a:p>
      </dsp:txBody>
      <dsp:txXfrm>
        <a:off x="5248052" y="0"/>
        <a:ext cx="2498963" cy="528139"/>
      </dsp:txXfrm>
    </dsp:sp>
    <dsp:sp modelId="{BE0DC1B4-6AF7-472A-965E-EE2C2059E09C}">
      <dsp:nvSpPr>
        <dsp:cNvPr id="0" name=""/>
        <dsp:cNvSpPr/>
      </dsp:nvSpPr>
      <dsp:spPr>
        <a:xfrm>
          <a:off x="5248052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B99D1-21DD-4632-A155-0DA69CA091A5}">
      <dsp:nvSpPr>
        <dsp:cNvPr id="0" name=""/>
        <dsp:cNvSpPr/>
      </dsp:nvSpPr>
      <dsp:spPr>
        <a:xfrm>
          <a:off x="5422980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Task Context</a:t>
          </a:r>
        </a:p>
      </dsp:txBody>
      <dsp:txXfrm>
        <a:off x="5422980" y="944307"/>
        <a:ext cx="2324036" cy="427921"/>
      </dsp:txXfrm>
    </dsp:sp>
    <dsp:sp modelId="{73167063-9C9E-4434-A6D0-92E30FCCC36C}">
      <dsp:nvSpPr>
        <dsp:cNvPr id="0" name=""/>
        <dsp:cNvSpPr/>
      </dsp:nvSpPr>
      <dsp:spPr>
        <a:xfrm>
          <a:off x="5248052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8BB5-2386-47F4-91AA-BF38FCA78316}">
      <dsp:nvSpPr>
        <dsp:cNvPr id="0" name=""/>
        <dsp:cNvSpPr/>
      </dsp:nvSpPr>
      <dsp:spPr>
        <a:xfrm>
          <a:off x="5422980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Chat History</a:t>
          </a:r>
        </a:p>
      </dsp:txBody>
      <dsp:txXfrm>
        <a:off x="5422980" y="1372228"/>
        <a:ext cx="2324036" cy="427921"/>
      </dsp:txXfrm>
    </dsp:sp>
    <dsp:sp modelId="{D3734365-E28C-492E-93CB-56AEA1B7B1E2}">
      <dsp:nvSpPr>
        <dsp:cNvPr id="0" name=""/>
        <dsp:cNvSpPr/>
      </dsp:nvSpPr>
      <dsp:spPr>
        <a:xfrm>
          <a:off x="5248052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43D80-CB82-4CD6-986D-B31D877E676C}">
      <dsp:nvSpPr>
        <dsp:cNvPr id="0" name=""/>
        <dsp:cNvSpPr/>
      </dsp:nvSpPr>
      <dsp:spPr>
        <a:xfrm>
          <a:off x="5422980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Agent Metadata</a:t>
          </a:r>
        </a:p>
      </dsp:txBody>
      <dsp:txXfrm>
        <a:off x="5422980" y="1800150"/>
        <a:ext cx="2324036" cy="427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8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3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26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12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98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6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6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84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6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198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047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8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7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40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37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9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3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1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400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4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7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5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0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60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1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8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3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19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0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62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335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57489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56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5457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00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437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54218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03066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858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2727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97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83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06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011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670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1795-7A3E-0FBC-3D7B-1F3EDB8E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8748F-4F70-295A-8FF1-F97E265AF22F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62BE-7BBF-7D68-2344-CFFF74F644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746548" cy="369417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Used to automate business processes, and implement durable execution concept.</a:t>
            </a:r>
          </a:p>
          <a:p>
            <a:pPr marL="0" indent="0">
              <a:buNone/>
            </a:pPr>
            <a:r>
              <a:rPr lang="en-AU" dirty="0"/>
              <a:t>They consist of: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An authoring environment to create the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An engine to run the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 state store to persist the workflow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7EF6-EB60-67AA-5548-4752E7E7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 Systems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C34646E5-BFA7-E9B7-D577-CB91A2AF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7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9CBD-EE08-387E-BDEE-B3C143EC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F574EF-1AE5-9C08-FA50-F3BA0D0B4C35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7DBD8-4578-19CB-1C30-3D93280C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Dapr</a:t>
            </a:r>
            <a:r>
              <a:rPr lang="en-AU" dirty="0"/>
              <a:t> Workflows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B51F832A-3E95-4A81-D4D4-C02AA162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oogle Shape;882;p64">
            <a:extLst>
              <a:ext uri="{FF2B5EF4-FFF2-40B4-BE49-F238E27FC236}">
                <a16:creationId xmlns:a16="http://schemas.microsoft.com/office/drawing/2014/main" id="{4436B034-D0F1-59C3-0440-806B7CC187CA}"/>
              </a:ext>
            </a:extLst>
          </p:cNvPr>
          <p:cNvGrpSpPr/>
          <p:nvPr/>
        </p:nvGrpSpPr>
        <p:grpSpPr>
          <a:xfrm>
            <a:off x="1518823" y="5866391"/>
            <a:ext cx="1561503" cy="804505"/>
            <a:chOff x="5196499" y="5639579"/>
            <a:chExt cx="1561503" cy="804506"/>
          </a:xfrm>
        </p:grpSpPr>
        <p:sp>
          <p:nvSpPr>
            <p:cNvPr id="47" name="Google Shape;883;p64">
              <a:extLst>
                <a:ext uri="{FF2B5EF4-FFF2-40B4-BE49-F238E27FC236}">
                  <a16:creationId xmlns:a16="http://schemas.microsoft.com/office/drawing/2014/main" id="{C3E3C379-9955-809C-C747-5FEE0C902BBA}"/>
                </a:ext>
              </a:extLst>
            </p:cNvPr>
            <p:cNvSpPr/>
            <p:nvPr/>
          </p:nvSpPr>
          <p:spPr>
            <a:xfrm>
              <a:off x="5196499" y="5639579"/>
              <a:ext cx="804506" cy="804506"/>
            </a:xfrm>
            <a:prstGeom prst="ellipse">
              <a:avLst/>
            </a:prstGeom>
            <a:solidFill>
              <a:schemeClr val="accent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End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48" name="Google Shape;884;p64">
              <a:extLst>
                <a:ext uri="{FF2B5EF4-FFF2-40B4-BE49-F238E27FC236}">
                  <a16:creationId xmlns:a16="http://schemas.microsoft.com/office/drawing/2014/main" id="{25EE3079-AFAA-675C-21C4-AAE917FC2A59}"/>
                </a:ext>
              </a:extLst>
            </p:cNvPr>
            <p:cNvCxnSpPr>
              <a:cxnSpLocks/>
              <a:stCxn id="66" idx="1"/>
              <a:endCxn id="47" idx="6"/>
            </p:cNvCxnSpPr>
            <p:nvPr/>
          </p:nvCxnSpPr>
          <p:spPr>
            <a:xfrm flipH="1">
              <a:off x="6001005" y="5665957"/>
              <a:ext cx="756997" cy="37587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9" name="Google Shape;886;p64">
            <a:extLst>
              <a:ext uri="{FF2B5EF4-FFF2-40B4-BE49-F238E27FC236}">
                <a16:creationId xmlns:a16="http://schemas.microsoft.com/office/drawing/2014/main" id="{CE1B5173-8469-3A9D-0177-6DCF77D9EA6A}"/>
              </a:ext>
            </a:extLst>
          </p:cNvPr>
          <p:cNvGrpSpPr/>
          <p:nvPr/>
        </p:nvGrpSpPr>
        <p:grpSpPr>
          <a:xfrm>
            <a:off x="3080326" y="2797065"/>
            <a:ext cx="3511725" cy="822871"/>
            <a:chOff x="4826482" y="2063196"/>
            <a:chExt cx="3511725" cy="822871"/>
          </a:xfrm>
        </p:grpSpPr>
        <p:sp>
          <p:nvSpPr>
            <p:cNvPr id="50" name="Google Shape;887;p64">
              <a:extLst>
                <a:ext uri="{FF2B5EF4-FFF2-40B4-BE49-F238E27FC236}">
                  <a16:creationId xmlns:a16="http://schemas.microsoft.com/office/drawing/2014/main" id="{BE8D26B8-2F43-A2EC-4256-9AE0083B434C}"/>
                </a:ext>
              </a:extLst>
            </p:cNvPr>
            <p:cNvSpPr/>
            <p:nvPr/>
          </p:nvSpPr>
          <p:spPr>
            <a:xfrm>
              <a:off x="4826482" y="2429147"/>
              <a:ext cx="1544540" cy="41447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Activity A</a:t>
              </a:r>
              <a:endParaRPr sz="12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1" name="Google Shape;888;p64">
              <a:extLst>
                <a:ext uri="{FF2B5EF4-FFF2-40B4-BE49-F238E27FC236}">
                  <a16:creationId xmlns:a16="http://schemas.microsoft.com/office/drawing/2014/main" id="{637EF612-4BCC-B580-B6DF-03381696DA0D}"/>
                </a:ext>
              </a:extLst>
            </p:cNvPr>
            <p:cNvCxnSpPr>
              <a:stCxn id="70" idx="4"/>
              <a:endCxn id="50" idx="0"/>
            </p:cNvCxnSpPr>
            <p:nvPr/>
          </p:nvCxnSpPr>
          <p:spPr>
            <a:xfrm>
              <a:off x="5598752" y="2063196"/>
              <a:ext cx="0" cy="36595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pic>
          <p:nvPicPr>
            <p:cNvPr id="52" name="Google Shape;890;p64">
              <a:extLst>
                <a:ext uri="{FF2B5EF4-FFF2-40B4-BE49-F238E27FC236}">
                  <a16:creationId xmlns:a16="http://schemas.microsoft.com/office/drawing/2014/main" id="{24863248-62EE-ADBD-F090-EE66FA4D24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98207" y="234606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" name="Google Shape;891;p64">
              <a:extLst>
                <a:ext uri="{FF2B5EF4-FFF2-40B4-BE49-F238E27FC236}">
                  <a16:creationId xmlns:a16="http://schemas.microsoft.com/office/drawing/2014/main" id="{74BB023D-5552-7E7C-2C36-45983A88FE4F}"/>
                </a:ext>
              </a:extLst>
            </p:cNvPr>
            <p:cNvCxnSpPr/>
            <p:nvPr/>
          </p:nvCxnSpPr>
          <p:spPr>
            <a:xfrm>
              <a:off x="6400932" y="2636383"/>
              <a:ext cx="137948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54" name="Google Shape;892;p64">
              <a:extLst>
                <a:ext uri="{FF2B5EF4-FFF2-40B4-BE49-F238E27FC236}">
                  <a16:creationId xmlns:a16="http://schemas.microsoft.com/office/drawing/2014/main" id="{B8C80383-8C4C-7446-2278-E9281330795E}"/>
                </a:ext>
              </a:extLst>
            </p:cNvPr>
            <p:cNvSpPr txBox="1"/>
            <p:nvPr/>
          </p:nvSpPr>
          <p:spPr>
            <a:xfrm>
              <a:off x="6443534" y="2116493"/>
              <a:ext cx="129603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Get a secret &amp; invoke an API</a:t>
              </a:r>
              <a:endParaRPr sz="1200" b="0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55" name="Google Shape;893;p64">
            <a:extLst>
              <a:ext uri="{FF2B5EF4-FFF2-40B4-BE49-F238E27FC236}">
                <a16:creationId xmlns:a16="http://schemas.microsoft.com/office/drawing/2014/main" id="{0DCFD7BE-C9DB-B7DC-9F84-3D05081A6111}"/>
              </a:ext>
            </a:extLst>
          </p:cNvPr>
          <p:cNvGrpSpPr/>
          <p:nvPr/>
        </p:nvGrpSpPr>
        <p:grpSpPr>
          <a:xfrm>
            <a:off x="1176192" y="3589980"/>
            <a:ext cx="3448674" cy="829080"/>
            <a:chOff x="2922348" y="2859921"/>
            <a:chExt cx="3448674" cy="829080"/>
          </a:xfrm>
        </p:grpSpPr>
        <p:sp>
          <p:nvSpPr>
            <p:cNvPr id="56" name="Google Shape;894;p64">
              <a:extLst>
                <a:ext uri="{FF2B5EF4-FFF2-40B4-BE49-F238E27FC236}">
                  <a16:creationId xmlns:a16="http://schemas.microsoft.com/office/drawing/2014/main" id="{A6E36C41-C685-B7B9-202E-D7DC4644973F}"/>
                </a:ext>
              </a:extLst>
            </p:cNvPr>
            <p:cNvSpPr/>
            <p:nvPr/>
          </p:nvSpPr>
          <p:spPr>
            <a:xfrm>
              <a:off x="4826482" y="3195808"/>
              <a:ext cx="1544540" cy="41447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Wait for event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57" name="Google Shape;895;p64">
              <a:extLst>
                <a:ext uri="{FF2B5EF4-FFF2-40B4-BE49-F238E27FC236}">
                  <a16:creationId xmlns:a16="http://schemas.microsoft.com/office/drawing/2014/main" id="{DFA4C9AB-1955-6C15-4122-50E06C03A6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22348" y="3149001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" name="Google Shape;896;p64">
              <a:extLst>
                <a:ext uri="{FF2B5EF4-FFF2-40B4-BE49-F238E27FC236}">
                  <a16:creationId xmlns:a16="http://schemas.microsoft.com/office/drawing/2014/main" id="{BA69F676-8190-D15E-0EBA-A21D4802AA2D}"/>
                </a:ext>
              </a:extLst>
            </p:cNvPr>
            <p:cNvCxnSpPr/>
            <p:nvPr/>
          </p:nvCxnSpPr>
          <p:spPr>
            <a:xfrm>
              <a:off x="3462348" y="3419001"/>
              <a:ext cx="136413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59" name="Google Shape;897;p64">
              <a:extLst>
                <a:ext uri="{FF2B5EF4-FFF2-40B4-BE49-F238E27FC236}">
                  <a16:creationId xmlns:a16="http://schemas.microsoft.com/office/drawing/2014/main" id="{676FCA92-22EA-FD1C-5679-D687F21D1CFF}"/>
                </a:ext>
              </a:extLst>
            </p:cNvPr>
            <p:cNvCxnSpPr/>
            <p:nvPr/>
          </p:nvCxnSpPr>
          <p:spPr>
            <a:xfrm>
              <a:off x="5598752" y="2859921"/>
              <a:ext cx="0" cy="33845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60" name="Google Shape;898;p64">
              <a:extLst>
                <a:ext uri="{FF2B5EF4-FFF2-40B4-BE49-F238E27FC236}">
                  <a16:creationId xmlns:a16="http://schemas.microsoft.com/office/drawing/2014/main" id="{FB6FDAE7-A719-2988-09FE-1F9A15816926}"/>
                </a:ext>
              </a:extLst>
            </p:cNvPr>
            <p:cNvSpPr txBox="1"/>
            <p:nvPr/>
          </p:nvSpPr>
          <p:spPr>
            <a:xfrm>
              <a:off x="3462348" y="3099202"/>
              <a:ext cx="127859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External Event</a:t>
              </a:r>
              <a:endParaRPr sz="1200" b="0" i="0" u="none" strike="noStrike" cap="non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61" name="Google Shape;899;p64">
            <a:extLst>
              <a:ext uri="{FF2B5EF4-FFF2-40B4-BE49-F238E27FC236}">
                <a16:creationId xmlns:a16="http://schemas.microsoft.com/office/drawing/2014/main" id="{0E08E667-79E4-385A-17E4-B99E8FF373BC}"/>
              </a:ext>
            </a:extLst>
          </p:cNvPr>
          <p:cNvGrpSpPr/>
          <p:nvPr/>
        </p:nvGrpSpPr>
        <p:grpSpPr>
          <a:xfrm>
            <a:off x="2899488" y="5089723"/>
            <a:ext cx="3692563" cy="1340145"/>
            <a:chOff x="4645644" y="4355855"/>
            <a:chExt cx="3692563" cy="1340144"/>
          </a:xfrm>
        </p:grpSpPr>
        <p:cxnSp>
          <p:nvCxnSpPr>
            <p:cNvPr id="62" name="Google Shape;900;p64">
              <a:extLst>
                <a:ext uri="{FF2B5EF4-FFF2-40B4-BE49-F238E27FC236}">
                  <a16:creationId xmlns:a16="http://schemas.microsoft.com/office/drawing/2014/main" id="{E160D010-59A4-684F-DC5A-601C7F00E523}"/>
                </a:ext>
              </a:extLst>
            </p:cNvPr>
            <p:cNvCxnSpPr>
              <a:stCxn id="78" idx="2"/>
              <a:endCxn id="66" idx="0"/>
            </p:cNvCxnSpPr>
            <p:nvPr/>
          </p:nvCxnSpPr>
          <p:spPr>
            <a:xfrm rot="16200000" flipH="1">
              <a:off x="4824294" y="4177207"/>
              <a:ext cx="595808" cy="953107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63" name="Google Shape;902;p64">
              <a:extLst>
                <a:ext uri="{FF2B5EF4-FFF2-40B4-BE49-F238E27FC236}">
                  <a16:creationId xmlns:a16="http://schemas.microsoft.com/office/drawing/2014/main" id="{9F3D1983-77BA-30E1-C3B5-E25A57079977}"/>
                </a:ext>
              </a:extLst>
            </p:cNvPr>
            <p:cNvCxnSpPr>
              <a:stCxn id="77" idx="2"/>
              <a:endCxn id="66" idx="0"/>
            </p:cNvCxnSpPr>
            <p:nvPr/>
          </p:nvCxnSpPr>
          <p:spPr>
            <a:xfrm rot="5400000">
              <a:off x="5784104" y="4170504"/>
              <a:ext cx="595809" cy="96651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grpSp>
          <p:nvGrpSpPr>
            <p:cNvPr id="64" name="Google Shape;904;p64">
              <a:extLst>
                <a:ext uri="{FF2B5EF4-FFF2-40B4-BE49-F238E27FC236}">
                  <a16:creationId xmlns:a16="http://schemas.microsoft.com/office/drawing/2014/main" id="{D8B4A149-741B-8259-D365-4573D30E6051}"/>
                </a:ext>
              </a:extLst>
            </p:cNvPr>
            <p:cNvGrpSpPr/>
            <p:nvPr/>
          </p:nvGrpSpPr>
          <p:grpSpPr>
            <a:xfrm>
              <a:off x="4826482" y="4884091"/>
              <a:ext cx="3511725" cy="811908"/>
              <a:chOff x="4826482" y="4884091"/>
              <a:chExt cx="3511725" cy="811908"/>
            </a:xfrm>
          </p:grpSpPr>
          <p:cxnSp>
            <p:nvCxnSpPr>
              <p:cNvPr id="65" name="Google Shape;905;p64">
                <a:extLst>
                  <a:ext uri="{FF2B5EF4-FFF2-40B4-BE49-F238E27FC236}">
                    <a16:creationId xmlns:a16="http://schemas.microsoft.com/office/drawing/2014/main" id="{6EB536F0-3F56-CA40-5499-C11719350D21}"/>
                  </a:ext>
                </a:extLst>
              </p:cNvPr>
              <p:cNvCxnSpPr>
                <a:endCxn id="67" idx="1"/>
              </p:cNvCxnSpPr>
              <p:nvPr/>
            </p:nvCxnSpPr>
            <p:spPr>
              <a:xfrm rot="10800000" flipH="1">
                <a:off x="6371107" y="5154091"/>
                <a:ext cx="1427100" cy="48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sp>
            <p:nvSpPr>
              <p:cNvPr id="66" name="Google Shape;885;p64">
                <a:extLst>
                  <a:ext uri="{FF2B5EF4-FFF2-40B4-BE49-F238E27FC236}">
                    <a16:creationId xmlns:a16="http://schemas.microsoft.com/office/drawing/2014/main" id="{DD06ADC6-91D0-88A8-D8AD-DB3E3AE15638}"/>
                  </a:ext>
                </a:extLst>
              </p:cNvPr>
              <p:cNvSpPr/>
              <p:nvPr/>
            </p:nvSpPr>
            <p:spPr>
              <a:xfrm>
                <a:off x="4826482" y="4951665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D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pic>
            <p:nvPicPr>
              <p:cNvPr id="67" name="Google Shape;906;p64">
                <a:extLst>
                  <a:ext uri="{FF2B5EF4-FFF2-40B4-BE49-F238E27FC236}">
                    <a16:creationId xmlns:a16="http://schemas.microsoft.com/office/drawing/2014/main" id="{F52E7431-ED50-D060-F7CA-C93B8E697170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98207" y="4884091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" name="Google Shape;907;p64">
                <a:extLst>
                  <a:ext uri="{FF2B5EF4-FFF2-40B4-BE49-F238E27FC236}">
                    <a16:creationId xmlns:a16="http://schemas.microsoft.com/office/drawing/2014/main" id="{EE9B318C-0260-784D-B2A1-5139DD633C20}"/>
                  </a:ext>
                </a:extLst>
              </p:cNvPr>
              <p:cNvSpPr txBox="1"/>
              <p:nvPr/>
            </p:nvSpPr>
            <p:spPr>
              <a:xfrm>
                <a:off x="6445314" y="5234375"/>
                <a:ext cx="127859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Publish message</a:t>
                </a:r>
                <a:endParaRPr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grpSp>
        <p:nvGrpSpPr>
          <p:cNvPr id="69" name="Google Shape;908;p64">
            <a:extLst>
              <a:ext uri="{FF2B5EF4-FFF2-40B4-BE49-F238E27FC236}">
                <a16:creationId xmlns:a16="http://schemas.microsoft.com/office/drawing/2014/main" id="{C438CE1A-6CE4-ED69-B76B-0A803554BCB4}"/>
              </a:ext>
            </a:extLst>
          </p:cNvPr>
          <p:cNvGrpSpPr/>
          <p:nvPr/>
        </p:nvGrpSpPr>
        <p:grpSpPr>
          <a:xfrm>
            <a:off x="1176192" y="1881269"/>
            <a:ext cx="3078657" cy="915796"/>
            <a:chOff x="2922348" y="1147400"/>
            <a:chExt cx="3078657" cy="915796"/>
          </a:xfrm>
        </p:grpSpPr>
        <p:sp>
          <p:nvSpPr>
            <p:cNvPr id="70" name="Google Shape;889;p64">
              <a:extLst>
                <a:ext uri="{FF2B5EF4-FFF2-40B4-BE49-F238E27FC236}">
                  <a16:creationId xmlns:a16="http://schemas.microsoft.com/office/drawing/2014/main" id="{3BBB1978-BCF5-09BD-5EB5-0F31E517B0F2}"/>
                </a:ext>
              </a:extLst>
            </p:cNvPr>
            <p:cNvSpPr/>
            <p:nvPr/>
          </p:nvSpPr>
          <p:spPr>
            <a:xfrm>
              <a:off x="5196499" y="1258690"/>
              <a:ext cx="804506" cy="804506"/>
            </a:xfrm>
            <a:prstGeom prst="ellipse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Start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1" name="Google Shape;909;p64">
              <a:extLst>
                <a:ext uri="{FF2B5EF4-FFF2-40B4-BE49-F238E27FC236}">
                  <a16:creationId xmlns:a16="http://schemas.microsoft.com/office/drawing/2014/main" id="{D21D8951-8A5B-456B-BE9A-A30876104C4A}"/>
                </a:ext>
              </a:extLst>
            </p:cNvPr>
            <p:cNvCxnSpPr/>
            <p:nvPr/>
          </p:nvCxnSpPr>
          <p:spPr>
            <a:xfrm>
              <a:off x="3525141" y="1651655"/>
              <a:ext cx="167686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pic>
          <p:nvPicPr>
            <p:cNvPr id="72" name="Google Shape;910;p64">
              <a:extLst>
                <a:ext uri="{FF2B5EF4-FFF2-40B4-BE49-F238E27FC236}">
                  <a16:creationId xmlns:a16="http://schemas.microsoft.com/office/drawing/2014/main" id="{6936C22D-7773-B989-E09F-D01EA0350D4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2348" y="1381655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911;p64">
              <a:extLst>
                <a:ext uri="{FF2B5EF4-FFF2-40B4-BE49-F238E27FC236}">
                  <a16:creationId xmlns:a16="http://schemas.microsoft.com/office/drawing/2014/main" id="{B2608BA5-FE83-EBD0-D2FB-2FA587FAB43D}"/>
                </a:ext>
              </a:extLst>
            </p:cNvPr>
            <p:cNvSpPr txBox="1"/>
            <p:nvPr/>
          </p:nvSpPr>
          <p:spPr>
            <a:xfrm>
              <a:off x="3695667" y="1147400"/>
              <a:ext cx="127859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Receive message</a:t>
              </a:r>
              <a:endParaRPr sz="1200" b="0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4" name="Google Shape;912;p64">
            <a:extLst>
              <a:ext uri="{FF2B5EF4-FFF2-40B4-BE49-F238E27FC236}">
                <a16:creationId xmlns:a16="http://schemas.microsoft.com/office/drawing/2014/main" id="{92268E54-77F8-8BCD-DEBB-5EB28301EF54}"/>
              </a:ext>
            </a:extLst>
          </p:cNvPr>
          <p:cNvGrpSpPr/>
          <p:nvPr/>
        </p:nvGrpSpPr>
        <p:grpSpPr>
          <a:xfrm>
            <a:off x="1088136" y="4340338"/>
            <a:ext cx="5603214" cy="1249783"/>
            <a:chOff x="2834292" y="3737359"/>
            <a:chExt cx="5603214" cy="1249783"/>
          </a:xfrm>
        </p:grpSpPr>
        <p:sp>
          <p:nvSpPr>
            <p:cNvPr id="75" name="Google Shape;913;p64">
              <a:extLst>
                <a:ext uri="{FF2B5EF4-FFF2-40B4-BE49-F238E27FC236}">
                  <a16:creationId xmlns:a16="http://schemas.microsoft.com/office/drawing/2014/main" id="{07CBAD7B-476B-3E0A-6CF0-4864B06AAF14}"/>
                </a:ext>
              </a:extLst>
            </p:cNvPr>
            <p:cNvSpPr txBox="1"/>
            <p:nvPr/>
          </p:nvSpPr>
          <p:spPr>
            <a:xfrm>
              <a:off x="2834292" y="4525518"/>
              <a:ext cx="127859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 event result</a:t>
              </a:r>
              <a:endParaRPr sz="1200" b="0" i="0" u="none" strike="noStrike" cap="non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6" name="Google Shape;914;p64">
              <a:extLst>
                <a:ext uri="{FF2B5EF4-FFF2-40B4-BE49-F238E27FC236}">
                  <a16:creationId xmlns:a16="http://schemas.microsoft.com/office/drawing/2014/main" id="{D41C7E5E-8298-0B62-C912-D8D67F579BBF}"/>
                </a:ext>
              </a:extLst>
            </p:cNvPr>
            <p:cNvGrpSpPr/>
            <p:nvPr/>
          </p:nvGrpSpPr>
          <p:grpSpPr>
            <a:xfrm>
              <a:off x="2922348" y="3737359"/>
              <a:ext cx="5515158" cy="812150"/>
              <a:chOff x="2922348" y="3737359"/>
              <a:chExt cx="5515158" cy="812150"/>
            </a:xfrm>
          </p:grpSpPr>
          <p:sp>
            <p:nvSpPr>
              <p:cNvPr id="77" name="Google Shape;903;p64">
                <a:extLst>
                  <a:ext uri="{FF2B5EF4-FFF2-40B4-BE49-F238E27FC236}">
                    <a16:creationId xmlns:a16="http://schemas.microsoft.com/office/drawing/2014/main" id="{A54BC335-AC15-AB20-EF54-CB12FF53ADDD}"/>
                  </a:ext>
                </a:extLst>
              </p:cNvPr>
              <p:cNvSpPr/>
              <p:nvPr/>
            </p:nvSpPr>
            <p:spPr>
              <a:xfrm>
                <a:off x="5792994" y="4072274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C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8" name="Google Shape;901;p64">
                <a:extLst>
                  <a:ext uri="{FF2B5EF4-FFF2-40B4-BE49-F238E27FC236}">
                    <a16:creationId xmlns:a16="http://schemas.microsoft.com/office/drawing/2014/main" id="{7AF0D98A-F7C6-F8D9-F88E-29CC46C73405}"/>
                  </a:ext>
                </a:extLst>
              </p:cNvPr>
              <p:cNvSpPr/>
              <p:nvPr/>
            </p:nvSpPr>
            <p:spPr>
              <a:xfrm>
                <a:off x="3873375" y="4072275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B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cxnSp>
            <p:nvCxnSpPr>
              <p:cNvPr id="79" name="Google Shape;915;p64">
                <a:extLst>
                  <a:ext uri="{FF2B5EF4-FFF2-40B4-BE49-F238E27FC236}">
                    <a16:creationId xmlns:a16="http://schemas.microsoft.com/office/drawing/2014/main" id="{6F2C8E25-06FC-AF64-6F56-B53806B16F79}"/>
                  </a:ext>
                </a:extLst>
              </p:cNvPr>
              <p:cNvCxnSpPr>
                <a:stCxn id="56" idx="2"/>
                <a:endCxn id="78" idx="0"/>
              </p:cNvCxnSpPr>
              <p:nvPr/>
            </p:nvCxnSpPr>
            <p:spPr>
              <a:xfrm rot="5400000">
                <a:off x="4670943" y="3742542"/>
                <a:ext cx="304436" cy="355031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cxnSp>
            <p:nvCxnSpPr>
              <p:cNvPr id="80" name="Google Shape;916;p64">
                <a:extLst>
                  <a:ext uri="{FF2B5EF4-FFF2-40B4-BE49-F238E27FC236}">
                    <a16:creationId xmlns:a16="http://schemas.microsoft.com/office/drawing/2014/main" id="{24B72D49-F8AC-3A3C-48CF-3CC572CC9C90}"/>
                  </a:ext>
                </a:extLst>
              </p:cNvPr>
              <p:cNvCxnSpPr>
                <a:stCxn id="56" idx="2"/>
                <a:endCxn id="77" idx="0"/>
              </p:cNvCxnSpPr>
              <p:nvPr/>
            </p:nvCxnSpPr>
            <p:spPr>
              <a:xfrm rot="16200000" flipH="1">
                <a:off x="5630753" y="3137762"/>
                <a:ext cx="304435" cy="156458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pic>
            <p:nvPicPr>
              <p:cNvPr id="81" name="Google Shape;917;p64">
                <a:extLst>
                  <a:ext uri="{FF2B5EF4-FFF2-40B4-BE49-F238E27FC236}">
                    <a16:creationId xmlns:a16="http://schemas.microsoft.com/office/drawing/2014/main" id="{38A26B3E-C640-D702-DDD7-68ACD3E3AFE7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798207" y="4009509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918;p64">
                <a:extLst>
                  <a:ext uri="{FF2B5EF4-FFF2-40B4-BE49-F238E27FC236}">
                    <a16:creationId xmlns:a16="http://schemas.microsoft.com/office/drawing/2014/main" id="{93332825-9E43-E812-C2AE-6D07267887BE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922348" y="4009509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3" name="Google Shape;919;p64">
                <a:extLst>
                  <a:ext uri="{FF2B5EF4-FFF2-40B4-BE49-F238E27FC236}">
                    <a16:creationId xmlns:a16="http://schemas.microsoft.com/office/drawing/2014/main" id="{C1EDEBC2-BC1E-7743-92C7-7B1534ED1D6B}"/>
                  </a:ext>
                </a:extLst>
              </p:cNvPr>
              <p:cNvCxnSpPr/>
              <p:nvPr/>
            </p:nvCxnSpPr>
            <p:spPr>
              <a:xfrm flipH="1">
                <a:off x="3423507" y="4279509"/>
                <a:ext cx="442880" cy="2565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cxnSp>
            <p:nvCxnSpPr>
              <p:cNvPr id="84" name="Google Shape;920;p64">
                <a:extLst>
                  <a:ext uri="{FF2B5EF4-FFF2-40B4-BE49-F238E27FC236}">
                    <a16:creationId xmlns:a16="http://schemas.microsoft.com/office/drawing/2014/main" id="{D715732B-88CC-3C3D-40B5-0A6BD1838DDC}"/>
                  </a:ext>
                </a:extLst>
              </p:cNvPr>
              <p:cNvCxnSpPr/>
              <p:nvPr/>
            </p:nvCxnSpPr>
            <p:spPr>
              <a:xfrm>
                <a:off x="7337534" y="4279509"/>
                <a:ext cx="442880" cy="2565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sp>
            <p:nvSpPr>
              <p:cNvPr id="85" name="Google Shape;921;p64">
                <a:extLst>
                  <a:ext uri="{FF2B5EF4-FFF2-40B4-BE49-F238E27FC236}">
                    <a16:creationId xmlns:a16="http://schemas.microsoft.com/office/drawing/2014/main" id="{F0A86075-8476-EB28-C47A-50A7DC5F6F9A}"/>
                  </a:ext>
                </a:extLst>
              </p:cNvPr>
              <p:cNvSpPr txBox="1"/>
              <p:nvPr/>
            </p:nvSpPr>
            <p:spPr>
              <a:xfrm>
                <a:off x="7158908" y="3737359"/>
                <a:ext cx="127859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Invoke an API</a:t>
                </a:r>
                <a:endParaRPr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7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EA0B-8BE8-1E0D-5916-9CA61CC52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F99842-389E-8536-CE1E-6E7D02A2C31B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05F28-9CE4-DD86-589D-FAC5B9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Durable Agents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96BD182F-4C16-9259-9D18-3DA085D7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C9277F-3458-5F0C-D598-9EDE48B4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18" y="1865376"/>
            <a:ext cx="6094984" cy="46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6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697C7-870F-D6FD-3ED2-F6BD69D8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37FE5-7866-383A-6AAA-C823AD8E777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7CB91C-2FCD-D914-D526-FDA50F7DDD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0610085"/>
              </p:ext>
            </p:extLst>
          </p:nvPr>
        </p:nvGraphicFramePr>
        <p:xfrm>
          <a:off x="1087439" y="2651125"/>
          <a:ext cx="7747246" cy="370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74F3CB-3298-71BD-557C-E68FDB35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Agent Collaboration in </a:t>
            </a:r>
            <a:br>
              <a:rPr lang="en-AU" dirty="0"/>
            </a:br>
            <a:r>
              <a:rPr lang="en-AU" dirty="0"/>
              <a:t>Workflows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516C96A2-DBC1-5F9E-4004-D3DEB85E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Sequential Task Execution in LLM-based workflows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Parallel Task Execution in LLM-based workflows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26</TotalTime>
  <Words>202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Neue Haas Grotesk Text Pro</vt:lpstr>
      <vt:lpstr>Space Grotesk</vt:lpstr>
      <vt:lpstr>System Font Regular</vt:lpstr>
      <vt:lpstr>Wingdings</vt:lpstr>
      <vt:lpstr>Bjorn Showcase</vt:lpstr>
      <vt:lpstr>PowerPoint Presentation</vt:lpstr>
      <vt:lpstr>PowerPoint Presentation</vt:lpstr>
      <vt:lpstr>Workflow Systems</vt:lpstr>
      <vt:lpstr>Dapr Workflows</vt:lpstr>
      <vt:lpstr>Durable Agents</vt:lpstr>
      <vt:lpstr>Agent Collaboration in  Workflows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2025-08-30T01:24:00Z</dcterms:created>
  <dcterms:modified xsi:type="dcterms:W3CDTF">2025-08-30T01:50:46Z</dcterms:modified>
</cp:coreProperties>
</file>