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4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9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0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72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43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8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21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56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58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2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7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137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7807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6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06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9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169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916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801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60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885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28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12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5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71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45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30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811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5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8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83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366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28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690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38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407642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445033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0513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7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26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79791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57088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59307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138353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587303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34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100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259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71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9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696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03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0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0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C33B979-8049-4E8C-861D-F3CFA5F3E937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9A4BEAA-AB3A-4591-B6A9-1246F97433D1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3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96FF-25AF-9E94-AA9C-4EE6FC128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39500-2360-320E-CA03-73810467399D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EED7-94E2-3F21-A65E-0DEA4F86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Evaluator-Optimizer</a:t>
            </a:r>
            <a:br>
              <a:rPr lang="en-AU" dirty="0"/>
            </a:br>
            <a:r>
              <a:rPr lang="en-AU" dirty="0"/>
              <a:t>Pattern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047B95B3-DCF5-5885-3E8C-D42616EF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BCBA8F-2C19-46A8-BFFD-A48CADCC0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5" y="2642616"/>
            <a:ext cx="7416259" cy="30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Evaluator-Optimizer in 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Components of the 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we can use this to return quality results.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1</TotalTime>
  <Words>88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PowerPoint Presentation</vt:lpstr>
      <vt:lpstr>Evaluator-Optimizer Pattern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2025-08-30T03:26:05Z</dcterms:created>
  <dcterms:modified xsi:type="dcterms:W3CDTF">2025-08-30T03:28:03Z</dcterms:modified>
</cp:coreProperties>
</file>