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1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5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1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80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10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8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96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99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33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749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179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43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8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9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7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03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4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55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4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0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91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5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2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9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8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9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96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3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9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68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35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149575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5436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8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1665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2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13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186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5103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2171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5548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7986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51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166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6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494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55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AE86-6F97-7E8A-BB7A-167A8002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B1EA6-B57E-8031-3343-CB9920AB3BFC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CA91D-7088-A63D-7D91-6E695B3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LLMs with </a:t>
            </a:r>
            <a:br>
              <a:rPr lang="en-AU" dirty="0"/>
            </a:br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63F5B6D1-766E-A6AC-AE1F-C9BB469F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7CEE39-CE79-71DC-39D3-F6AF2D11F5C5}"/>
              </a:ext>
            </a:extLst>
          </p:cNvPr>
          <p:cNvGrpSpPr/>
          <p:nvPr/>
        </p:nvGrpSpPr>
        <p:grpSpPr>
          <a:xfrm>
            <a:off x="2092574" y="2642616"/>
            <a:ext cx="5737672" cy="3521000"/>
            <a:chOff x="3312564" y="2350696"/>
            <a:chExt cx="4588150" cy="2815580"/>
          </a:xfrm>
        </p:grpSpPr>
        <p:sp>
          <p:nvSpPr>
            <p:cNvPr id="1038" name="Google Shape;883;p64">
              <a:extLst>
                <a:ext uri="{FF2B5EF4-FFF2-40B4-BE49-F238E27FC236}">
                  <a16:creationId xmlns:a16="http://schemas.microsoft.com/office/drawing/2014/main" id="{34EFAA67-D74E-C512-C9F8-F29B65BDC2BF}"/>
                </a:ext>
              </a:extLst>
            </p:cNvPr>
            <p:cNvSpPr/>
            <p:nvPr/>
          </p:nvSpPr>
          <p:spPr>
            <a:xfrm>
              <a:off x="7096208" y="2350696"/>
              <a:ext cx="804506" cy="80450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</a:t>
              </a:r>
              <a:endParaRPr b="0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39" name="Google Shape;889;p64">
              <a:extLst>
                <a:ext uri="{FF2B5EF4-FFF2-40B4-BE49-F238E27FC236}">
                  <a16:creationId xmlns:a16="http://schemas.microsoft.com/office/drawing/2014/main" id="{E21F67CA-AB0C-CD1D-5F04-58C730924CDD}"/>
                </a:ext>
              </a:extLst>
            </p:cNvPr>
            <p:cNvSpPr/>
            <p:nvPr/>
          </p:nvSpPr>
          <p:spPr>
            <a:xfrm>
              <a:off x="3312564" y="2350696"/>
              <a:ext cx="804506" cy="804506"/>
            </a:xfrm>
            <a:prstGeom prst="ellipse">
              <a:avLst/>
            </a:prstGeom>
            <a:solidFill>
              <a:srgbClr val="00B05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</a:t>
              </a:r>
              <a:endParaRPr b="0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B62836-64C8-1EA8-D6B9-7EFDCC526284}"/>
                </a:ext>
              </a:extLst>
            </p:cNvPr>
            <p:cNvGrpSpPr/>
            <p:nvPr/>
          </p:nvGrpSpPr>
          <p:grpSpPr>
            <a:xfrm>
              <a:off x="4977599" y="2545714"/>
              <a:ext cx="1258080" cy="414471"/>
              <a:chOff x="3511139" y="2895575"/>
              <a:chExt cx="1258080" cy="414471"/>
            </a:xfrm>
          </p:grpSpPr>
          <p:sp>
            <p:nvSpPr>
              <p:cNvPr id="1052" name="Google Shape;887;p64">
                <a:extLst>
                  <a:ext uri="{FF2B5EF4-FFF2-40B4-BE49-F238E27FC236}">
                    <a16:creationId xmlns:a16="http://schemas.microsoft.com/office/drawing/2014/main" id="{C5CFB289-E4B1-F690-8CA8-A6CB897EB081}"/>
                  </a:ext>
                </a:extLst>
              </p:cNvPr>
              <p:cNvSpPr/>
              <p:nvPr/>
            </p:nvSpPr>
            <p:spPr>
              <a:xfrm>
                <a:off x="3511139" y="2895575"/>
                <a:ext cx="125808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      </a:t>
                </a:r>
                <a:r>
                  <a:rPr lang="en-US" b="0" i="0" u="none" strike="noStrike" cap="none" dirty="0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 A</a:t>
                </a:r>
                <a:endParaRPr b="0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pic>
            <p:nvPicPr>
              <p:cNvPr id="1053" name="Google Shape;4513;p256">
                <a:extLst>
                  <a:ext uri="{FF2B5EF4-FFF2-40B4-BE49-F238E27FC236}">
                    <a16:creationId xmlns:a16="http://schemas.microsoft.com/office/drawing/2014/main" id="{CF2334B9-6259-8B20-B338-8A1C544A1C94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20748" y="2939074"/>
                <a:ext cx="321684" cy="3216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1" name="Google Shape;4526;p256">
              <a:extLst>
                <a:ext uri="{FF2B5EF4-FFF2-40B4-BE49-F238E27FC236}">
                  <a16:creationId xmlns:a16="http://schemas.microsoft.com/office/drawing/2014/main" id="{8BD2EE46-FB75-3140-C522-56CC6ABFDD1C}"/>
                </a:ext>
              </a:extLst>
            </p:cNvPr>
            <p:cNvSpPr/>
            <p:nvPr/>
          </p:nvSpPr>
          <p:spPr>
            <a:xfrm>
              <a:off x="3562044" y="426842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Retrieval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sp>
          <p:nvSpPr>
            <p:cNvPr id="1042" name="Google Shape;4526;p256">
              <a:extLst>
                <a:ext uri="{FF2B5EF4-FFF2-40B4-BE49-F238E27FC236}">
                  <a16:creationId xmlns:a16="http://schemas.microsoft.com/office/drawing/2014/main" id="{F99FE42B-3C3A-F54A-F403-4A81796FFEF5}"/>
                </a:ext>
              </a:extLst>
            </p:cNvPr>
            <p:cNvSpPr/>
            <p:nvPr/>
          </p:nvSpPr>
          <p:spPr>
            <a:xfrm>
              <a:off x="5066639" y="475227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Tools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sp>
          <p:nvSpPr>
            <p:cNvPr id="1043" name="Google Shape;4526;p256">
              <a:extLst>
                <a:ext uri="{FF2B5EF4-FFF2-40B4-BE49-F238E27FC236}">
                  <a16:creationId xmlns:a16="http://schemas.microsoft.com/office/drawing/2014/main" id="{1586F103-FCA7-D797-55B2-A272F4CBFD9A}"/>
                </a:ext>
              </a:extLst>
            </p:cNvPr>
            <p:cNvSpPr/>
            <p:nvPr/>
          </p:nvSpPr>
          <p:spPr>
            <a:xfrm>
              <a:off x="6585153" y="426842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Memory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86CAFCEC-76A3-6276-A5A2-313927A92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465" y="3054350"/>
              <a:ext cx="983756" cy="12140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B4C1386E-C33D-70BC-99C4-6A61040AADA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521" y="3054350"/>
              <a:ext cx="1004053" cy="12140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F268661-AB0E-8F3A-F814-4B9308A444D5}"/>
                </a:ext>
              </a:extLst>
            </p:cNvPr>
            <p:cNvCxnSpPr>
              <a:cxnSpLocks/>
            </p:cNvCxnSpPr>
            <p:nvPr/>
          </p:nvCxnSpPr>
          <p:spPr>
            <a:xfrm>
              <a:off x="5600060" y="3054350"/>
              <a:ext cx="0" cy="169792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BE81B9C0-11B4-D494-91A7-E54F64B79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100" y="2752949"/>
              <a:ext cx="86052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BE923B1B-2050-52BF-1118-1FF34283949D}"/>
                </a:ext>
              </a:extLst>
            </p:cNvPr>
            <p:cNvCxnSpPr>
              <a:cxnSpLocks/>
            </p:cNvCxnSpPr>
            <p:nvPr/>
          </p:nvCxnSpPr>
          <p:spPr>
            <a:xfrm>
              <a:off x="4110491" y="2752949"/>
              <a:ext cx="86052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8C4FA9B4-32F0-2905-4EFC-E829EB8B4556}"/>
                </a:ext>
              </a:extLst>
            </p:cNvPr>
            <p:cNvSpPr txBox="1"/>
            <p:nvPr/>
          </p:nvSpPr>
          <p:spPr>
            <a:xfrm>
              <a:off x="3852720" y="3546649"/>
              <a:ext cx="14109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Query/Results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B05F1DD2-70C6-416A-8C49-8BAC8FDB345A}"/>
                </a:ext>
              </a:extLst>
            </p:cNvPr>
            <p:cNvSpPr txBox="1"/>
            <p:nvPr/>
          </p:nvSpPr>
          <p:spPr>
            <a:xfrm>
              <a:off x="6050395" y="3507500"/>
              <a:ext cx="11448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Read/Write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1D10435A-4A25-7CCC-B240-2DA92F74C98A}"/>
                </a:ext>
              </a:extLst>
            </p:cNvPr>
            <p:cNvSpPr txBox="1"/>
            <p:nvPr/>
          </p:nvSpPr>
          <p:spPr>
            <a:xfrm>
              <a:off x="4891368" y="3999799"/>
              <a:ext cx="14061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Call/Response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Basic Text Completion with </a:t>
            </a:r>
            <a:r>
              <a:rPr lang="en-AU" dirty="0" err="1"/>
              <a:t>OpenAIChatClient</a:t>
            </a:r>
            <a:r>
              <a:rPr lang="en-AU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Structured Responses with </a:t>
            </a:r>
            <a:r>
              <a:rPr lang="en-AU" dirty="0" err="1"/>
              <a:t>Pydantic</a:t>
            </a:r>
            <a:r>
              <a:rPr lang="en-AU" dirty="0"/>
              <a:t>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Streaming Responses from OpenAI chat 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Streaming Responses with Tool Calls.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29</TotalTime>
  <Words>113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Neue Haas Grotesk Text Pro</vt:lpstr>
      <vt:lpstr>Space Grotesk</vt:lpstr>
      <vt:lpstr>System Font Regular</vt:lpstr>
      <vt:lpstr>Wingdings</vt:lpstr>
      <vt:lpstr>Bjorn Showcase</vt:lpstr>
      <vt:lpstr>PowerPoint Presentation</vt:lpstr>
      <vt:lpstr>PowerPoint Presentation</vt:lpstr>
      <vt:lpstr>Using LLMs with  Dapr Agents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2</cp:revision>
  <dcterms:created xsi:type="dcterms:W3CDTF">2025-08-29T12:35:07Z</dcterms:created>
  <dcterms:modified xsi:type="dcterms:W3CDTF">2025-08-29T13:04:17Z</dcterms:modified>
</cp:coreProperties>
</file>