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8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6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09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1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4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20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84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09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3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42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3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71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04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197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394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9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57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6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40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7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46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38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69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32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737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253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19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66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599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6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970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39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1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426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11686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39650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6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257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66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701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6101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108335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72112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55945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68647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717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825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23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69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053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68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6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2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3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2DBBF04-BF71-4885-8EE9-E559FF56427C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8E78F2-7D73-4A1C-B7CE-CDBDF5030A5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29E6-283D-3282-8A61-5DB6D8BDF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8FAC8-7881-2637-755D-B182EBFD866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56997-76DC-A756-D37D-D3835805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Prompt Chaining 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76A44EA3-6F03-ECBB-B2B7-C011D25C9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2300222-4B47-54CE-67C3-FEF046FC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6" y="2650881"/>
            <a:ext cx="7965134" cy="222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3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Prompt Chaining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Use Sequential Tasks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Validation Gates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Execution Types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Tool Integration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5</TotalTime>
  <Words>85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Prompt Chaining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2025-08-30T03:10:23Z</dcterms:created>
  <dcterms:modified xsi:type="dcterms:W3CDTF">2025-08-30T03:16:16Z</dcterms:modified>
</cp:coreProperties>
</file>