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2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74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97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7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0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1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71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9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5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4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3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19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9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66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9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7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7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4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0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3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1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9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0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5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4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804936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75106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593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2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5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908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8641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30163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670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49157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98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1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260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80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3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 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A246B8-675E-358C-7028-C7EA82B2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2649576"/>
            <a:ext cx="616968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Routing Pattern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Queries are classified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Queries are handled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</a:t>
            </a:r>
            <a:r>
              <a:rPr lang="en-AU" dirty="0" err="1"/>
              <a:t>Dapr</a:t>
            </a:r>
            <a:r>
              <a:rPr lang="en-AU" dirty="0"/>
              <a:t> Workflow Orchestration handles </a:t>
            </a:r>
            <a:r>
              <a:rPr lang="en-AU"/>
              <a:t>the process flow.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4</TotalTime>
  <Words>92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Routing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2025-08-30T03:17:55Z</dcterms:created>
  <dcterms:modified xsi:type="dcterms:W3CDTF">2025-08-30T03:22:30Z</dcterms:modified>
</cp:coreProperties>
</file>