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4" r:id="rId2"/>
    <p:sldId id="263" r:id="rId3"/>
    <p:sldId id="257" r:id="rId4"/>
    <p:sldId id="258" r:id="rId5"/>
    <p:sldId id="259" r:id="rId6"/>
    <p:sldId id="260" r:id="rId7"/>
    <p:sldId id="262" r:id="rId8"/>
    <p:sldId id="265" r:id="rId9"/>
    <p:sldId id="266"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67597" autoAdjust="0"/>
  </p:normalViewPr>
  <p:slideViewPr>
    <p:cSldViewPr snapToGrid="0">
      <p:cViewPr varScale="1">
        <p:scale>
          <a:sx n="66" d="100"/>
          <a:sy n="66" d="100"/>
        </p:scale>
        <p:origin x="214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17E90-7995-4B35-B124-2EE73C070B73}"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AU"/>
        </a:p>
      </dgm:t>
    </dgm:pt>
    <dgm:pt modelId="{A2EFCA08-41CF-4879-BEC1-AB9AB8041742}">
      <dgm:prSet phldrT="[Text]"/>
      <dgm:spPr/>
      <dgm:t>
        <a:bodyPr/>
        <a:lstStyle/>
        <a:p>
          <a:r>
            <a:rPr lang="en-AU" dirty="0" err="1"/>
            <a:t>Dapr</a:t>
          </a:r>
          <a:r>
            <a:rPr lang="en-AU" dirty="0"/>
            <a:t> Agents 101</a:t>
          </a:r>
        </a:p>
      </dgm:t>
    </dgm:pt>
    <dgm:pt modelId="{792CCCE7-EF8D-448D-9C5E-AD07B20FD22C}" type="parTrans" cxnId="{9C3822A4-F224-494B-89D2-959552AF8870}">
      <dgm:prSet/>
      <dgm:spPr/>
      <dgm:t>
        <a:bodyPr/>
        <a:lstStyle/>
        <a:p>
          <a:endParaRPr lang="en-AU"/>
        </a:p>
      </dgm:t>
    </dgm:pt>
    <dgm:pt modelId="{38BFFAA7-48BA-4944-940A-B3CFB8F5671E}" type="sibTrans" cxnId="{9C3822A4-F224-494B-89D2-959552AF8870}">
      <dgm:prSet/>
      <dgm:spPr/>
      <dgm:t>
        <a:bodyPr/>
        <a:lstStyle/>
        <a:p>
          <a:endParaRPr lang="en-AU"/>
        </a:p>
      </dgm:t>
    </dgm:pt>
    <dgm:pt modelId="{90F696D4-52E0-4568-AEBB-9A6849CA3381}">
      <dgm:prSet phldrT="[Text]"/>
      <dgm:spPr/>
      <dgm:t>
        <a:bodyPr/>
        <a:lstStyle/>
        <a:p>
          <a:r>
            <a:rPr lang="en-AU" dirty="0"/>
            <a:t>LLM Integration with </a:t>
          </a:r>
          <a:r>
            <a:rPr lang="en-AU" dirty="0" err="1"/>
            <a:t>Dapr</a:t>
          </a:r>
          <a:r>
            <a:rPr lang="en-AU" dirty="0"/>
            <a:t> Agents</a:t>
          </a:r>
        </a:p>
      </dgm:t>
    </dgm:pt>
    <dgm:pt modelId="{CA350A43-67A2-4C6E-AD7F-5A89186AADE8}" type="parTrans" cxnId="{66C5C4BD-639B-48ED-9BC1-18CD92EB270A}">
      <dgm:prSet/>
      <dgm:spPr/>
      <dgm:t>
        <a:bodyPr/>
        <a:lstStyle/>
        <a:p>
          <a:endParaRPr lang="en-AU"/>
        </a:p>
      </dgm:t>
    </dgm:pt>
    <dgm:pt modelId="{3493D2AE-F2FC-47D9-8B4B-50550EAAB454}" type="sibTrans" cxnId="{66C5C4BD-639B-48ED-9BC1-18CD92EB270A}">
      <dgm:prSet/>
      <dgm:spPr/>
      <dgm:t>
        <a:bodyPr/>
        <a:lstStyle/>
        <a:p>
          <a:endParaRPr lang="en-AU"/>
        </a:p>
      </dgm:t>
    </dgm:pt>
    <dgm:pt modelId="{65F5DE40-70BF-4905-BF14-AAFD232F31F5}">
      <dgm:prSet phldrT="[Text]"/>
      <dgm:spPr/>
      <dgm:t>
        <a:bodyPr/>
        <a:lstStyle/>
        <a:p>
          <a:r>
            <a:rPr lang="en-AU" dirty="0"/>
            <a:t>Using External Tools in </a:t>
          </a:r>
          <a:r>
            <a:rPr lang="en-AU" dirty="0" err="1"/>
            <a:t>Dapr</a:t>
          </a:r>
          <a:r>
            <a:rPr lang="en-AU" dirty="0"/>
            <a:t> Agents</a:t>
          </a:r>
        </a:p>
      </dgm:t>
    </dgm:pt>
    <dgm:pt modelId="{C0D1D01B-BB0E-4AB9-A71A-EAD7434A8186}" type="parTrans" cxnId="{1E3E2A86-738A-4321-8B69-60B287A67569}">
      <dgm:prSet/>
      <dgm:spPr/>
      <dgm:t>
        <a:bodyPr/>
        <a:lstStyle/>
        <a:p>
          <a:endParaRPr lang="en-AU"/>
        </a:p>
      </dgm:t>
    </dgm:pt>
    <dgm:pt modelId="{377469C8-B531-4A6D-AA4C-76C3FCBB9FE2}" type="sibTrans" cxnId="{1E3E2A86-738A-4321-8B69-60B287A67569}">
      <dgm:prSet/>
      <dgm:spPr/>
      <dgm:t>
        <a:bodyPr/>
        <a:lstStyle/>
        <a:p>
          <a:endParaRPr lang="en-AU"/>
        </a:p>
      </dgm:t>
    </dgm:pt>
    <dgm:pt modelId="{899BEF14-DF80-4640-850C-A116E0378F0B}">
      <dgm:prSet phldrT="[Text]"/>
      <dgm:spPr/>
      <dgm:t>
        <a:bodyPr/>
        <a:lstStyle/>
        <a:p>
          <a:r>
            <a:rPr lang="en-AU" dirty="0"/>
            <a:t>Agentic Workflows with </a:t>
          </a:r>
          <a:r>
            <a:rPr lang="en-AU" dirty="0" err="1"/>
            <a:t>Dapr</a:t>
          </a:r>
          <a:r>
            <a:rPr lang="en-AU" dirty="0"/>
            <a:t> Agents</a:t>
          </a:r>
        </a:p>
      </dgm:t>
    </dgm:pt>
    <dgm:pt modelId="{7D3877C2-22E2-4943-B94E-A765D2CB0056}" type="parTrans" cxnId="{B0CA9F08-7D59-4865-935D-6DCB2085874A}">
      <dgm:prSet/>
      <dgm:spPr/>
      <dgm:t>
        <a:bodyPr/>
        <a:lstStyle/>
        <a:p>
          <a:endParaRPr lang="en-AU"/>
        </a:p>
      </dgm:t>
    </dgm:pt>
    <dgm:pt modelId="{9E1A6551-E68C-4EF9-9A9C-D60B000D4600}" type="sibTrans" cxnId="{B0CA9F08-7D59-4865-935D-6DCB2085874A}">
      <dgm:prSet/>
      <dgm:spPr/>
      <dgm:t>
        <a:bodyPr/>
        <a:lstStyle/>
        <a:p>
          <a:endParaRPr lang="en-AU"/>
        </a:p>
      </dgm:t>
    </dgm:pt>
    <dgm:pt modelId="{D95A01A7-CB6C-4572-82EA-232AE4FD18C3}">
      <dgm:prSet phldrT="[Text]"/>
      <dgm:spPr/>
      <dgm:t>
        <a:bodyPr/>
        <a:lstStyle/>
        <a:p>
          <a:r>
            <a:rPr lang="en-AU" dirty="0"/>
            <a:t>Document Agents with </a:t>
          </a:r>
          <a:r>
            <a:rPr lang="en-AU" dirty="0" err="1"/>
            <a:t>Dapr</a:t>
          </a:r>
          <a:r>
            <a:rPr lang="en-AU" dirty="0"/>
            <a:t> and </a:t>
          </a:r>
          <a:r>
            <a:rPr lang="en-AU" dirty="0" err="1"/>
            <a:t>Chainlit</a:t>
          </a:r>
          <a:endParaRPr lang="en-AU" dirty="0"/>
        </a:p>
      </dgm:t>
    </dgm:pt>
    <dgm:pt modelId="{7689B72B-F58C-4BA0-876D-902F4F22B60C}" type="parTrans" cxnId="{99B6598D-4863-4D01-92D2-42A7770DBAAC}">
      <dgm:prSet/>
      <dgm:spPr/>
      <dgm:t>
        <a:bodyPr/>
        <a:lstStyle/>
        <a:p>
          <a:endParaRPr lang="en-AU"/>
        </a:p>
      </dgm:t>
    </dgm:pt>
    <dgm:pt modelId="{0B6B00D4-C66D-4AEB-9BF9-686D2A9FD794}" type="sibTrans" cxnId="{99B6598D-4863-4D01-92D2-42A7770DBAAC}">
      <dgm:prSet/>
      <dgm:spPr/>
      <dgm:t>
        <a:bodyPr/>
        <a:lstStyle/>
        <a:p>
          <a:endParaRPr lang="en-AU"/>
        </a:p>
      </dgm:t>
    </dgm:pt>
    <dgm:pt modelId="{83D8B2C4-B673-40CC-B0B1-4199F695BCFA}">
      <dgm:prSet phldrT="[Text]"/>
      <dgm:spPr/>
      <dgm:t>
        <a:bodyPr/>
        <a:lstStyle/>
        <a:p>
          <a:r>
            <a:rPr lang="en-AU" dirty="0"/>
            <a:t>MCP Integration in </a:t>
          </a:r>
          <a:r>
            <a:rPr lang="en-AU" dirty="0" err="1"/>
            <a:t>Dapr</a:t>
          </a:r>
          <a:r>
            <a:rPr lang="en-AU" dirty="0"/>
            <a:t> Agents</a:t>
          </a:r>
        </a:p>
      </dgm:t>
    </dgm:pt>
    <dgm:pt modelId="{FC97FB68-7B53-4A99-BE21-1B27926E44D9}" type="parTrans" cxnId="{ABAFF7D6-D7A2-472F-A6EF-382CDA22840B}">
      <dgm:prSet/>
      <dgm:spPr/>
      <dgm:t>
        <a:bodyPr/>
        <a:lstStyle/>
        <a:p>
          <a:endParaRPr lang="en-AU"/>
        </a:p>
      </dgm:t>
    </dgm:pt>
    <dgm:pt modelId="{57A68ABB-8D41-413F-BC9B-42B751DC313E}" type="sibTrans" cxnId="{ABAFF7D6-D7A2-472F-A6EF-382CDA22840B}">
      <dgm:prSet/>
      <dgm:spPr/>
      <dgm:t>
        <a:bodyPr/>
        <a:lstStyle/>
        <a:p>
          <a:endParaRPr lang="en-AU"/>
        </a:p>
      </dgm:t>
    </dgm:pt>
    <dgm:pt modelId="{2D2EC320-9C3B-4E64-B8CE-8C47E7DF77D7}">
      <dgm:prSet phldrT="[Text]"/>
      <dgm:spPr/>
      <dgm:t>
        <a:bodyPr/>
        <a:lstStyle/>
        <a:p>
          <a:r>
            <a:rPr lang="en-AU" dirty="0"/>
            <a:t>Augmented LLM in </a:t>
          </a:r>
          <a:r>
            <a:rPr lang="en-AU" dirty="0" err="1"/>
            <a:t>Dapr</a:t>
          </a:r>
          <a:r>
            <a:rPr lang="en-AU" dirty="0"/>
            <a:t> Agents</a:t>
          </a:r>
        </a:p>
      </dgm:t>
    </dgm:pt>
    <dgm:pt modelId="{A83E7CD1-56B0-49BC-A9F0-AC92DBFD2769}" type="parTrans" cxnId="{E258C507-6AFD-4C35-BE77-AED2218EF3CF}">
      <dgm:prSet/>
      <dgm:spPr/>
      <dgm:t>
        <a:bodyPr/>
        <a:lstStyle/>
        <a:p>
          <a:endParaRPr lang="en-AU"/>
        </a:p>
      </dgm:t>
    </dgm:pt>
    <dgm:pt modelId="{DBB4CAAF-836C-44E7-9499-425D4B6975A9}" type="sibTrans" cxnId="{E258C507-6AFD-4C35-BE77-AED2218EF3CF}">
      <dgm:prSet/>
      <dgm:spPr/>
      <dgm:t>
        <a:bodyPr/>
        <a:lstStyle/>
        <a:p>
          <a:endParaRPr lang="en-AU"/>
        </a:p>
      </dgm:t>
    </dgm:pt>
    <dgm:pt modelId="{5154C82A-EB93-4E82-B0CC-A3C3ECE9E4B6}">
      <dgm:prSet phldrT="[Text]"/>
      <dgm:spPr/>
      <dgm:t>
        <a:bodyPr/>
        <a:lstStyle/>
        <a:p>
          <a:r>
            <a:rPr lang="en-AU" dirty="0"/>
            <a:t>Stateful LLMs with </a:t>
          </a:r>
          <a:r>
            <a:rPr lang="en-AU" dirty="0" err="1"/>
            <a:t>Dapr</a:t>
          </a:r>
          <a:r>
            <a:rPr lang="en-AU" dirty="0"/>
            <a:t> Agents</a:t>
          </a:r>
        </a:p>
      </dgm:t>
    </dgm:pt>
    <dgm:pt modelId="{45D0B182-336D-487C-90EF-22EC8FD906B4}" type="parTrans" cxnId="{6AD807E3-2CC9-4960-93B7-91D247EA911E}">
      <dgm:prSet/>
      <dgm:spPr/>
      <dgm:t>
        <a:bodyPr/>
        <a:lstStyle/>
        <a:p>
          <a:endParaRPr lang="en-AU"/>
        </a:p>
      </dgm:t>
    </dgm:pt>
    <dgm:pt modelId="{F4C86BC0-D132-40D5-9056-80400EAD7A44}" type="sibTrans" cxnId="{6AD807E3-2CC9-4960-93B7-91D247EA911E}">
      <dgm:prSet/>
      <dgm:spPr/>
      <dgm:t>
        <a:bodyPr/>
        <a:lstStyle/>
        <a:p>
          <a:endParaRPr lang="en-AU"/>
        </a:p>
      </dgm:t>
    </dgm:pt>
    <dgm:pt modelId="{55C34D8A-902C-4B99-8F8F-895422A4709D}">
      <dgm:prSet phldrT="[Text]"/>
      <dgm:spPr/>
      <dgm:t>
        <a:bodyPr/>
        <a:lstStyle/>
        <a:p>
          <a:r>
            <a:rPr lang="en-AU" dirty="0"/>
            <a:t>Advanced Prompt Chaining in </a:t>
          </a:r>
          <a:r>
            <a:rPr lang="en-AU" dirty="0" err="1"/>
            <a:t>Dapr</a:t>
          </a:r>
          <a:r>
            <a:rPr lang="en-AU" dirty="0"/>
            <a:t> Agents</a:t>
          </a:r>
        </a:p>
      </dgm:t>
    </dgm:pt>
    <dgm:pt modelId="{BA1FEBC3-9B8F-4E32-9E29-B10B6D440BD4}" type="parTrans" cxnId="{A65CC808-6E3D-4724-87BC-94C39479035E}">
      <dgm:prSet/>
      <dgm:spPr/>
      <dgm:t>
        <a:bodyPr/>
        <a:lstStyle/>
        <a:p>
          <a:endParaRPr lang="en-AU"/>
        </a:p>
      </dgm:t>
    </dgm:pt>
    <dgm:pt modelId="{35FC9FEA-9049-4593-9850-15EF17511BE4}" type="sibTrans" cxnId="{A65CC808-6E3D-4724-87BC-94C39479035E}">
      <dgm:prSet/>
      <dgm:spPr/>
      <dgm:t>
        <a:bodyPr/>
        <a:lstStyle/>
        <a:p>
          <a:endParaRPr lang="en-AU"/>
        </a:p>
      </dgm:t>
    </dgm:pt>
    <dgm:pt modelId="{919027A8-D244-426A-B7B5-D46F8AAB02AE}">
      <dgm:prSet phldrT="[Text]"/>
      <dgm:spPr/>
      <dgm:t>
        <a:bodyPr/>
        <a:lstStyle/>
        <a:p>
          <a:r>
            <a:rPr lang="en-AU" dirty="0"/>
            <a:t>Dynamic Routing Strategies for </a:t>
          </a:r>
          <a:r>
            <a:rPr lang="en-AU" dirty="0" err="1"/>
            <a:t>Dapr</a:t>
          </a:r>
          <a:r>
            <a:rPr lang="en-AU" dirty="0"/>
            <a:t> Agents</a:t>
          </a:r>
        </a:p>
      </dgm:t>
    </dgm:pt>
    <dgm:pt modelId="{EE08E8A8-FF65-4CE8-8004-4973DF9CF842}" type="parTrans" cxnId="{72BECB64-7CCE-4E2F-B294-6453EDD02D4C}">
      <dgm:prSet/>
      <dgm:spPr/>
      <dgm:t>
        <a:bodyPr/>
        <a:lstStyle/>
        <a:p>
          <a:endParaRPr lang="en-AU"/>
        </a:p>
      </dgm:t>
    </dgm:pt>
    <dgm:pt modelId="{3A33320A-04B0-4A5A-94BA-76CF8A3BA6E3}" type="sibTrans" cxnId="{72BECB64-7CCE-4E2F-B294-6453EDD02D4C}">
      <dgm:prSet/>
      <dgm:spPr/>
      <dgm:t>
        <a:bodyPr/>
        <a:lstStyle/>
        <a:p>
          <a:endParaRPr lang="en-AU"/>
        </a:p>
      </dgm:t>
    </dgm:pt>
    <dgm:pt modelId="{B075D077-4AB9-4CA7-8F41-34F5E109A44F}">
      <dgm:prSet phldrT="[Text]"/>
      <dgm:spPr/>
      <dgm:t>
        <a:bodyPr/>
        <a:lstStyle/>
        <a:p>
          <a:r>
            <a:rPr lang="en-AU" dirty="0"/>
            <a:t>Orchestrating Complex Workflows in </a:t>
          </a:r>
          <a:r>
            <a:rPr lang="en-AU" dirty="0" err="1"/>
            <a:t>Dapr</a:t>
          </a:r>
          <a:r>
            <a:rPr lang="en-AU" dirty="0"/>
            <a:t> Agents</a:t>
          </a:r>
        </a:p>
      </dgm:t>
    </dgm:pt>
    <dgm:pt modelId="{DF7BC392-E98A-41E7-BBC9-CD95469BD7F8}" type="parTrans" cxnId="{76C952A2-B7CC-4BC8-B09F-AB0F109B4DBA}">
      <dgm:prSet/>
      <dgm:spPr/>
      <dgm:t>
        <a:bodyPr/>
        <a:lstStyle/>
        <a:p>
          <a:endParaRPr lang="en-AU"/>
        </a:p>
      </dgm:t>
    </dgm:pt>
    <dgm:pt modelId="{21DBD1D7-E9F0-4F8B-ACFF-485FEEA57677}" type="sibTrans" cxnId="{76C952A2-B7CC-4BC8-B09F-AB0F109B4DBA}">
      <dgm:prSet/>
      <dgm:spPr/>
      <dgm:t>
        <a:bodyPr/>
        <a:lstStyle/>
        <a:p>
          <a:endParaRPr lang="en-AU"/>
        </a:p>
      </dgm:t>
    </dgm:pt>
    <dgm:pt modelId="{474E0CD1-B490-4279-859B-56A5EA4E3F94}">
      <dgm:prSet phldrT="[Text]"/>
      <dgm:spPr/>
      <dgm:t>
        <a:bodyPr/>
        <a:lstStyle/>
        <a:p>
          <a:r>
            <a:rPr lang="en-AU" dirty="0"/>
            <a:t>Evaluator-Optimizer Patterns with </a:t>
          </a:r>
          <a:r>
            <a:rPr lang="en-AU" dirty="0" err="1"/>
            <a:t>Dapr</a:t>
          </a:r>
          <a:r>
            <a:rPr lang="en-AU" dirty="0"/>
            <a:t> Agents</a:t>
          </a:r>
        </a:p>
      </dgm:t>
    </dgm:pt>
    <dgm:pt modelId="{991AF522-7FCA-4524-A731-3FB8D7320A3D}" type="parTrans" cxnId="{4FA60EE1-B167-4883-AC2D-539A9679266A}">
      <dgm:prSet/>
      <dgm:spPr/>
      <dgm:t>
        <a:bodyPr/>
        <a:lstStyle/>
        <a:p>
          <a:endParaRPr lang="en-AU"/>
        </a:p>
      </dgm:t>
    </dgm:pt>
    <dgm:pt modelId="{2F8FB953-2746-485C-AA7E-AF6CB2481A9D}" type="sibTrans" cxnId="{4FA60EE1-B167-4883-AC2D-539A9679266A}">
      <dgm:prSet/>
      <dgm:spPr/>
      <dgm:t>
        <a:bodyPr/>
        <a:lstStyle/>
        <a:p>
          <a:endParaRPr lang="en-AU"/>
        </a:p>
      </dgm:t>
    </dgm:pt>
    <dgm:pt modelId="{0CA1B54E-471F-4724-BE28-4958A6C261ED}" type="pres">
      <dgm:prSet presAssocID="{0B317E90-7995-4B35-B124-2EE73C070B73}" presName="diagram" presStyleCnt="0">
        <dgm:presLayoutVars>
          <dgm:dir/>
          <dgm:resizeHandles val="exact"/>
        </dgm:presLayoutVars>
      </dgm:prSet>
      <dgm:spPr/>
    </dgm:pt>
    <dgm:pt modelId="{8B8C6D27-2E98-4CCA-AA2F-210B49DE018C}" type="pres">
      <dgm:prSet presAssocID="{A2EFCA08-41CF-4879-BEC1-AB9AB8041742}" presName="node" presStyleLbl="node1" presStyleIdx="0" presStyleCnt="12">
        <dgm:presLayoutVars>
          <dgm:bulletEnabled val="1"/>
        </dgm:presLayoutVars>
      </dgm:prSet>
      <dgm:spPr/>
    </dgm:pt>
    <dgm:pt modelId="{8E6E4071-1DA1-4260-964C-0AD542CE3051}" type="pres">
      <dgm:prSet presAssocID="{38BFFAA7-48BA-4944-940A-B3CFB8F5671E}" presName="sibTrans" presStyleLbl="sibTrans2D1" presStyleIdx="0" presStyleCnt="11"/>
      <dgm:spPr/>
    </dgm:pt>
    <dgm:pt modelId="{9F996DAE-B9EF-45F5-8592-99DF26CD6368}" type="pres">
      <dgm:prSet presAssocID="{38BFFAA7-48BA-4944-940A-B3CFB8F5671E}" presName="connectorText" presStyleLbl="sibTrans2D1" presStyleIdx="0" presStyleCnt="11"/>
      <dgm:spPr/>
    </dgm:pt>
    <dgm:pt modelId="{F7D95F0D-F67E-4B05-9ED5-5C1E70DAC5CD}" type="pres">
      <dgm:prSet presAssocID="{90F696D4-52E0-4568-AEBB-9A6849CA3381}" presName="node" presStyleLbl="node1" presStyleIdx="1" presStyleCnt="12">
        <dgm:presLayoutVars>
          <dgm:bulletEnabled val="1"/>
        </dgm:presLayoutVars>
      </dgm:prSet>
      <dgm:spPr/>
    </dgm:pt>
    <dgm:pt modelId="{6CD4378C-F890-4C98-A97A-28AC6F9900A6}" type="pres">
      <dgm:prSet presAssocID="{3493D2AE-F2FC-47D9-8B4B-50550EAAB454}" presName="sibTrans" presStyleLbl="sibTrans2D1" presStyleIdx="1" presStyleCnt="11"/>
      <dgm:spPr/>
    </dgm:pt>
    <dgm:pt modelId="{A1BF550A-F6FC-498C-A059-FF40D193BA11}" type="pres">
      <dgm:prSet presAssocID="{3493D2AE-F2FC-47D9-8B4B-50550EAAB454}" presName="connectorText" presStyleLbl="sibTrans2D1" presStyleIdx="1" presStyleCnt="11"/>
      <dgm:spPr/>
    </dgm:pt>
    <dgm:pt modelId="{70EAEEFF-CE86-47BF-A5DC-CD376F6B1170}" type="pres">
      <dgm:prSet presAssocID="{65F5DE40-70BF-4905-BF14-AAFD232F31F5}" presName="node" presStyleLbl="node1" presStyleIdx="2" presStyleCnt="12">
        <dgm:presLayoutVars>
          <dgm:bulletEnabled val="1"/>
        </dgm:presLayoutVars>
      </dgm:prSet>
      <dgm:spPr/>
    </dgm:pt>
    <dgm:pt modelId="{6E0213D7-2D0D-4538-A44D-E4ECD30FC539}" type="pres">
      <dgm:prSet presAssocID="{377469C8-B531-4A6D-AA4C-76C3FCBB9FE2}" presName="sibTrans" presStyleLbl="sibTrans2D1" presStyleIdx="2" presStyleCnt="11"/>
      <dgm:spPr/>
    </dgm:pt>
    <dgm:pt modelId="{917D1074-666C-4C05-9322-AE56F8E61EBE}" type="pres">
      <dgm:prSet presAssocID="{377469C8-B531-4A6D-AA4C-76C3FCBB9FE2}" presName="connectorText" presStyleLbl="sibTrans2D1" presStyleIdx="2" presStyleCnt="11"/>
      <dgm:spPr/>
    </dgm:pt>
    <dgm:pt modelId="{7868228D-3EB4-4F05-BA1E-0BDB92AE1231}" type="pres">
      <dgm:prSet presAssocID="{899BEF14-DF80-4640-850C-A116E0378F0B}" presName="node" presStyleLbl="node1" presStyleIdx="3" presStyleCnt="12">
        <dgm:presLayoutVars>
          <dgm:bulletEnabled val="1"/>
        </dgm:presLayoutVars>
      </dgm:prSet>
      <dgm:spPr/>
    </dgm:pt>
    <dgm:pt modelId="{08AA1331-0005-46B0-83D7-3C294B281B18}" type="pres">
      <dgm:prSet presAssocID="{9E1A6551-E68C-4EF9-9A9C-D60B000D4600}" presName="sibTrans" presStyleLbl="sibTrans2D1" presStyleIdx="3" presStyleCnt="11"/>
      <dgm:spPr/>
    </dgm:pt>
    <dgm:pt modelId="{02A5E98C-977C-4A48-AC3B-16668C3A9687}" type="pres">
      <dgm:prSet presAssocID="{9E1A6551-E68C-4EF9-9A9C-D60B000D4600}" presName="connectorText" presStyleLbl="sibTrans2D1" presStyleIdx="3" presStyleCnt="11"/>
      <dgm:spPr/>
    </dgm:pt>
    <dgm:pt modelId="{E0BAD022-8D07-4F52-B37F-AA4BE6CA23E6}" type="pres">
      <dgm:prSet presAssocID="{D95A01A7-CB6C-4572-82EA-232AE4FD18C3}" presName="node" presStyleLbl="node1" presStyleIdx="4" presStyleCnt="12">
        <dgm:presLayoutVars>
          <dgm:bulletEnabled val="1"/>
        </dgm:presLayoutVars>
      </dgm:prSet>
      <dgm:spPr/>
    </dgm:pt>
    <dgm:pt modelId="{A0E1DB5D-1B8F-4015-8B09-A039BF7EBE2A}" type="pres">
      <dgm:prSet presAssocID="{0B6B00D4-C66D-4AEB-9BF9-686D2A9FD794}" presName="sibTrans" presStyleLbl="sibTrans2D1" presStyleIdx="4" presStyleCnt="11"/>
      <dgm:spPr/>
    </dgm:pt>
    <dgm:pt modelId="{3704B82E-BE3C-46D7-B0E9-0376A95891CE}" type="pres">
      <dgm:prSet presAssocID="{0B6B00D4-C66D-4AEB-9BF9-686D2A9FD794}" presName="connectorText" presStyleLbl="sibTrans2D1" presStyleIdx="4" presStyleCnt="11"/>
      <dgm:spPr/>
    </dgm:pt>
    <dgm:pt modelId="{9E519C23-5814-4AA1-9FD5-F618F359C537}" type="pres">
      <dgm:prSet presAssocID="{83D8B2C4-B673-40CC-B0B1-4199F695BCFA}" presName="node" presStyleLbl="node1" presStyleIdx="5" presStyleCnt="12">
        <dgm:presLayoutVars>
          <dgm:bulletEnabled val="1"/>
        </dgm:presLayoutVars>
      </dgm:prSet>
      <dgm:spPr/>
    </dgm:pt>
    <dgm:pt modelId="{345F60C5-7745-4F91-95C4-87B44F2EB193}" type="pres">
      <dgm:prSet presAssocID="{57A68ABB-8D41-413F-BC9B-42B751DC313E}" presName="sibTrans" presStyleLbl="sibTrans2D1" presStyleIdx="5" presStyleCnt="11"/>
      <dgm:spPr/>
    </dgm:pt>
    <dgm:pt modelId="{9D9F505F-3721-437C-94B5-7DC9E9B468FA}" type="pres">
      <dgm:prSet presAssocID="{57A68ABB-8D41-413F-BC9B-42B751DC313E}" presName="connectorText" presStyleLbl="sibTrans2D1" presStyleIdx="5" presStyleCnt="11"/>
      <dgm:spPr/>
    </dgm:pt>
    <dgm:pt modelId="{FF8036FE-C8B8-41BE-BB45-363F6BBD08D8}" type="pres">
      <dgm:prSet presAssocID="{2D2EC320-9C3B-4E64-B8CE-8C47E7DF77D7}" presName="node" presStyleLbl="node1" presStyleIdx="6" presStyleCnt="12">
        <dgm:presLayoutVars>
          <dgm:bulletEnabled val="1"/>
        </dgm:presLayoutVars>
      </dgm:prSet>
      <dgm:spPr/>
    </dgm:pt>
    <dgm:pt modelId="{88563AFD-CFF7-42D7-B28F-C69D514B8824}" type="pres">
      <dgm:prSet presAssocID="{DBB4CAAF-836C-44E7-9499-425D4B6975A9}" presName="sibTrans" presStyleLbl="sibTrans2D1" presStyleIdx="6" presStyleCnt="11"/>
      <dgm:spPr/>
    </dgm:pt>
    <dgm:pt modelId="{A17B36C2-D854-4C55-A692-18D7D4720D8F}" type="pres">
      <dgm:prSet presAssocID="{DBB4CAAF-836C-44E7-9499-425D4B6975A9}" presName="connectorText" presStyleLbl="sibTrans2D1" presStyleIdx="6" presStyleCnt="11"/>
      <dgm:spPr/>
    </dgm:pt>
    <dgm:pt modelId="{55A551A3-1025-4774-9544-1C1729BAEFEE}" type="pres">
      <dgm:prSet presAssocID="{5154C82A-EB93-4E82-B0CC-A3C3ECE9E4B6}" presName="node" presStyleLbl="node1" presStyleIdx="7" presStyleCnt="12">
        <dgm:presLayoutVars>
          <dgm:bulletEnabled val="1"/>
        </dgm:presLayoutVars>
      </dgm:prSet>
      <dgm:spPr/>
    </dgm:pt>
    <dgm:pt modelId="{A861A847-9C8B-44D5-BCFC-4C41E646FF19}" type="pres">
      <dgm:prSet presAssocID="{F4C86BC0-D132-40D5-9056-80400EAD7A44}" presName="sibTrans" presStyleLbl="sibTrans2D1" presStyleIdx="7" presStyleCnt="11"/>
      <dgm:spPr/>
    </dgm:pt>
    <dgm:pt modelId="{26E162F6-6D87-4382-A5DB-CA2999AA07F1}" type="pres">
      <dgm:prSet presAssocID="{F4C86BC0-D132-40D5-9056-80400EAD7A44}" presName="connectorText" presStyleLbl="sibTrans2D1" presStyleIdx="7" presStyleCnt="11"/>
      <dgm:spPr/>
    </dgm:pt>
    <dgm:pt modelId="{C661ABD8-60B2-4315-8F8F-85F11D838120}" type="pres">
      <dgm:prSet presAssocID="{55C34D8A-902C-4B99-8F8F-895422A4709D}" presName="node" presStyleLbl="node1" presStyleIdx="8" presStyleCnt="12">
        <dgm:presLayoutVars>
          <dgm:bulletEnabled val="1"/>
        </dgm:presLayoutVars>
      </dgm:prSet>
      <dgm:spPr/>
    </dgm:pt>
    <dgm:pt modelId="{07A1A35E-122C-4E31-9281-388FED9D6B92}" type="pres">
      <dgm:prSet presAssocID="{35FC9FEA-9049-4593-9850-15EF17511BE4}" presName="sibTrans" presStyleLbl="sibTrans2D1" presStyleIdx="8" presStyleCnt="11"/>
      <dgm:spPr/>
    </dgm:pt>
    <dgm:pt modelId="{8CEE17EF-9EC1-49E9-A215-20070F9C26C3}" type="pres">
      <dgm:prSet presAssocID="{35FC9FEA-9049-4593-9850-15EF17511BE4}" presName="connectorText" presStyleLbl="sibTrans2D1" presStyleIdx="8" presStyleCnt="11"/>
      <dgm:spPr/>
    </dgm:pt>
    <dgm:pt modelId="{A4D321AD-53B7-46BC-874B-0F8CF2FE1C4C}" type="pres">
      <dgm:prSet presAssocID="{919027A8-D244-426A-B7B5-D46F8AAB02AE}" presName="node" presStyleLbl="node1" presStyleIdx="9" presStyleCnt="12">
        <dgm:presLayoutVars>
          <dgm:bulletEnabled val="1"/>
        </dgm:presLayoutVars>
      </dgm:prSet>
      <dgm:spPr/>
    </dgm:pt>
    <dgm:pt modelId="{43EBD0FA-A9E2-40BA-B13D-25158738C8F3}" type="pres">
      <dgm:prSet presAssocID="{3A33320A-04B0-4A5A-94BA-76CF8A3BA6E3}" presName="sibTrans" presStyleLbl="sibTrans2D1" presStyleIdx="9" presStyleCnt="11"/>
      <dgm:spPr/>
    </dgm:pt>
    <dgm:pt modelId="{F1984286-047E-4590-8123-4742BC803D0D}" type="pres">
      <dgm:prSet presAssocID="{3A33320A-04B0-4A5A-94BA-76CF8A3BA6E3}" presName="connectorText" presStyleLbl="sibTrans2D1" presStyleIdx="9" presStyleCnt="11"/>
      <dgm:spPr/>
    </dgm:pt>
    <dgm:pt modelId="{DE5894D9-FE08-4EAD-AA17-6D5E6B15E28A}" type="pres">
      <dgm:prSet presAssocID="{B075D077-4AB9-4CA7-8F41-34F5E109A44F}" presName="node" presStyleLbl="node1" presStyleIdx="10" presStyleCnt="12">
        <dgm:presLayoutVars>
          <dgm:bulletEnabled val="1"/>
        </dgm:presLayoutVars>
      </dgm:prSet>
      <dgm:spPr/>
    </dgm:pt>
    <dgm:pt modelId="{8177D543-1169-42C4-8FAB-55A6BEC2D4BD}" type="pres">
      <dgm:prSet presAssocID="{21DBD1D7-E9F0-4F8B-ACFF-485FEEA57677}" presName="sibTrans" presStyleLbl="sibTrans2D1" presStyleIdx="10" presStyleCnt="11"/>
      <dgm:spPr/>
    </dgm:pt>
    <dgm:pt modelId="{E7495723-F9E0-449B-B87A-F89A97B4166C}" type="pres">
      <dgm:prSet presAssocID="{21DBD1D7-E9F0-4F8B-ACFF-485FEEA57677}" presName="connectorText" presStyleLbl="sibTrans2D1" presStyleIdx="10" presStyleCnt="11"/>
      <dgm:spPr/>
    </dgm:pt>
    <dgm:pt modelId="{66184F7D-EEF9-4F57-9D02-3A3E5F4D13F5}" type="pres">
      <dgm:prSet presAssocID="{474E0CD1-B490-4279-859B-56A5EA4E3F94}" presName="node" presStyleLbl="node1" presStyleIdx="11" presStyleCnt="12">
        <dgm:presLayoutVars>
          <dgm:bulletEnabled val="1"/>
        </dgm:presLayoutVars>
      </dgm:prSet>
      <dgm:spPr/>
    </dgm:pt>
  </dgm:ptLst>
  <dgm:cxnLst>
    <dgm:cxn modelId="{4BCD1801-0DEB-4B3C-98C3-3D586D6F77C9}" type="presOf" srcId="{0B6B00D4-C66D-4AEB-9BF9-686D2A9FD794}" destId="{A0E1DB5D-1B8F-4015-8B09-A039BF7EBE2A}" srcOrd="0" destOrd="0" presId="urn:microsoft.com/office/officeart/2005/8/layout/process5"/>
    <dgm:cxn modelId="{DDC70206-3F9D-4EF1-BFDE-96A85C618D62}" type="presOf" srcId="{38BFFAA7-48BA-4944-940A-B3CFB8F5671E}" destId="{9F996DAE-B9EF-45F5-8592-99DF26CD6368}" srcOrd="1" destOrd="0" presId="urn:microsoft.com/office/officeart/2005/8/layout/process5"/>
    <dgm:cxn modelId="{EE374606-452E-4FE7-B387-E9FA8694330B}" type="presOf" srcId="{65F5DE40-70BF-4905-BF14-AAFD232F31F5}" destId="{70EAEEFF-CE86-47BF-A5DC-CD376F6B1170}" srcOrd="0" destOrd="0" presId="urn:microsoft.com/office/officeart/2005/8/layout/process5"/>
    <dgm:cxn modelId="{E258C507-6AFD-4C35-BE77-AED2218EF3CF}" srcId="{0B317E90-7995-4B35-B124-2EE73C070B73}" destId="{2D2EC320-9C3B-4E64-B8CE-8C47E7DF77D7}" srcOrd="6" destOrd="0" parTransId="{A83E7CD1-56B0-49BC-A9F0-AC92DBFD2769}" sibTransId="{DBB4CAAF-836C-44E7-9499-425D4B6975A9}"/>
    <dgm:cxn modelId="{C35AF107-D32D-493C-91BA-3FB42539101D}" type="presOf" srcId="{9E1A6551-E68C-4EF9-9A9C-D60B000D4600}" destId="{02A5E98C-977C-4A48-AC3B-16668C3A9687}" srcOrd="1" destOrd="0" presId="urn:microsoft.com/office/officeart/2005/8/layout/process5"/>
    <dgm:cxn modelId="{B0CA9F08-7D59-4865-935D-6DCB2085874A}" srcId="{0B317E90-7995-4B35-B124-2EE73C070B73}" destId="{899BEF14-DF80-4640-850C-A116E0378F0B}" srcOrd="3" destOrd="0" parTransId="{7D3877C2-22E2-4943-B94E-A765D2CB0056}" sibTransId="{9E1A6551-E68C-4EF9-9A9C-D60B000D4600}"/>
    <dgm:cxn modelId="{A65CC808-6E3D-4724-87BC-94C39479035E}" srcId="{0B317E90-7995-4B35-B124-2EE73C070B73}" destId="{55C34D8A-902C-4B99-8F8F-895422A4709D}" srcOrd="8" destOrd="0" parTransId="{BA1FEBC3-9B8F-4E32-9E29-B10B6D440BD4}" sibTransId="{35FC9FEA-9049-4593-9850-15EF17511BE4}"/>
    <dgm:cxn modelId="{A8C8EC16-1910-4821-8A41-C28B62258004}" type="presOf" srcId="{B075D077-4AB9-4CA7-8F41-34F5E109A44F}" destId="{DE5894D9-FE08-4EAD-AA17-6D5E6B15E28A}" srcOrd="0" destOrd="0" presId="urn:microsoft.com/office/officeart/2005/8/layout/process5"/>
    <dgm:cxn modelId="{CD349D1E-8C84-4F64-842E-6979280D7579}" type="presOf" srcId="{21DBD1D7-E9F0-4F8B-ACFF-485FEEA57677}" destId="{8177D543-1169-42C4-8FAB-55A6BEC2D4BD}" srcOrd="0" destOrd="0" presId="urn:microsoft.com/office/officeart/2005/8/layout/process5"/>
    <dgm:cxn modelId="{29B9F61F-4101-4574-8261-B82798196A06}" type="presOf" srcId="{55C34D8A-902C-4B99-8F8F-895422A4709D}" destId="{C661ABD8-60B2-4315-8F8F-85F11D838120}" srcOrd="0" destOrd="0" presId="urn:microsoft.com/office/officeart/2005/8/layout/process5"/>
    <dgm:cxn modelId="{7B3D8927-ECC6-45A9-AA98-ED1CA7276A62}" type="presOf" srcId="{35FC9FEA-9049-4593-9850-15EF17511BE4}" destId="{07A1A35E-122C-4E31-9281-388FED9D6B92}" srcOrd="0" destOrd="0" presId="urn:microsoft.com/office/officeart/2005/8/layout/process5"/>
    <dgm:cxn modelId="{4A1CBD30-6C15-4111-96EF-38468A60BB4C}" type="presOf" srcId="{3A33320A-04B0-4A5A-94BA-76CF8A3BA6E3}" destId="{43EBD0FA-A9E2-40BA-B13D-25158738C8F3}" srcOrd="0" destOrd="0" presId="urn:microsoft.com/office/officeart/2005/8/layout/process5"/>
    <dgm:cxn modelId="{B1041C33-7443-4677-BEA3-F7AB14299569}" type="presOf" srcId="{3493D2AE-F2FC-47D9-8B4B-50550EAAB454}" destId="{A1BF550A-F6FC-498C-A059-FF40D193BA11}" srcOrd="1" destOrd="0" presId="urn:microsoft.com/office/officeart/2005/8/layout/process5"/>
    <dgm:cxn modelId="{0C6EAB3F-277F-4D84-A466-B80EC5FA230E}" type="presOf" srcId="{377469C8-B531-4A6D-AA4C-76C3FCBB9FE2}" destId="{6E0213D7-2D0D-4538-A44D-E4ECD30FC539}" srcOrd="0" destOrd="0" presId="urn:microsoft.com/office/officeart/2005/8/layout/process5"/>
    <dgm:cxn modelId="{D82BAA5C-157D-46FD-BE45-F3B4025A6155}" type="presOf" srcId="{DBB4CAAF-836C-44E7-9499-425D4B6975A9}" destId="{88563AFD-CFF7-42D7-B28F-C69D514B8824}" srcOrd="0" destOrd="0" presId="urn:microsoft.com/office/officeart/2005/8/layout/process5"/>
    <dgm:cxn modelId="{9E851A5D-20B0-45C9-8B03-E0933F9DF00B}" type="presOf" srcId="{0B6B00D4-C66D-4AEB-9BF9-686D2A9FD794}" destId="{3704B82E-BE3C-46D7-B0E9-0376A95891CE}" srcOrd="1" destOrd="0" presId="urn:microsoft.com/office/officeart/2005/8/layout/process5"/>
    <dgm:cxn modelId="{B554D661-8503-45FC-861C-3043D1AA1FBE}" type="presOf" srcId="{DBB4CAAF-836C-44E7-9499-425D4B6975A9}" destId="{A17B36C2-D854-4C55-A692-18D7D4720D8F}" srcOrd="1" destOrd="0" presId="urn:microsoft.com/office/officeart/2005/8/layout/process5"/>
    <dgm:cxn modelId="{188A7864-D7EF-489B-9C34-2AD805DE231A}" type="presOf" srcId="{3A33320A-04B0-4A5A-94BA-76CF8A3BA6E3}" destId="{F1984286-047E-4590-8123-4742BC803D0D}" srcOrd="1" destOrd="0" presId="urn:microsoft.com/office/officeart/2005/8/layout/process5"/>
    <dgm:cxn modelId="{72BECB64-7CCE-4E2F-B294-6453EDD02D4C}" srcId="{0B317E90-7995-4B35-B124-2EE73C070B73}" destId="{919027A8-D244-426A-B7B5-D46F8AAB02AE}" srcOrd="9" destOrd="0" parTransId="{EE08E8A8-FF65-4CE8-8004-4973DF9CF842}" sibTransId="{3A33320A-04B0-4A5A-94BA-76CF8A3BA6E3}"/>
    <dgm:cxn modelId="{99AAD448-A9CA-4FCD-AFF8-754F68F61FB0}" type="presOf" srcId="{83D8B2C4-B673-40CC-B0B1-4199F695BCFA}" destId="{9E519C23-5814-4AA1-9FD5-F618F359C537}" srcOrd="0" destOrd="0" presId="urn:microsoft.com/office/officeart/2005/8/layout/process5"/>
    <dgm:cxn modelId="{ECA8C554-7581-4DED-B514-D2161746E77F}" type="presOf" srcId="{377469C8-B531-4A6D-AA4C-76C3FCBB9FE2}" destId="{917D1074-666C-4C05-9322-AE56F8E61EBE}" srcOrd="1" destOrd="0" presId="urn:microsoft.com/office/officeart/2005/8/layout/process5"/>
    <dgm:cxn modelId="{C688FB56-6C51-406D-85B1-75FAE523351C}" type="presOf" srcId="{899BEF14-DF80-4640-850C-A116E0378F0B}" destId="{7868228D-3EB4-4F05-BA1E-0BDB92AE1231}" srcOrd="0" destOrd="0" presId="urn:microsoft.com/office/officeart/2005/8/layout/process5"/>
    <dgm:cxn modelId="{27A1D579-E74D-4D83-A0A1-7BA0A7DF62C7}" type="presOf" srcId="{90F696D4-52E0-4568-AEBB-9A6849CA3381}" destId="{F7D95F0D-F67E-4B05-9ED5-5C1E70DAC5CD}" srcOrd="0" destOrd="0" presId="urn:microsoft.com/office/officeart/2005/8/layout/process5"/>
    <dgm:cxn modelId="{0023977A-BE97-4FCA-B4D0-8ACD25EAAF89}" type="presOf" srcId="{57A68ABB-8D41-413F-BC9B-42B751DC313E}" destId="{9D9F505F-3721-437C-94B5-7DC9E9B468FA}" srcOrd="1" destOrd="0" presId="urn:microsoft.com/office/officeart/2005/8/layout/process5"/>
    <dgm:cxn modelId="{E3FEAD5A-93BB-4A40-A049-67DA9245BA12}" type="presOf" srcId="{A2EFCA08-41CF-4879-BEC1-AB9AB8041742}" destId="{8B8C6D27-2E98-4CCA-AA2F-210B49DE018C}" srcOrd="0" destOrd="0" presId="urn:microsoft.com/office/officeart/2005/8/layout/process5"/>
    <dgm:cxn modelId="{1E3E2A86-738A-4321-8B69-60B287A67569}" srcId="{0B317E90-7995-4B35-B124-2EE73C070B73}" destId="{65F5DE40-70BF-4905-BF14-AAFD232F31F5}" srcOrd="2" destOrd="0" parTransId="{C0D1D01B-BB0E-4AB9-A71A-EAD7434A8186}" sibTransId="{377469C8-B531-4A6D-AA4C-76C3FCBB9FE2}"/>
    <dgm:cxn modelId="{9B8C4288-0C13-4283-B305-8B021AA352BE}" type="presOf" srcId="{57A68ABB-8D41-413F-BC9B-42B751DC313E}" destId="{345F60C5-7745-4F91-95C4-87B44F2EB193}" srcOrd="0" destOrd="0" presId="urn:microsoft.com/office/officeart/2005/8/layout/process5"/>
    <dgm:cxn modelId="{99B6598D-4863-4D01-92D2-42A7770DBAAC}" srcId="{0B317E90-7995-4B35-B124-2EE73C070B73}" destId="{D95A01A7-CB6C-4572-82EA-232AE4FD18C3}" srcOrd="4" destOrd="0" parTransId="{7689B72B-F58C-4BA0-876D-902F4F22B60C}" sibTransId="{0B6B00D4-C66D-4AEB-9BF9-686D2A9FD794}"/>
    <dgm:cxn modelId="{25115392-615A-4560-86B4-5F76E904A45D}" type="presOf" srcId="{9E1A6551-E68C-4EF9-9A9C-D60B000D4600}" destId="{08AA1331-0005-46B0-83D7-3C294B281B18}" srcOrd="0" destOrd="0" presId="urn:microsoft.com/office/officeart/2005/8/layout/process5"/>
    <dgm:cxn modelId="{44A3A497-DF25-430C-86EA-9CDAEB7D5ADB}" type="presOf" srcId="{F4C86BC0-D132-40D5-9056-80400EAD7A44}" destId="{26E162F6-6D87-4382-A5DB-CA2999AA07F1}" srcOrd="1" destOrd="0" presId="urn:microsoft.com/office/officeart/2005/8/layout/process5"/>
    <dgm:cxn modelId="{ACB3E49D-A532-43C1-B0A9-18749366DD1A}" type="presOf" srcId="{35FC9FEA-9049-4593-9850-15EF17511BE4}" destId="{8CEE17EF-9EC1-49E9-A215-20070F9C26C3}" srcOrd="1" destOrd="0" presId="urn:microsoft.com/office/officeart/2005/8/layout/process5"/>
    <dgm:cxn modelId="{2781BA9E-5B7E-40A6-B082-E5D72B15EDA6}" type="presOf" srcId="{3493D2AE-F2FC-47D9-8B4B-50550EAAB454}" destId="{6CD4378C-F890-4C98-A97A-28AC6F9900A6}" srcOrd="0" destOrd="0" presId="urn:microsoft.com/office/officeart/2005/8/layout/process5"/>
    <dgm:cxn modelId="{76C952A2-B7CC-4BC8-B09F-AB0F109B4DBA}" srcId="{0B317E90-7995-4B35-B124-2EE73C070B73}" destId="{B075D077-4AB9-4CA7-8F41-34F5E109A44F}" srcOrd="10" destOrd="0" parTransId="{DF7BC392-E98A-41E7-BBC9-CD95469BD7F8}" sibTransId="{21DBD1D7-E9F0-4F8B-ACFF-485FEEA57677}"/>
    <dgm:cxn modelId="{9C3822A4-F224-494B-89D2-959552AF8870}" srcId="{0B317E90-7995-4B35-B124-2EE73C070B73}" destId="{A2EFCA08-41CF-4879-BEC1-AB9AB8041742}" srcOrd="0" destOrd="0" parTransId="{792CCCE7-EF8D-448D-9C5E-AD07B20FD22C}" sibTransId="{38BFFAA7-48BA-4944-940A-B3CFB8F5671E}"/>
    <dgm:cxn modelId="{E16FDCA9-0152-4CA1-B9B4-E25C157447C0}" type="presOf" srcId="{2D2EC320-9C3B-4E64-B8CE-8C47E7DF77D7}" destId="{FF8036FE-C8B8-41BE-BB45-363F6BBD08D8}" srcOrd="0" destOrd="0" presId="urn:microsoft.com/office/officeart/2005/8/layout/process5"/>
    <dgm:cxn modelId="{3FE28BAC-B74A-4E32-9CBD-E94F9782DABC}" type="presOf" srcId="{5154C82A-EB93-4E82-B0CC-A3C3ECE9E4B6}" destId="{55A551A3-1025-4774-9544-1C1729BAEFEE}" srcOrd="0" destOrd="0" presId="urn:microsoft.com/office/officeart/2005/8/layout/process5"/>
    <dgm:cxn modelId="{8BF211B9-940C-44EE-8EE0-B0B13621CD13}" type="presOf" srcId="{21DBD1D7-E9F0-4F8B-ACFF-485FEEA57677}" destId="{E7495723-F9E0-449B-B87A-F89A97B4166C}" srcOrd="1" destOrd="0" presId="urn:microsoft.com/office/officeart/2005/8/layout/process5"/>
    <dgm:cxn modelId="{62421BBC-7B91-4AF3-9F06-A91F53805693}" type="presOf" srcId="{919027A8-D244-426A-B7B5-D46F8AAB02AE}" destId="{A4D321AD-53B7-46BC-874B-0F8CF2FE1C4C}" srcOrd="0" destOrd="0" presId="urn:microsoft.com/office/officeart/2005/8/layout/process5"/>
    <dgm:cxn modelId="{66C5C4BD-639B-48ED-9BC1-18CD92EB270A}" srcId="{0B317E90-7995-4B35-B124-2EE73C070B73}" destId="{90F696D4-52E0-4568-AEBB-9A6849CA3381}" srcOrd="1" destOrd="0" parTransId="{CA350A43-67A2-4C6E-AD7F-5A89186AADE8}" sibTransId="{3493D2AE-F2FC-47D9-8B4B-50550EAAB454}"/>
    <dgm:cxn modelId="{0BAE95C5-B0CC-482A-BBDB-5207A945C94A}" type="presOf" srcId="{38BFFAA7-48BA-4944-940A-B3CFB8F5671E}" destId="{8E6E4071-1DA1-4260-964C-0AD542CE3051}" srcOrd="0" destOrd="0" presId="urn:microsoft.com/office/officeart/2005/8/layout/process5"/>
    <dgm:cxn modelId="{ABAFF7D6-D7A2-472F-A6EF-382CDA22840B}" srcId="{0B317E90-7995-4B35-B124-2EE73C070B73}" destId="{83D8B2C4-B673-40CC-B0B1-4199F695BCFA}" srcOrd="5" destOrd="0" parTransId="{FC97FB68-7B53-4A99-BE21-1B27926E44D9}" sibTransId="{57A68ABB-8D41-413F-BC9B-42B751DC313E}"/>
    <dgm:cxn modelId="{B7D020DB-E72D-4581-9294-678FE63E5B3F}" type="presOf" srcId="{0B317E90-7995-4B35-B124-2EE73C070B73}" destId="{0CA1B54E-471F-4724-BE28-4958A6C261ED}" srcOrd="0" destOrd="0" presId="urn:microsoft.com/office/officeart/2005/8/layout/process5"/>
    <dgm:cxn modelId="{4FA60EE1-B167-4883-AC2D-539A9679266A}" srcId="{0B317E90-7995-4B35-B124-2EE73C070B73}" destId="{474E0CD1-B490-4279-859B-56A5EA4E3F94}" srcOrd="11" destOrd="0" parTransId="{991AF522-7FCA-4524-A731-3FB8D7320A3D}" sibTransId="{2F8FB953-2746-485C-AA7E-AF6CB2481A9D}"/>
    <dgm:cxn modelId="{6AD807E3-2CC9-4960-93B7-91D247EA911E}" srcId="{0B317E90-7995-4B35-B124-2EE73C070B73}" destId="{5154C82A-EB93-4E82-B0CC-A3C3ECE9E4B6}" srcOrd="7" destOrd="0" parTransId="{45D0B182-336D-487C-90EF-22EC8FD906B4}" sibTransId="{F4C86BC0-D132-40D5-9056-80400EAD7A44}"/>
    <dgm:cxn modelId="{EA24C6ED-00BA-43C9-B89C-3CB0ED008FD7}" type="presOf" srcId="{D95A01A7-CB6C-4572-82EA-232AE4FD18C3}" destId="{E0BAD022-8D07-4F52-B37F-AA4BE6CA23E6}" srcOrd="0" destOrd="0" presId="urn:microsoft.com/office/officeart/2005/8/layout/process5"/>
    <dgm:cxn modelId="{4D50A4F7-DBB7-44D8-8626-928F888F67DD}" type="presOf" srcId="{474E0CD1-B490-4279-859B-56A5EA4E3F94}" destId="{66184F7D-EEF9-4F57-9D02-3A3E5F4D13F5}" srcOrd="0" destOrd="0" presId="urn:microsoft.com/office/officeart/2005/8/layout/process5"/>
    <dgm:cxn modelId="{EC6AB1FD-7CB5-4CDD-B9D7-6D1297B4CEAC}" type="presOf" srcId="{F4C86BC0-D132-40D5-9056-80400EAD7A44}" destId="{A861A847-9C8B-44D5-BCFC-4C41E646FF19}" srcOrd="0" destOrd="0" presId="urn:microsoft.com/office/officeart/2005/8/layout/process5"/>
    <dgm:cxn modelId="{ABEE6C8A-1DE2-407F-B03F-A35709CA1003}" type="presParOf" srcId="{0CA1B54E-471F-4724-BE28-4958A6C261ED}" destId="{8B8C6D27-2E98-4CCA-AA2F-210B49DE018C}" srcOrd="0" destOrd="0" presId="urn:microsoft.com/office/officeart/2005/8/layout/process5"/>
    <dgm:cxn modelId="{32E02CFB-3076-4F6B-9352-FBC8A3CDA35F}" type="presParOf" srcId="{0CA1B54E-471F-4724-BE28-4958A6C261ED}" destId="{8E6E4071-1DA1-4260-964C-0AD542CE3051}" srcOrd="1" destOrd="0" presId="urn:microsoft.com/office/officeart/2005/8/layout/process5"/>
    <dgm:cxn modelId="{1CA909A0-300C-4E2B-B7A1-9F8D1138CE97}" type="presParOf" srcId="{8E6E4071-1DA1-4260-964C-0AD542CE3051}" destId="{9F996DAE-B9EF-45F5-8592-99DF26CD6368}" srcOrd="0" destOrd="0" presId="urn:microsoft.com/office/officeart/2005/8/layout/process5"/>
    <dgm:cxn modelId="{C6329664-3D05-4072-80DF-06AE7D263BAF}" type="presParOf" srcId="{0CA1B54E-471F-4724-BE28-4958A6C261ED}" destId="{F7D95F0D-F67E-4B05-9ED5-5C1E70DAC5CD}" srcOrd="2" destOrd="0" presId="urn:microsoft.com/office/officeart/2005/8/layout/process5"/>
    <dgm:cxn modelId="{D71F33F5-105A-4C41-91D7-B6BD4291FC80}" type="presParOf" srcId="{0CA1B54E-471F-4724-BE28-4958A6C261ED}" destId="{6CD4378C-F890-4C98-A97A-28AC6F9900A6}" srcOrd="3" destOrd="0" presId="urn:microsoft.com/office/officeart/2005/8/layout/process5"/>
    <dgm:cxn modelId="{6028768E-D655-405E-A76C-4A653EF9F225}" type="presParOf" srcId="{6CD4378C-F890-4C98-A97A-28AC6F9900A6}" destId="{A1BF550A-F6FC-498C-A059-FF40D193BA11}" srcOrd="0" destOrd="0" presId="urn:microsoft.com/office/officeart/2005/8/layout/process5"/>
    <dgm:cxn modelId="{5A48F470-8599-4018-A134-D5C47F1C6254}" type="presParOf" srcId="{0CA1B54E-471F-4724-BE28-4958A6C261ED}" destId="{70EAEEFF-CE86-47BF-A5DC-CD376F6B1170}" srcOrd="4" destOrd="0" presId="urn:microsoft.com/office/officeart/2005/8/layout/process5"/>
    <dgm:cxn modelId="{E384CF96-99E8-4E6B-842E-0E6840B5C567}" type="presParOf" srcId="{0CA1B54E-471F-4724-BE28-4958A6C261ED}" destId="{6E0213D7-2D0D-4538-A44D-E4ECD30FC539}" srcOrd="5" destOrd="0" presId="urn:microsoft.com/office/officeart/2005/8/layout/process5"/>
    <dgm:cxn modelId="{4760A39E-1187-47E9-9DA4-7B02486EDC1F}" type="presParOf" srcId="{6E0213D7-2D0D-4538-A44D-E4ECD30FC539}" destId="{917D1074-666C-4C05-9322-AE56F8E61EBE}" srcOrd="0" destOrd="0" presId="urn:microsoft.com/office/officeart/2005/8/layout/process5"/>
    <dgm:cxn modelId="{5F0F33DB-D0F6-4D5B-ACFA-73DA3A89F8B6}" type="presParOf" srcId="{0CA1B54E-471F-4724-BE28-4958A6C261ED}" destId="{7868228D-3EB4-4F05-BA1E-0BDB92AE1231}" srcOrd="6" destOrd="0" presId="urn:microsoft.com/office/officeart/2005/8/layout/process5"/>
    <dgm:cxn modelId="{7EE65512-56B5-42A9-BC8B-C9D16DF167A8}" type="presParOf" srcId="{0CA1B54E-471F-4724-BE28-4958A6C261ED}" destId="{08AA1331-0005-46B0-83D7-3C294B281B18}" srcOrd="7" destOrd="0" presId="urn:microsoft.com/office/officeart/2005/8/layout/process5"/>
    <dgm:cxn modelId="{501EB9E1-5C46-4D0E-B7EA-154B7E25F351}" type="presParOf" srcId="{08AA1331-0005-46B0-83D7-3C294B281B18}" destId="{02A5E98C-977C-4A48-AC3B-16668C3A9687}" srcOrd="0" destOrd="0" presId="urn:microsoft.com/office/officeart/2005/8/layout/process5"/>
    <dgm:cxn modelId="{EA9F4BEB-2193-41CB-88DF-9F0E562FB837}" type="presParOf" srcId="{0CA1B54E-471F-4724-BE28-4958A6C261ED}" destId="{E0BAD022-8D07-4F52-B37F-AA4BE6CA23E6}" srcOrd="8" destOrd="0" presId="urn:microsoft.com/office/officeart/2005/8/layout/process5"/>
    <dgm:cxn modelId="{565FAF0B-E860-42EB-BE1D-7D5E5A87BABC}" type="presParOf" srcId="{0CA1B54E-471F-4724-BE28-4958A6C261ED}" destId="{A0E1DB5D-1B8F-4015-8B09-A039BF7EBE2A}" srcOrd="9" destOrd="0" presId="urn:microsoft.com/office/officeart/2005/8/layout/process5"/>
    <dgm:cxn modelId="{8D074D8D-D138-40FD-893B-361C1865DEAF}" type="presParOf" srcId="{A0E1DB5D-1B8F-4015-8B09-A039BF7EBE2A}" destId="{3704B82E-BE3C-46D7-B0E9-0376A95891CE}" srcOrd="0" destOrd="0" presId="urn:microsoft.com/office/officeart/2005/8/layout/process5"/>
    <dgm:cxn modelId="{4A3A9B6F-93E8-4546-8213-28E771D74D31}" type="presParOf" srcId="{0CA1B54E-471F-4724-BE28-4958A6C261ED}" destId="{9E519C23-5814-4AA1-9FD5-F618F359C537}" srcOrd="10" destOrd="0" presId="urn:microsoft.com/office/officeart/2005/8/layout/process5"/>
    <dgm:cxn modelId="{C4145A13-6321-43E2-87FF-E5270BEA387C}" type="presParOf" srcId="{0CA1B54E-471F-4724-BE28-4958A6C261ED}" destId="{345F60C5-7745-4F91-95C4-87B44F2EB193}" srcOrd="11" destOrd="0" presId="urn:microsoft.com/office/officeart/2005/8/layout/process5"/>
    <dgm:cxn modelId="{8BB3C3C4-38AE-4A17-8C5C-FB3B98DB93A1}" type="presParOf" srcId="{345F60C5-7745-4F91-95C4-87B44F2EB193}" destId="{9D9F505F-3721-437C-94B5-7DC9E9B468FA}" srcOrd="0" destOrd="0" presId="urn:microsoft.com/office/officeart/2005/8/layout/process5"/>
    <dgm:cxn modelId="{48692149-CEE1-48F5-B3F0-C63ED051BDB3}" type="presParOf" srcId="{0CA1B54E-471F-4724-BE28-4958A6C261ED}" destId="{FF8036FE-C8B8-41BE-BB45-363F6BBD08D8}" srcOrd="12" destOrd="0" presId="urn:microsoft.com/office/officeart/2005/8/layout/process5"/>
    <dgm:cxn modelId="{2B3C64BB-F085-4089-B9EA-327EF284844F}" type="presParOf" srcId="{0CA1B54E-471F-4724-BE28-4958A6C261ED}" destId="{88563AFD-CFF7-42D7-B28F-C69D514B8824}" srcOrd="13" destOrd="0" presId="urn:microsoft.com/office/officeart/2005/8/layout/process5"/>
    <dgm:cxn modelId="{60CE50D8-70BD-48E5-A3FB-E22F70225D85}" type="presParOf" srcId="{88563AFD-CFF7-42D7-B28F-C69D514B8824}" destId="{A17B36C2-D854-4C55-A692-18D7D4720D8F}" srcOrd="0" destOrd="0" presId="urn:microsoft.com/office/officeart/2005/8/layout/process5"/>
    <dgm:cxn modelId="{A65D6DD0-AC20-420D-9C57-3C81A1C06B60}" type="presParOf" srcId="{0CA1B54E-471F-4724-BE28-4958A6C261ED}" destId="{55A551A3-1025-4774-9544-1C1729BAEFEE}" srcOrd="14" destOrd="0" presId="urn:microsoft.com/office/officeart/2005/8/layout/process5"/>
    <dgm:cxn modelId="{DF45A5C4-BCE0-444A-912E-179D22328CA5}" type="presParOf" srcId="{0CA1B54E-471F-4724-BE28-4958A6C261ED}" destId="{A861A847-9C8B-44D5-BCFC-4C41E646FF19}" srcOrd="15" destOrd="0" presId="urn:microsoft.com/office/officeart/2005/8/layout/process5"/>
    <dgm:cxn modelId="{4119BA78-8810-46DC-9793-2307BD6BB92C}" type="presParOf" srcId="{A861A847-9C8B-44D5-BCFC-4C41E646FF19}" destId="{26E162F6-6D87-4382-A5DB-CA2999AA07F1}" srcOrd="0" destOrd="0" presId="urn:microsoft.com/office/officeart/2005/8/layout/process5"/>
    <dgm:cxn modelId="{2AD87351-030A-45ED-B8D4-3466A0089FE2}" type="presParOf" srcId="{0CA1B54E-471F-4724-BE28-4958A6C261ED}" destId="{C661ABD8-60B2-4315-8F8F-85F11D838120}" srcOrd="16" destOrd="0" presId="urn:microsoft.com/office/officeart/2005/8/layout/process5"/>
    <dgm:cxn modelId="{50CB0E5B-FAA9-4FC6-B1D9-352F9EC44F38}" type="presParOf" srcId="{0CA1B54E-471F-4724-BE28-4958A6C261ED}" destId="{07A1A35E-122C-4E31-9281-388FED9D6B92}" srcOrd="17" destOrd="0" presId="urn:microsoft.com/office/officeart/2005/8/layout/process5"/>
    <dgm:cxn modelId="{F1662DF6-3712-42D4-B406-E3F22D710DE0}" type="presParOf" srcId="{07A1A35E-122C-4E31-9281-388FED9D6B92}" destId="{8CEE17EF-9EC1-49E9-A215-20070F9C26C3}" srcOrd="0" destOrd="0" presId="urn:microsoft.com/office/officeart/2005/8/layout/process5"/>
    <dgm:cxn modelId="{B7C987C3-1255-45F2-B4BD-1A50A93B0B6C}" type="presParOf" srcId="{0CA1B54E-471F-4724-BE28-4958A6C261ED}" destId="{A4D321AD-53B7-46BC-874B-0F8CF2FE1C4C}" srcOrd="18" destOrd="0" presId="urn:microsoft.com/office/officeart/2005/8/layout/process5"/>
    <dgm:cxn modelId="{406D962A-E352-4FDD-8AC5-3F68EE711FA8}" type="presParOf" srcId="{0CA1B54E-471F-4724-BE28-4958A6C261ED}" destId="{43EBD0FA-A9E2-40BA-B13D-25158738C8F3}" srcOrd="19" destOrd="0" presId="urn:microsoft.com/office/officeart/2005/8/layout/process5"/>
    <dgm:cxn modelId="{41BFD587-3834-4516-BC0F-3B705B12C588}" type="presParOf" srcId="{43EBD0FA-A9E2-40BA-B13D-25158738C8F3}" destId="{F1984286-047E-4590-8123-4742BC803D0D}" srcOrd="0" destOrd="0" presId="urn:microsoft.com/office/officeart/2005/8/layout/process5"/>
    <dgm:cxn modelId="{9EC7BE4F-4773-42F5-BA3F-DA22BE692E09}" type="presParOf" srcId="{0CA1B54E-471F-4724-BE28-4958A6C261ED}" destId="{DE5894D9-FE08-4EAD-AA17-6D5E6B15E28A}" srcOrd="20" destOrd="0" presId="urn:microsoft.com/office/officeart/2005/8/layout/process5"/>
    <dgm:cxn modelId="{2DCA85FA-7585-4002-8738-5A34BF2BE5C4}" type="presParOf" srcId="{0CA1B54E-471F-4724-BE28-4958A6C261ED}" destId="{8177D543-1169-42C4-8FAB-55A6BEC2D4BD}" srcOrd="21" destOrd="0" presId="urn:microsoft.com/office/officeart/2005/8/layout/process5"/>
    <dgm:cxn modelId="{5D850DEC-DE5D-4ADF-9B3B-00C54E1450E7}" type="presParOf" srcId="{8177D543-1169-42C4-8FAB-55A6BEC2D4BD}" destId="{E7495723-F9E0-449B-B87A-F89A97B4166C}" srcOrd="0" destOrd="0" presId="urn:microsoft.com/office/officeart/2005/8/layout/process5"/>
    <dgm:cxn modelId="{1993094D-1850-49AF-859E-8EC657E29D0B}" type="presParOf" srcId="{0CA1B54E-471F-4724-BE28-4958A6C261ED}" destId="{66184F7D-EEF9-4F57-9D02-3A3E5F4D13F5}"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DA36E2D-2075-4181-A6D2-A4CCED3D5EB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AU"/>
        </a:p>
      </dgm:t>
    </dgm:pt>
    <dgm:pt modelId="{4D3B0925-41CC-4C1C-9386-BE7D1EB8D36B}">
      <dgm:prSet/>
      <dgm:spPr/>
      <dgm:t>
        <a:bodyPr/>
        <a:lstStyle/>
        <a:p>
          <a:r>
            <a:rPr lang="en-AU"/>
            <a:t>What are Dapr Agents?</a:t>
          </a:r>
        </a:p>
      </dgm:t>
    </dgm:pt>
    <dgm:pt modelId="{CEBFF0C6-A401-4B74-9DA3-74A34B71255D}" type="parTrans" cxnId="{1CAED149-CAC2-4DAD-9000-CCC7CD495AAB}">
      <dgm:prSet/>
      <dgm:spPr/>
      <dgm:t>
        <a:bodyPr/>
        <a:lstStyle/>
        <a:p>
          <a:endParaRPr lang="en-AU"/>
        </a:p>
      </dgm:t>
    </dgm:pt>
    <dgm:pt modelId="{1D4121A9-9CC6-4B11-AF2E-CA6BF9019C20}" type="sibTrans" cxnId="{1CAED149-CAC2-4DAD-9000-CCC7CD495AAB}">
      <dgm:prSet/>
      <dgm:spPr/>
      <dgm:t>
        <a:bodyPr/>
        <a:lstStyle/>
        <a:p>
          <a:endParaRPr lang="en-AU"/>
        </a:p>
      </dgm:t>
    </dgm:pt>
    <dgm:pt modelId="{74767E13-CA1A-41C4-AB7F-7FB207199B94}">
      <dgm:prSet/>
      <dgm:spPr/>
      <dgm:t>
        <a:bodyPr/>
        <a:lstStyle/>
        <a:p>
          <a:r>
            <a:rPr lang="en-AU"/>
            <a:t>Benefits of Dapr Agents</a:t>
          </a:r>
        </a:p>
      </dgm:t>
    </dgm:pt>
    <dgm:pt modelId="{DAAD1346-CF76-422F-97C7-29C9033564E2}" type="parTrans" cxnId="{679519A9-81E4-43A3-B0BE-0C2DE6E7656E}">
      <dgm:prSet/>
      <dgm:spPr/>
      <dgm:t>
        <a:bodyPr/>
        <a:lstStyle/>
        <a:p>
          <a:endParaRPr lang="en-AU"/>
        </a:p>
      </dgm:t>
    </dgm:pt>
    <dgm:pt modelId="{2EC12489-FF47-4A8E-A5C1-6CF3DE3E1313}" type="sibTrans" cxnId="{679519A9-81E4-43A3-B0BE-0C2DE6E7656E}">
      <dgm:prSet/>
      <dgm:spPr/>
      <dgm:t>
        <a:bodyPr/>
        <a:lstStyle/>
        <a:p>
          <a:endParaRPr lang="en-AU"/>
        </a:p>
      </dgm:t>
    </dgm:pt>
    <dgm:pt modelId="{6D47EC7D-B30D-405B-8A97-F4C764BE8504}">
      <dgm:prSet/>
      <dgm:spPr/>
      <dgm:t>
        <a:bodyPr/>
        <a:lstStyle/>
        <a:p>
          <a:r>
            <a:rPr lang="en-AU" dirty="0"/>
            <a:t>Core Principles</a:t>
          </a:r>
        </a:p>
      </dgm:t>
    </dgm:pt>
    <dgm:pt modelId="{C34FD72A-78A4-41A7-B6F5-88855398E8D4}" type="parTrans" cxnId="{1416F7A2-BCFA-4DF4-A122-2E351CDD7E08}">
      <dgm:prSet/>
      <dgm:spPr/>
      <dgm:t>
        <a:bodyPr/>
        <a:lstStyle/>
        <a:p>
          <a:endParaRPr lang="en-AU"/>
        </a:p>
      </dgm:t>
    </dgm:pt>
    <dgm:pt modelId="{EA95EE62-518D-4F0F-9A8A-7D441F5E4D43}" type="sibTrans" cxnId="{1416F7A2-BCFA-4DF4-A122-2E351CDD7E08}">
      <dgm:prSet/>
      <dgm:spPr/>
      <dgm:t>
        <a:bodyPr/>
        <a:lstStyle/>
        <a:p>
          <a:endParaRPr lang="en-AU"/>
        </a:p>
      </dgm:t>
    </dgm:pt>
    <dgm:pt modelId="{4BE00167-6E8E-47FE-8C7E-B9B5FDF7C318}">
      <dgm:prSet/>
      <dgm:spPr/>
      <dgm:t>
        <a:bodyPr/>
        <a:lstStyle/>
        <a:p>
          <a:r>
            <a:rPr lang="en-AU"/>
            <a:t>Building our first Dapr Agents</a:t>
          </a:r>
        </a:p>
      </dgm:t>
    </dgm:pt>
    <dgm:pt modelId="{6A49B5EB-BF49-41A9-BFE7-E279EE219BA9}" type="parTrans" cxnId="{2E3C87A9-ECFB-4ECC-AA14-8E9780278473}">
      <dgm:prSet/>
      <dgm:spPr/>
      <dgm:t>
        <a:bodyPr/>
        <a:lstStyle/>
        <a:p>
          <a:endParaRPr lang="en-AU"/>
        </a:p>
      </dgm:t>
    </dgm:pt>
    <dgm:pt modelId="{0BA685F6-D4A6-4B5A-9829-FABFD983053E}" type="sibTrans" cxnId="{2E3C87A9-ECFB-4ECC-AA14-8E9780278473}">
      <dgm:prSet/>
      <dgm:spPr/>
      <dgm:t>
        <a:bodyPr/>
        <a:lstStyle/>
        <a:p>
          <a:endParaRPr lang="en-AU"/>
        </a:p>
      </dgm:t>
    </dgm:pt>
    <dgm:pt modelId="{75FD5BAE-9116-4CB8-A287-49504965E41D}" type="pres">
      <dgm:prSet presAssocID="{5DA36E2D-2075-4181-A6D2-A4CCED3D5EBA}" presName="linear" presStyleCnt="0">
        <dgm:presLayoutVars>
          <dgm:animLvl val="lvl"/>
          <dgm:resizeHandles val="exact"/>
        </dgm:presLayoutVars>
      </dgm:prSet>
      <dgm:spPr/>
    </dgm:pt>
    <dgm:pt modelId="{C0A7401D-22E0-42DF-816C-4BE7117E5449}" type="pres">
      <dgm:prSet presAssocID="{4D3B0925-41CC-4C1C-9386-BE7D1EB8D36B}" presName="parentText" presStyleLbl="node1" presStyleIdx="0" presStyleCnt="4">
        <dgm:presLayoutVars>
          <dgm:chMax val="0"/>
          <dgm:bulletEnabled val="1"/>
        </dgm:presLayoutVars>
      </dgm:prSet>
      <dgm:spPr/>
    </dgm:pt>
    <dgm:pt modelId="{876C79A9-267B-41A3-A746-886BB7E2C019}" type="pres">
      <dgm:prSet presAssocID="{1D4121A9-9CC6-4B11-AF2E-CA6BF9019C20}" presName="spacer" presStyleCnt="0"/>
      <dgm:spPr/>
    </dgm:pt>
    <dgm:pt modelId="{97EE1D29-03C3-42A2-A54E-EE3C46DE6F3A}" type="pres">
      <dgm:prSet presAssocID="{74767E13-CA1A-41C4-AB7F-7FB207199B94}" presName="parentText" presStyleLbl="node1" presStyleIdx="1" presStyleCnt="4">
        <dgm:presLayoutVars>
          <dgm:chMax val="0"/>
          <dgm:bulletEnabled val="1"/>
        </dgm:presLayoutVars>
      </dgm:prSet>
      <dgm:spPr/>
    </dgm:pt>
    <dgm:pt modelId="{55AFAC50-97B0-4A80-B574-3FF563BC238F}" type="pres">
      <dgm:prSet presAssocID="{2EC12489-FF47-4A8E-A5C1-6CF3DE3E1313}" presName="spacer" presStyleCnt="0"/>
      <dgm:spPr/>
    </dgm:pt>
    <dgm:pt modelId="{D9B4960B-338E-4709-A99B-A6E23DDA95F4}" type="pres">
      <dgm:prSet presAssocID="{6D47EC7D-B30D-405B-8A97-F4C764BE8504}" presName="parentText" presStyleLbl="node1" presStyleIdx="2" presStyleCnt="4">
        <dgm:presLayoutVars>
          <dgm:chMax val="0"/>
          <dgm:bulletEnabled val="1"/>
        </dgm:presLayoutVars>
      </dgm:prSet>
      <dgm:spPr/>
    </dgm:pt>
    <dgm:pt modelId="{BC5441FB-E61D-46F4-81CF-5A3656D377DE}" type="pres">
      <dgm:prSet presAssocID="{EA95EE62-518D-4F0F-9A8A-7D441F5E4D43}" presName="spacer" presStyleCnt="0"/>
      <dgm:spPr/>
    </dgm:pt>
    <dgm:pt modelId="{59CADF81-FFE6-45C0-944E-C5D8D9EBF59D}" type="pres">
      <dgm:prSet presAssocID="{4BE00167-6E8E-47FE-8C7E-B9B5FDF7C318}" presName="parentText" presStyleLbl="node1" presStyleIdx="3" presStyleCnt="4">
        <dgm:presLayoutVars>
          <dgm:chMax val="0"/>
          <dgm:bulletEnabled val="1"/>
        </dgm:presLayoutVars>
      </dgm:prSet>
      <dgm:spPr/>
    </dgm:pt>
  </dgm:ptLst>
  <dgm:cxnLst>
    <dgm:cxn modelId="{3B391D02-7754-4DCB-A656-4329DB49CBAC}" type="presOf" srcId="{74767E13-CA1A-41C4-AB7F-7FB207199B94}" destId="{97EE1D29-03C3-42A2-A54E-EE3C46DE6F3A}" srcOrd="0" destOrd="0" presId="urn:microsoft.com/office/officeart/2005/8/layout/vList2"/>
    <dgm:cxn modelId="{1CAED149-CAC2-4DAD-9000-CCC7CD495AAB}" srcId="{5DA36E2D-2075-4181-A6D2-A4CCED3D5EBA}" destId="{4D3B0925-41CC-4C1C-9386-BE7D1EB8D36B}" srcOrd="0" destOrd="0" parTransId="{CEBFF0C6-A401-4B74-9DA3-74A34B71255D}" sibTransId="{1D4121A9-9CC6-4B11-AF2E-CA6BF9019C20}"/>
    <dgm:cxn modelId="{DB0D039A-C77B-42AB-B4A4-EE1CCF647F6B}" type="presOf" srcId="{4BE00167-6E8E-47FE-8C7E-B9B5FDF7C318}" destId="{59CADF81-FFE6-45C0-944E-C5D8D9EBF59D}" srcOrd="0" destOrd="0" presId="urn:microsoft.com/office/officeart/2005/8/layout/vList2"/>
    <dgm:cxn modelId="{1416F7A2-BCFA-4DF4-A122-2E351CDD7E08}" srcId="{5DA36E2D-2075-4181-A6D2-A4CCED3D5EBA}" destId="{6D47EC7D-B30D-405B-8A97-F4C764BE8504}" srcOrd="2" destOrd="0" parTransId="{C34FD72A-78A4-41A7-B6F5-88855398E8D4}" sibTransId="{EA95EE62-518D-4F0F-9A8A-7D441F5E4D43}"/>
    <dgm:cxn modelId="{679519A9-81E4-43A3-B0BE-0C2DE6E7656E}" srcId="{5DA36E2D-2075-4181-A6D2-A4CCED3D5EBA}" destId="{74767E13-CA1A-41C4-AB7F-7FB207199B94}" srcOrd="1" destOrd="0" parTransId="{DAAD1346-CF76-422F-97C7-29C9033564E2}" sibTransId="{2EC12489-FF47-4A8E-A5C1-6CF3DE3E1313}"/>
    <dgm:cxn modelId="{2E3C87A9-ECFB-4ECC-AA14-8E9780278473}" srcId="{5DA36E2D-2075-4181-A6D2-A4CCED3D5EBA}" destId="{4BE00167-6E8E-47FE-8C7E-B9B5FDF7C318}" srcOrd="3" destOrd="0" parTransId="{6A49B5EB-BF49-41A9-BFE7-E279EE219BA9}" sibTransId="{0BA685F6-D4A6-4B5A-9829-FABFD983053E}"/>
    <dgm:cxn modelId="{C9FA29CD-DEB4-48D9-A3C7-EDACD689E363}" type="presOf" srcId="{4D3B0925-41CC-4C1C-9386-BE7D1EB8D36B}" destId="{C0A7401D-22E0-42DF-816C-4BE7117E5449}" srcOrd="0" destOrd="0" presId="urn:microsoft.com/office/officeart/2005/8/layout/vList2"/>
    <dgm:cxn modelId="{F67C28D3-4BB7-49F7-8AE3-9A50E65D4613}" type="presOf" srcId="{5DA36E2D-2075-4181-A6D2-A4CCED3D5EBA}" destId="{75FD5BAE-9116-4CB8-A287-49504965E41D}" srcOrd="0" destOrd="0" presId="urn:microsoft.com/office/officeart/2005/8/layout/vList2"/>
    <dgm:cxn modelId="{DA5A38FF-53AB-4BA7-AA9A-BB64AE6C5401}" type="presOf" srcId="{6D47EC7D-B30D-405B-8A97-F4C764BE8504}" destId="{D9B4960B-338E-4709-A99B-A6E23DDA95F4}" srcOrd="0" destOrd="0" presId="urn:microsoft.com/office/officeart/2005/8/layout/vList2"/>
    <dgm:cxn modelId="{D696EF90-0EFD-4BFE-91EC-53CCCAC68615}" type="presParOf" srcId="{75FD5BAE-9116-4CB8-A287-49504965E41D}" destId="{C0A7401D-22E0-42DF-816C-4BE7117E5449}" srcOrd="0" destOrd="0" presId="urn:microsoft.com/office/officeart/2005/8/layout/vList2"/>
    <dgm:cxn modelId="{A648D6A8-4BCD-476F-8D4D-243E99ABB7F8}" type="presParOf" srcId="{75FD5BAE-9116-4CB8-A287-49504965E41D}" destId="{876C79A9-267B-41A3-A746-886BB7E2C019}" srcOrd="1" destOrd="0" presId="urn:microsoft.com/office/officeart/2005/8/layout/vList2"/>
    <dgm:cxn modelId="{81E301AA-0993-47F1-A29D-5AEB1D24F882}" type="presParOf" srcId="{75FD5BAE-9116-4CB8-A287-49504965E41D}" destId="{97EE1D29-03C3-42A2-A54E-EE3C46DE6F3A}" srcOrd="2" destOrd="0" presId="urn:microsoft.com/office/officeart/2005/8/layout/vList2"/>
    <dgm:cxn modelId="{EE58BCBB-F3E1-410E-8B0C-471C270BF033}" type="presParOf" srcId="{75FD5BAE-9116-4CB8-A287-49504965E41D}" destId="{55AFAC50-97B0-4A80-B574-3FF563BC238F}" srcOrd="3" destOrd="0" presId="urn:microsoft.com/office/officeart/2005/8/layout/vList2"/>
    <dgm:cxn modelId="{95F70DB3-60A9-46BC-8F7E-9CFE3968DD70}" type="presParOf" srcId="{75FD5BAE-9116-4CB8-A287-49504965E41D}" destId="{D9B4960B-338E-4709-A99B-A6E23DDA95F4}" srcOrd="4" destOrd="0" presId="urn:microsoft.com/office/officeart/2005/8/layout/vList2"/>
    <dgm:cxn modelId="{22A02C77-872E-4F34-9320-50191E327156}" type="presParOf" srcId="{75FD5BAE-9116-4CB8-A287-49504965E41D}" destId="{BC5441FB-E61D-46F4-81CF-5A3656D377DE}" srcOrd="5" destOrd="0" presId="urn:microsoft.com/office/officeart/2005/8/layout/vList2"/>
    <dgm:cxn modelId="{56D82CF1-9B60-47D4-8A2D-1CB5506B6F67}" type="presParOf" srcId="{75FD5BAE-9116-4CB8-A287-49504965E41D}" destId="{59CADF81-FFE6-45C0-944E-C5D8D9EBF59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00C53-3799-418D-9ECA-2758FBD39BFF}"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AU"/>
        </a:p>
      </dgm:t>
    </dgm:pt>
    <dgm:pt modelId="{CC8A1F71-9210-41A4-81FA-721963F139BF}">
      <dgm:prSet phldrT="[Text]"/>
      <dgm:spPr/>
      <dgm:t>
        <a:bodyPr/>
        <a:lstStyle/>
        <a:p>
          <a:r>
            <a:rPr lang="en-AU" dirty="0"/>
            <a:t>Stateful Agents</a:t>
          </a:r>
        </a:p>
      </dgm:t>
    </dgm:pt>
    <dgm:pt modelId="{12202B0E-8BDE-4E87-989F-5C02DA5BB004}" type="parTrans" cxnId="{C1BEC35E-0952-495A-8EB1-F01403A204E5}">
      <dgm:prSet/>
      <dgm:spPr/>
      <dgm:t>
        <a:bodyPr/>
        <a:lstStyle/>
        <a:p>
          <a:endParaRPr lang="en-AU"/>
        </a:p>
      </dgm:t>
    </dgm:pt>
    <dgm:pt modelId="{765AF373-1910-490F-85B8-D404380C6328}" type="sibTrans" cxnId="{C1BEC35E-0952-495A-8EB1-F01403A204E5}">
      <dgm:prSet/>
      <dgm:spPr/>
      <dgm:t>
        <a:bodyPr/>
        <a:lstStyle/>
        <a:p>
          <a:endParaRPr lang="en-AU"/>
        </a:p>
      </dgm:t>
    </dgm:pt>
    <dgm:pt modelId="{A3D2BBFA-1A37-49C2-A771-F9C03AF6CA7E}">
      <dgm:prSet phldrT="[Text]"/>
      <dgm:spPr/>
      <dgm:t>
        <a:bodyPr/>
        <a:lstStyle/>
        <a:p>
          <a:r>
            <a:rPr lang="en-AU" dirty="0"/>
            <a:t>Dynamic Lifecycle Management</a:t>
          </a:r>
        </a:p>
      </dgm:t>
    </dgm:pt>
    <dgm:pt modelId="{F07194B1-74F4-459C-9774-03671CEAC381}" type="parTrans" cxnId="{124CE6DD-56E3-4F2A-8419-804C17078748}">
      <dgm:prSet/>
      <dgm:spPr/>
      <dgm:t>
        <a:bodyPr/>
        <a:lstStyle/>
        <a:p>
          <a:endParaRPr lang="en-AU"/>
        </a:p>
      </dgm:t>
    </dgm:pt>
    <dgm:pt modelId="{C5FA602E-FEE8-46C3-9B2D-C1A22AD66337}" type="sibTrans" cxnId="{124CE6DD-56E3-4F2A-8419-804C17078748}">
      <dgm:prSet/>
      <dgm:spPr/>
      <dgm:t>
        <a:bodyPr/>
        <a:lstStyle/>
        <a:p>
          <a:endParaRPr lang="en-AU"/>
        </a:p>
      </dgm:t>
    </dgm:pt>
    <dgm:pt modelId="{531D010E-9296-4710-ABDD-4493580B4069}">
      <dgm:prSet phldrT="[Text]"/>
      <dgm:spPr/>
      <dgm:t>
        <a:bodyPr/>
        <a:lstStyle/>
        <a:p>
          <a:r>
            <a:rPr lang="en-AU" dirty="0"/>
            <a:t>Location Transparency</a:t>
          </a:r>
        </a:p>
      </dgm:t>
    </dgm:pt>
    <dgm:pt modelId="{B5F1C7AD-CE54-4B4C-AD87-BB07900B91EA}" type="parTrans" cxnId="{F07C6C5E-646E-4657-8A6B-721ED4F18F85}">
      <dgm:prSet/>
      <dgm:spPr/>
      <dgm:t>
        <a:bodyPr/>
        <a:lstStyle/>
        <a:p>
          <a:endParaRPr lang="en-AU"/>
        </a:p>
      </dgm:t>
    </dgm:pt>
    <dgm:pt modelId="{E5D9EA28-151B-4DE5-B0D4-A8C9ECB0F218}" type="sibTrans" cxnId="{F07C6C5E-646E-4657-8A6B-721ED4F18F85}">
      <dgm:prSet/>
      <dgm:spPr/>
      <dgm:t>
        <a:bodyPr/>
        <a:lstStyle/>
        <a:p>
          <a:endParaRPr lang="en-AU"/>
        </a:p>
      </dgm:t>
    </dgm:pt>
    <dgm:pt modelId="{61F8B987-F5AB-42D3-80F5-521AC8A89BBA}">
      <dgm:prSet phldrT="[Text]"/>
      <dgm:spPr/>
      <dgm:t>
        <a:bodyPr/>
        <a:lstStyle/>
        <a:p>
          <a:r>
            <a:rPr lang="en-AU" dirty="0"/>
            <a:t>Scalable Execution</a:t>
          </a:r>
        </a:p>
      </dgm:t>
    </dgm:pt>
    <dgm:pt modelId="{356C8D41-0A27-4F09-9809-C6179E36ABBC}" type="parTrans" cxnId="{01582F8E-FD6B-4337-B5F1-EE8A19EF5D75}">
      <dgm:prSet/>
      <dgm:spPr/>
      <dgm:t>
        <a:bodyPr/>
        <a:lstStyle/>
        <a:p>
          <a:endParaRPr lang="en-AU"/>
        </a:p>
      </dgm:t>
    </dgm:pt>
    <dgm:pt modelId="{637D23D4-58AD-461A-A76A-B7B25DAFAA0F}" type="sibTrans" cxnId="{01582F8E-FD6B-4337-B5F1-EE8A19EF5D75}">
      <dgm:prSet/>
      <dgm:spPr/>
      <dgm:t>
        <a:bodyPr/>
        <a:lstStyle/>
        <a:p>
          <a:endParaRPr lang="en-AU"/>
        </a:p>
      </dgm:t>
    </dgm:pt>
    <dgm:pt modelId="{5DD11C4E-EC8F-4E85-B14B-37858FECF003}" type="pres">
      <dgm:prSet presAssocID="{1F600C53-3799-418D-9ECA-2758FBD39BFF}" presName="linear" presStyleCnt="0">
        <dgm:presLayoutVars>
          <dgm:animLvl val="lvl"/>
          <dgm:resizeHandles val="exact"/>
        </dgm:presLayoutVars>
      </dgm:prSet>
      <dgm:spPr/>
    </dgm:pt>
    <dgm:pt modelId="{0DF9466A-3380-42E8-9DCB-CBB093827299}" type="pres">
      <dgm:prSet presAssocID="{CC8A1F71-9210-41A4-81FA-721963F139BF}" presName="parentText" presStyleLbl="node1" presStyleIdx="0" presStyleCnt="4">
        <dgm:presLayoutVars>
          <dgm:chMax val="0"/>
          <dgm:bulletEnabled val="1"/>
        </dgm:presLayoutVars>
      </dgm:prSet>
      <dgm:spPr/>
    </dgm:pt>
    <dgm:pt modelId="{7D03FC69-ABCC-47FD-8EEB-708FE975B41E}" type="pres">
      <dgm:prSet presAssocID="{765AF373-1910-490F-85B8-D404380C6328}" presName="spacer" presStyleCnt="0"/>
      <dgm:spPr/>
    </dgm:pt>
    <dgm:pt modelId="{D4FFFDDD-8926-4DB9-8084-26BE5B741DE1}" type="pres">
      <dgm:prSet presAssocID="{A3D2BBFA-1A37-49C2-A771-F9C03AF6CA7E}" presName="parentText" presStyleLbl="node1" presStyleIdx="1" presStyleCnt="4">
        <dgm:presLayoutVars>
          <dgm:chMax val="0"/>
          <dgm:bulletEnabled val="1"/>
        </dgm:presLayoutVars>
      </dgm:prSet>
      <dgm:spPr/>
    </dgm:pt>
    <dgm:pt modelId="{EE4A0EF9-0B34-4414-8ADC-99D212C31F34}" type="pres">
      <dgm:prSet presAssocID="{C5FA602E-FEE8-46C3-9B2D-C1A22AD66337}" presName="spacer" presStyleCnt="0"/>
      <dgm:spPr/>
    </dgm:pt>
    <dgm:pt modelId="{B3D0185B-F4C2-488F-BC23-3F35C175B754}" type="pres">
      <dgm:prSet presAssocID="{531D010E-9296-4710-ABDD-4493580B4069}" presName="parentText" presStyleLbl="node1" presStyleIdx="2" presStyleCnt="4">
        <dgm:presLayoutVars>
          <dgm:chMax val="0"/>
          <dgm:bulletEnabled val="1"/>
        </dgm:presLayoutVars>
      </dgm:prSet>
      <dgm:spPr/>
    </dgm:pt>
    <dgm:pt modelId="{2BD72285-4422-4E1F-9BD4-5F82878822AB}" type="pres">
      <dgm:prSet presAssocID="{E5D9EA28-151B-4DE5-B0D4-A8C9ECB0F218}" presName="spacer" presStyleCnt="0"/>
      <dgm:spPr/>
    </dgm:pt>
    <dgm:pt modelId="{D9D865E5-327B-4E9F-84CB-E8836052A9CE}" type="pres">
      <dgm:prSet presAssocID="{61F8B987-F5AB-42D3-80F5-521AC8A89BBA}" presName="parentText" presStyleLbl="node1" presStyleIdx="3" presStyleCnt="4">
        <dgm:presLayoutVars>
          <dgm:chMax val="0"/>
          <dgm:bulletEnabled val="1"/>
        </dgm:presLayoutVars>
      </dgm:prSet>
      <dgm:spPr/>
    </dgm:pt>
  </dgm:ptLst>
  <dgm:cxnLst>
    <dgm:cxn modelId="{F07C6C5E-646E-4657-8A6B-721ED4F18F85}" srcId="{1F600C53-3799-418D-9ECA-2758FBD39BFF}" destId="{531D010E-9296-4710-ABDD-4493580B4069}" srcOrd="2" destOrd="0" parTransId="{B5F1C7AD-CE54-4B4C-AD87-BB07900B91EA}" sibTransId="{E5D9EA28-151B-4DE5-B0D4-A8C9ECB0F218}"/>
    <dgm:cxn modelId="{C1BEC35E-0952-495A-8EB1-F01403A204E5}" srcId="{1F600C53-3799-418D-9ECA-2758FBD39BFF}" destId="{CC8A1F71-9210-41A4-81FA-721963F139BF}" srcOrd="0" destOrd="0" parTransId="{12202B0E-8BDE-4E87-989F-5C02DA5BB004}" sibTransId="{765AF373-1910-490F-85B8-D404380C6328}"/>
    <dgm:cxn modelId="{01742F6F-D588-4CAE-A713-8255105D6509}" type="presOf" srcId="{CC8A1F71-9210-41A4-81FA-721963F139BF}" destId="{0DF9466A-3380-42E8-9DCB-CBB093827299}" srcOrd="0" destOrd="0" presId="urn:microsoft.com/office/officeart/2005/8/layout/vList2"/>
    <dgm:cxn modelId="{01582F8E-FD6B-4337-B5F1-EE8A19EF5D75}" srcId="{1F600C53-3799-418D-9ECA-2758FBD39BFF}" destId="{61F8B987-F5AB-42D3-80F5-521AC8A89BBA}" srcOrd="3" destOrd="0" parTransId="{356C8D41-0A27-4F09-9809-C6179E36ABBC}" sibTransId="{637D23D4-58AD-461A-A76A-B7B25DAFAA0F}"/>
    <dgm:cxn modelId="{E9E408B5-0194-4527-B480-D1E97E0832D0}" type="presOf" srcId="{531D010E-9296-4710-ABDD-4493580B4069}" destId="{B3D0185B-F4C2-488F-BC23-3F35C175B754}" srcOrd="0" destOrd="0" presId="urn:microsoft.com/office/officeart/2005/8/layout/vList2"/>
    <dgm:cxn modelId="{69E373B9-5155-4115-BF0B-3700EDD913CD}" type="presOf" srcId="{A3D2BBFA-1A37-49C2-A771-F9C03AF6CA7E}" destId="{D4FFFDDD-8926-4DB9-8084-26BE5B741DE1}" srcOrd="0" destOrd="0" presId="urn:microsoft.com/office/officeart/2005/8/layout/vList2"/>
    <dgm:cxn modelId="{D6AAACD1-0632-4EE6-97F6-D51D44FA41EE}" type="presOf" srcId="{61F8B987-F5AB-42D3-80F5-521AC8A89BBA}" destId="{D9D865E5-327B-4E9F-84CB-E8836052A9CE}" srcOrd="0" destOrd="0" presId="urn:microsoft.com/office/officeart/2005/8/layout/vList2"/>
    <dgm:cxn modelId="{FE1129DA-8758-45EF-8260-6F8B5EE6142B}" type="presOf" srcId="{1F600C53-3799-418D-9ECA-2758FBD39BFF}" destId="{5DD11C4E-EC8F-4E85-B14B-37858FECF003}" srcOrd="0" destOrd="0" presId="urn:microsoft.com/office/officeart/2005/8/layout/vList2"/>
    <dgm:cxn modelId="{124CE6DD-56E3-4F2A-8419-804C17078748}" srcId="{1F600C53-3799-418D-9ECA-2758FBD39BFF}" destId="{A3D2BBFA-1A37-49C2-A771-F9C03AF6CA7E}" srcOrd="1" destOrd="0" parTransId="{F07194B1-74F4-459C-9774-03671CEAC381}" sibTransId="{C5FA602E-FEE8-46C3-9B2D-C1A22AD66337}"/>
    <dgm:cxn modelId="{9901915D-B7D9-4F65-9C9A-56972E03FEDD}" type="presParOf" srcId="{5DD11C4E-EC8F-4E85-B14B-37858FECF003}" destId="{0DF9466A-3380-42E8-9DCB-CBB093827299}" srcOrd="0" destOrd="0" presId="urn:microsoft.com/office/officeart/2005/8/layout/vList2"/>
    <dgm:cxn modelId="{D36D063E-4AA6-4AC4-9834-B670D7DE54D8}" type="presParOf" srcId="{5DD11C4E-EC8F-4E85-B14B-37858FECF003}" destId="{7D03FC69-ABCC-47FD-8EEB-708FE975B41E}" srcOrd="1" destOrd="0" presId="urn:microsoft.com/office/officeart/2005/8/layout/vList2"/>
    <dgm:cxn modelId="{BEFC4984-C2FD-4E22-97A3-D99F487AE9E8}" type="presParOf" srcId="{5DD11C4E-EC8F-4E85-B14B-37858FECF003}" destId="{D4FFFDDD-8926-4DB9-8084-26BE5B741DE1}" srcOrd="2" destOrd="0" presId="urn:microsoft.com/office/officeart/2005/8/layout/vList2"/>
    <dgm:cxn modelId="{FB3DC7B7-BB95-46E6-98D4-EFFC313BECAF}" type="presParOf" srcId="{5DD11C4E-EC8F-4E85-B14B-37858FECF003}" destId="{EE4A0EF9-0B34-4414-8ADC-99D212C31F34}" srcOrd="3" destOrd="0" presId="urn:microsoft.com/office/officeart/2005/8/layout/vList2"/>
    <dgm:cxn modelId="{65D13CD0-18F3-4117-BAD5-8501A85520B2}" type="presParOf" srcId="{5DD11C4E-EC8F-4E85-B14B-37858FECF003}" destId="{B3D0185B-F4C2-488F-BC23-3F35C175B754}" srcOrd="4" destOrd="0" presId="urn:microsoft.com/office/officeart/2005/8/layout/vList2"/>
    <dgm:cxn modelId="{9B2AC05E-F585-488F-BD03-A6209CE1AB16}" type="presParOf" srcId="{5DD11C4E-EC8F-4E85-B14B-37858FECF003}" destId="{2BD72285-4422-4E1F-9BD4-5F82878822AB}" srcOrd="5" destOrd="0" presId="urn:microsoft.com/office/officeart/2005/8/layout/vList2"/>
    <dgm:cxn modelId="{78E6D197-6BED-48F5-AF65-E66F4C431BDA}" type="presParOf" srcId="{5DD11C4E-EC8F-4E85-B14B-37858FECF003}" destId="{D9D865E5-327B-4E9F-84CB-E8836052A9C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C6D27-2E98-4CCA-AA2F-210B49DE018C}">
      <dsp:nvSpPr>
        <dsp:cNvPr id="0" name=""/>
        <dsp:cNvSpPr/>
      </dsp:nvSpPr>
      <dsp:spPr>
        <a:xfrm>
          <a:off x="3571" y="679119"/>
          <a:ext cx="1561703" cy="9370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err="1"/>
            <a:t>Dapr</a:t>
          </a:r>
          <a:r>
            <a:rPr lang="en-AU" sz="1300" kern="1200" dirty="0"/>
            <a:t> Agents 101</a:t>
          </a:r>
        </a:p>
      </dsp:txBody>
      <dsp:txXfrm>
        <a:off x="31015" y="706563"/>
        <a:ext cx="1506815" cy="882133"/>
      </dsp:txXfrm>
    </dsp:sp>
    <dsp:sp modelId="{8E6E4071-1DA1-4260-964C-0AD542CE3051}">
      <dsp:nvSpPr>
        <dsp:cNvPr id="0" name=""/>
        <dsp:cNvSpPr/>
      </dsp:nvSpPr>
      <dsp:spPr>
        <a:xfrm>
          <a:off x="1702704" y="953979"/>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1031439"/>
        <a:ext cx="231757" cy="232382"/>
      </dsp:txXfrm>
    </dsp:sp>
    <dsp:sp modelId="{F7D95F0D-F67E-4B05-9ED5-5C1E70DAC5CD}">
      <dsp:nvSpPr>
        <dsp:cNvPr id="0" name=""/>
        <dsp:cNvSpPr/>
      </dsp:nvSpPr>
      <dsp:spPr>
        <a:xfrm>
          <a:off x="2189956" y="679119"/>
          <a:ext cx="1561703" cy="937021"/>
        </a:xfrm>
        <a:prstGeom prst="roundRect">
          <a:avLst>
            <a:gd name="adj" fmla="val 10000"/>
          </a:avLst>
        </a:prstGeom>
        <a:solidFill>
          <a:schemeClr val="accent2">
            <a:hueOff val="-1449858"/>
            <a:satOff val="1583"/>
            <a:lumOff val="-5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LLM Integration with </a:t>
          </a:r>
          <a:r>
            <a:rPr lang="en-AU" sz="1300" kern="1200" dirty="0" err="1"/>
            <a:t>Dapr</a:t>
          </a:r>
          <a:r>
            <a:rPr lang="en-AU" sz="1300" kern="1200" dirty="0"/>
            <a:t> Agents</a:t>
          </a:r>
        </a:p>
      </dsp:txBody>
      <dsp:txXfrm>
        <a:off x="2217400" y="706563"/>
        <a:ext cx="1506815" cy="882133"/>
      </dsp:txXfrm>
    </dsp:sp>
    <dsp:sp modelId="{6CD4378C-F890-4C98-A97A-28AC6F9900A6}">
      <dsp:nvSpPr>
        <dsp:cNvPr id="0" name=""/>
        <dsp:cNvSpPr/>
      </dsp:nvSpPr>
      <dsp:spPr>
        <a:xfrm>
          <a:off x="3889089" y="953979"/>
          <a:ext cx="331081" cy="387302"/>
        </a:xfrm>
        <a:prstGeom prst="rightArrow">
          <a:avLst>
            <a:gd name="adj1" fmla="val 60000"/>
            <a:gd name="adj2" fmla="val 50000"/>
          </a:avLst>
        </a:prstGeom>
        <a:solidFill>
          <a:schemeClr val="accent2">
            <a:hueOff val="-1594844"/>
            <a:satOff val="1742"/>
            <a:lumOff val="-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1031439"/>
        <a:ext cx="231757" cy="232382"/>
      </dsp:txXfrm>
    </dsp:sp>
    <dsp:sp modelId="{70EAEEFF-CE86-47BF-A5DC-CD376F6B1170}">
      <dsp:nvSpPr>
        <dsp:cNvPr id="0" name=""/>
        <dsp:cNvSpPr/>
      </dsp:nvSpPr>
      <dsp:spPr>
        <a:xfrm>
          <a:off x="4376340" y="679119"/>
          <a:ext cx="1561703" cy="937021"/>
        </a:xfrm>
        <a:prstGeom prst="roundRect">
          <a:avLst>
            <a:gd name="adj" fmla="val 10000"/>
          </a:avLst>
        </a:prstGeom>
        <a:solidFill>
          <a:schemeClr val="accent2">
            <a:hueOff val="-2899716"/>
            <a:satOff val="3167"/>
            <a:lumOff val="-1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Using External Tools in </a:t>
          </a:r>
          <a:r>
            <a:rPr lang="en-AU" sz="1300" kern="1200" dirty="0" err="1"/>
            <a:t>Dapr</a:t>
          </a:r>
          <a:r>
            <a:rPr lang="en-AU" sz="1300" kern="1200" dirty="0"/>
            <a:t> Agents</a:t>
          </a:r>
        </a:p>
      </dsp:txBody>
      <dsp:txXfrm>
        <a:off x="4403784" y="706563"/>
        <a:ext cx="1506815" cy="882133"/>
      </dsp:txXfrm>
    </dsp:sp>
    <dsp:sp modelId="{6E0213D7-2D0D-4538-A44D-E4ECD30FC539}">
      <dsp:nvSpPr>
        <dsp:cNvPr id="0" name=""/>
        <dsp:cNvSpPr/>
      </dsp:nvSpPr>
      <dsp:spPr>
        <a:xfrm>
          <a:off x="6075473" y="953979"/>
          <a:ext cx="331081" cy="387302"/>
        </a:xfrm>
        <a:prstGeom prst="rightArrow">
          <a:avLst>
            <a:gd name="adj1" fmla="val 60000"/>
            <a:gd name="adj2" fmla="val 50000"/>
          </a:avLst>
        </a:prstGeom>
        <a:solidFill>
          <a:schemeClr val="accent2">
            <a:hueOff val="-3189688"/>
            <a:satOff val="3483"/>
            <a:lumOff val="-1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1031439"/>
        <a:ext cx="231757" cy="232382"/>
      </dsp:txXfrm>
    </dsp:sp>
    <dsp:sp modelId="{7868228D-3EB4-4F05-BA1E-0BDB92AE1231}">
      <dsp:nvSpPr>
        <dsp:cNvPr id="0" name=""/>
        <dsp:cNvSpPr/>
      </dsp:nvSpPr>
      <dsp:spPr>
        <a:xfrm>
          <a:off x="6562724" y="679119"/>
          <a:ext cx="1561703" cy="937021"/>
        </a:xfrm>
        <a:prstGeom prst="roundRect">
          <a:avLst>
            <a:gd name="adj" fmla="val 10000"/>
          </a:avLst>
        </a:prstGeom>
        <a:solidFill>
          <a:schemeClr val="accent2">
            <a:hueOff val="-4349574"/>
            <a:satOff val="4750"/>
            <a:lumOff val="-1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Agentic Workflows with </a:t>
          </a:r>
          <a:r>
            <a:rPr lang="en-AU" sz="1300" kern="1200" dirty="0" err="1"/>
            <a:t>Dapr</a:t>
          </a:r>
          <a:r>
            <a:rPr lang="en-AU" sz="1300" kern="1200" dirty="0"/>
            <a:t> Agents</a:t>
          </a:r>
        </a:p>
      </dsp:txBody>
      <dsp:txXfrm>
        <a:off x="6590168" y="706563"/>
        <a:ext cx="1506815" cy="882133"/>
      </dsp:txXfrm>
    </dsp:sp>
    <dsp:sp modelId="{08AA1331-0005-46B0-83D7-3C294B281B18}">
      <dsp:nvSpPr>
        <dsp:cNvPr id="0" name=""/>
        <dsp:cNvSpPr/>
      </dsp:nvSpPr>
      <dsp:spPr>
        <a:xfrm rot="5400000">
          <a:off x="7178036" y="1725460"/>
          <a:ext cx="331081" cy="387302"/>
        </a:xfrm>
        <a:prstGeom prst="rightArrow">
          <a:avLst>
            <a:gd name="adj1" fmla="val 60000"/>
            <a:gd name="adj2" fmla="val 50000"/>
          </a:avLst>
        </a:prstGeom>
        <a:solidFill>
          <a:schemeClr val="accent2">
            <a:hueOff val="-4784532"/>
            <a:satOff val="5225"/>
            <a:lumOff val="-1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7227386" y="1753570"/>
        <a:ext cx="232382" cy="231757"/>
      </dsp:txXfrm>
    </dsp:sp>
    <dsp:sp modelId="{E0BAD022-8D07-4F52-B37F-AA4BE6CA23E6}">
      <dsp:nvSpPr>
        <dsp:cNvPr id="0" name=""/>
        <dsp:cNvSpPr/>
      </dsp:nvSpPr>
      <dsp:spPr>
        <a:xfrm>
          <a:off x="6562724" y="2240822"/>
          <a:ext cx="1561703" cy="937021"/>
        </a:xfrm>
        <a:prstGeom prst="roundRect">
          <a:avLst>
            <a:gd name="adj" fmla="val 10000"/>
          </a:avLst>
        </a:prstGeom>
        <a:solidFill>
          <a:schemeClr val="accent2">
            <a:hueOff val="-5799432"/>
            <a:satOff val="6333"/>
            <a:lumOff val="-22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Document Agents with </a:t>
          </a:r>
          <a:r>
            <a:rPr lang="en-AU" sz="1300" kern="1200" dirty="0" err="1"/>
            <a:t>Dapr</a:t>
          </a:r>
          <a:r>
            <a:rPr lang="en-AU" sz="1300" kern="1200" dirty="0"/>
            <a:t> and </a:t>
          </a:r>
          <a:r>
            <a:rPr lang="en-AU" sz="1300" kern="1200" dirty="0" err="1"/>
            <a:t>Chainlit</a:t>
          </a:r>
          <a:endParaRPr lang="en-AU" sz="1300" kern="1200" dirty="0"/>
        </a:p>
      </dsp:txBody>
      <dsp:txXfrm>
        <a:off x="6590168" y="2268266"/>
        <a:ext cx="1506815" cy="882133"/>
      </dsp:txXfrm>
    </dsp:sp>
    <dsp:sp modelId="{A0E1DB5D-1B8F-4015-8B09-A039BF7EBE2A}">
      <dsp:nvSpPr>
        <dsp:cNvPr id="0" name=""/>
        <dsp:cNvSpPr/>
      </dsp:nvSpPr>
      <dsp:spPr>
        <a:xfrm rot="10800000">
          <a:off x="6094214" y="2515682"/>
          <a:ext cx="331081" cy="387302"/>
        </a:xfrm>
        <a:prstGeom prst="rightArrow">
          <a:avLst>
            <a:gd name="adj1" fmla="val 60000"/>
            <a:gd name="adj2" fmla="val 50000"/>
          </a:avLst>
        </a:prstGeom>
        <a:solidFill>
          <a:schemeClr val="accent2">
            <a:hueOff val="-6379376"/>
            <a:satOff val="6966"/>
            <a:lumOff val="-24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6193538" y="2593142"/>
        <a:ext cx="231757" cy="232382"/>
      </dsp:txXfrm>
    </dsp:sp>
    <dsp:sp modelId="{9E519C23-5814-4AA1-9FD5-F618F359C537}">
      <dsp:nvSpPr>
        <dsp:cNvPr id="0" name=""/>
        <dsp:cNvSpPr/>
      </dsp:nvSpPr>
      <dsp:spPr>
        <a:xfrm>
          <a:off x="4376340" y="2240822"/>
          <a:ext cx="1561703" cy="937021"/>
        </a:xfrm>
        <a:prstGeom prst="roundRect">
          <a:avLst>
            <a:gd name="adj" fmla="val 10000"/>
          </a:avLst>
        </a:prstGeom>
        <a:solidFill>
          <a:schemeClr val="accent2">
            <a:hueOff val="-7249291"/>
            <a:satOff val="7916"/>
            <a:lumOff val="-2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MCP Integration in </a:t>
          </a:r>
          <a:r>
            <a:rPr lang="en-AU" sz="1300" kern="1200" dirty="0" err="1"/>
            <a:t>Dapr</a:t>
          </a:r>
          <a:r>
            <a:rPr lang="en-AU" sz="1300" kern="1200" dirty="0"/>
            <a:t> Agents</a:t>
          </a:r>
        </a:p>
      </dsp:txBody>
      <dsp:txXfrm>
        <a:off x="4403784" y="2268266"/>
        <a:ext cx="1506815" cy="882133"/>
      </dsp:txXfrm>
    </dsp:sp>
    <dsp:sp modelId="{345F60C5-7745-4F91-95C4-87B44F2EB193}">
      <dsp:nvSpPr>
        <dsp:cNvPr id="0" name=""/>
        <dsp:cNvSpPr/>
      </dsp:nvSpPr>
      <dsp:spPr>
        <a:xfrm rot="10800000">
          <a:off x="3907829" y="2515682"/>
          <a:ext cx="331081" cy="387302"/>
        </a:xfrm>
        <a:prstGeom prst="rightArrow">
          <a:avLst>
            <a:gd name="adj1" fmla="val 60000"/>
            <a:gd name="adj2" fmla="val 50000"/>
          </a:avLst>
        </a:prstGeom>
        <a:solidFill>
          <a:schemeClr val="accent2">
            <a:hueOff val="-7974219"/>
            <a:satOff val="8708"/>
            <a:lumOff val="-30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4007153" y="2593142"/>
        <a:ext cx="231757" cy="232382"/>
      </dsp:txXfrm>
    </dsp:sp>
    <dsp:sp modelId="{FF8036FE-C8B8-41BE-BB45-363F6BBD08D8}">
      <dsp:nvSpPr>
        <dsp:cNvPr id="0" name=""/>
        <dsp:cNvSpPr/>
      </dsp:nvSpPr>
      <dsp:spPr>
        <a:xfrm>
          <a:off x="2189956" y="2240822"/>
          <a:ext cx="1561703" cy="937021"/>
        </a:xfrm>
        <a:prstGeom prst="roundRect">
          <a:avLst>
            <a:gd name="adj" fmla="val 10000"/>
          </a:avLst>
        </a:prstGeom>
        <a:solidFill>
          <a:schemeClr val="accent2">
            <a:hueOff val="-8699149"/>
            <a:satOff val="9500"/>
            <a:lumOff val="-3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Augmented LLM in </a:t>
          </a:r>
          <a:r>
            <a:rPr lang="en-AU" sz="1300" kern="1200" dirty="0" err="1"/>
            <a:t>Dapr</a:t>
          </a:r>
          <a:r>
            <a:rPr lang="en-AU" sz="1300" kern="1200" dirty="0"/>
            <a:t> Agents</a:t>
          </a:r>
        </a:p>
      </dsp:txBody>
      <dsp:txXfrm>
        <a:off x="2217400" y="2268266"/>
        <a:ext cx="1506815" cy="882133"/>
      </dsp:txXfrm>
    </dsp:sp>
    <dsp:sp modelId="{88563AFD-CFF7-42D7-B28F-C69D514B8824}">
      <dsp:nvSpPr>
        <dsp:cNvPr id="0" name=""/>
        <dsp:cNvSpPr/>
      </dsp:nvSpPr>
      <dsp:spPr>
        <a:xfrm rot="10800000">
          <a:off x="1721445" y="2515682"/>
          <a:ext cx="331081" cy="387302"/>
        </a:xfrm>
        <a:prstGeom prst="rightArrow">
          <a:avLst>
            <a:gd name="adj1" fmla="val 60000"/>
            <a:gd name="adj2" fmla="val 50000"/>
          </a:avLst>
        </a:prstGeom>
        <a:solidFill>
          <a:schemeClr val="accent2">
            <a:hueOff val="-9569063"/>
            <a:satOff val="10450"/>
            <a:lumOff val="-364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1820769" y="2593142"/>
        <a:ext cx="231757" cy="232382"/>
      </dsp:txXfrm>
    </dsp:sp>
    <dsp:sp modelId="{55A551A3-1025-4774-9544-1C1729BAEFEE}">
      <dsp:nvSpPr>
        <dsp:cNvPr id="0" name=""/>
        <dsp:cNvSpPr/>
      </dsp:nvSpPr>
      <dsp:spPr>
        <a:xfrm>
          <a:off x="3571" y="2240822"/>
          <a:ext cx="1561703" cy="937021"/>
        </a:xfrm>
        <a:prstGeom prst="roundRect">
          <a:avLst>
            <a:gd name="adj" fmla="val 10000"/>
          </a:avLst>
        </a:prstGeom>
        <a:solidFill>
          <a:schemeClr val="accent2">
            <a:hueOff val="-10149006"/>
            <a:satOff val="11083"/>
            <a:lumOff val="-38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Stateful LLMs with </a:t>
          </a:r>
          <a:r>
            <a:rPr lang="en-AU" sz="1300" kern="1200" dirty="0" err="1"/>
            <a:t>Dapr</a:t>
          </a:r>
          <a:r>
            <a:rPr lang="en-AU" sz="1300" kern="1200" dirty="0"/>
            <a:t> Agents</a:t>
          </a:r>
        </a:p>
      </dsp:txBody>
      <dsp:txXfrm>
        <a:off x="31015" y="2268266"/>
        <a:ext cx="1506815" cy="882133"/>
      </dsp:txXfrm>
    </dsp:sp>
    <dsp:sp modelId="{A861A847-9C8B-44D5-BCFC-4C41E646FF19}">
      <dsp:nvSpPr>
        <dsp:cNvPr id="0" name=""/>
        <dsp:cNvSpPr/>
      </dsp:nvSpPr>
      <dsp:spPr>
        <a:xfrm rot="5400000">
          <a:off x="618882" y="3287163"/>
          <a:ext cx="331081" cy="387302"/>
        </a:xfrm>
        <a:prstGeom prst="rightArrow">
          <a:avLst>
            <a:gd name="adj1" fmla="val 60000"/>
            <a:gd name="adj2" fmla="val 50000"/>
          </a:avLst>
        </a:prstGeom>
        <a:solidFill>
          <a:schemeClr val="accent2">
            <a:hueOff val="-11163907"/>
            <a:satOff val="12191"/>
            <a:lumOff val="-42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668232" y="3315273"/>
        <a:ext cx="232382" cy="231757"/>
      </dsp:txXfrm>
    </dsp:sp>
    <dsp:sp modelId="{C661ABD8-60B2-4315-8F8F-85F11D838120}">
      <dsp:nvSpPr>
        <dsp:cNvPr id="0" name=""/>
        <dsp:cNvSpPr/>
      </dsp:nvSpPr>
      <dsp:spPr>
        <a:xfrm>
          <a:off x="3571" y="3802525"/>
          <a:ext cx="1561703" cy="937021"/>
        </a:xfrm>
        <a:prstGeom prst="roundRect">
          <a:avLst>
            <a:gd name="adj" fmla="val 10000"/>
          </a:avLst>
        </a:prstGeom>
        <a:solidFill>
          <a:schemeClr val="accent2">
            <a:hueOff val="-11598864"/>
            <a:satOff val="12666"/>
            <a:lumOff val="-44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Advanced Prompt Chaining in </a:t>
          </a:r>
          <a:r>
            <a:rPr lang="en-AU" sz="1300" kern="1200" dirty="0" err="1"/>
            <a:t>Dapr</a:t>
          </a:r>
          <a:r>
            <a:rPr lang="en-AU" sz="1300" kern="1200" dirty="0"/>
            <a:t> Agents</a:t>
          </a:r>
        </a:p>
      </dsp:txBody>
      <dsp:txXfrm>
        <a:off x="31015" y="3829969"/>
        <a:ext cx="1506815" cy="882133"/>
      </dsp:txXfrm>
    </dsp:sp>
    <dsp:sp modelId="{07A1A35E-122C-4E31-9281-388FED9D6B92}">
      <dsp:nvSpPr>
        <dsp:cNvPr id="0" name=""/>
        <dsp:cNvSpPr/>
      </dsp:nvSpPr>
      <dsp:spPr>
        <a:xfrm>
          <a:off x="1702704" y="4077385"/>
          <a:ext cx="331081" cy="387302"/>
        </a:xfrm>
        <a:prstGeom prst="rightArrow">
          <a:avLst>
            <a:gd name="adj1" fmla="val 60000"/>
            <a:gd name="adj2" fmla="val 50000"/>
          </a:avLst>
        </a:prstGeom>
        <a:solidFill>
          <a:schemeClr val="accent2">
            <a:hueOff val="-12758752"/>
            <a:satOff val="13933"/>
            <a:lumOff val="-4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4154845"/>
        <a:ext cx="231757" cy="232382"/>
      </dsp:txXfrm>
    </dsp:sp>
    <dsp:sp modelId="{A4D321AD-53B7-46BC-874B-0F8CF2FE1C4C}">
      <dsp:nvSpPr>
        <dsp:cNvPr id="0" name=""/>
        <dsp:cNvSpPr/>
      </dsp:nvSpPr>
      <dsp:spPr>
        <a:xfrm>
          <a:off x="2189956" y="3802525"/>
          <a:ext cx="1561703" cy="937021"/>
        </a:xfrm>
        <a:prstGeom prst="roundRect">
          <a:avLst>
            <a:gd name="adj" fmla="val 10000"/>
          </a:avLst>
        </a:prstGeom>
        <a:solidFill>
          <a:schemeClr val="accent2">
            <a:hueOff val="-13048723"/>
            <a:satOff val="14249"/>
            <a:lumOff val="-49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Dynamic Routing Strategies for </a:t>
          </a:r>
          <a:r>
            <a:rPr lang="en-AU" sz="1300" kern="1200" dirty="0" err="1"/>
            <a:t>Dapr</a:t>
          </a:r>
          <a:r>
            <a:rPr lang="en-AU" sz="1300" kern="1200" dirty="0"/>
            <a:t> Agents</a:t>
          </a:r>
        </a:p>
      </dsp:txBody>
      <dsp:txXfrm>
        <a:off x="2217400" y="3829969"/>
        <a:ext cx="1506815" cy="882133"/>
      </dsp:txXfrm>
    </dsp:sp>
    <dsp:sp modelId="{43EBD0FA-A9E2-40BA-B13D-25158738C8F3}">
      <dsp:nvSpPr>
        <dsp:cNvPr id="0" name=""/>
        <dsp:cNvSpPr/>
      </dsp:nvSpPr>
      <dsp:spPr>
        <a:xfrm>
          <a:off x="3889089" y="4077385"/>
          <a:ext cx="331081" cy="387302"/>
        </a:xfrm>
        <a:prstGeom prst="rightArrow">
          <a:avLst>
            <a:gd name="adj1" fmla="val 60000"/>
            <a:gd name="adj2" fmla="val 50000"/>
          </a:avLst>
        </a:prstGeom>
        <a:solidFill>
          <a:schemeClr val="accent2">
            <a:hueOff val="-14353595"/>
            <a:satOff val="15674"/>
            <a:lumOff val="-54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4154845"/>
        <a:ext cx="231757" cy="232382"/>
      </dsp:txXfrm>
    </dsp:sp>
    <dsp:sp modelId="{DE5894D9-FE08-4EAD-AA17-6D5E6B15E28A}">
      <dsp:nvSpPr>
        <dsp:cNvPr id="0" name=""/>
        <dsp:cNvSpPr/>
      </dsp:nvSpPr>
      <dsp:spPr>
        <a:xfrm>
          <a:off x="4376340" y="3802525"/>
          <a:ext cx="1561703" cy="937021"/>
        </a:xfrm>
        <a:prstGeom prst="roundRect">
          <a:avLst>
            <a:gd name="adj" fmla="val 10000"/>
          </a:avLst>
        </a:prstGeom>
        <a:solidFill>
          <a:schemeClr val="accent2">
            <a:hueOff val="-14498581"/>
            <a:satOff val="15833"/>
            <a:lumOff val="-5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Orchestrating Complex Workflows in </a:t>
          </a:r>
          <a:r>
            <a:rPr lang="en-AU" sz="1300" kern="1200" dirty="0" err="1"/>
            <a:t>Dapr</a:t>
          </a:r>
          <a:r>
            <a:rPr lang="en-AU" sz="1300" kern="1200" dirty="0"/>
            <a:t> Agents</a:t>
          </a:r>
        </a:p>
      </dsp:txBody>
      <dsp:txXfrm>
        <a:off x="4403784" y="3829969"/>
        <a:ext cx="1506815" cy="882133"/>
      </dsp:txXfrm>
    </dsp:sp>
    <dsp:sp modelId="{8177D543-1169-42C4-8FAB-55A6BEC2D4BD}">
      <dsp:nvSpPr>
        <dsp:cNvPr id="0" name=""/>
        <dsp:cNvSpPr/>
      </dsp:nvSpPr>
      <dsp:spPr>
        <a:xfrm>
          <a:off x="6075473" y="4077385"/>
          <a:ext cx="331081" cy="387302"/>
        </a:xfrm>
        <a:prstGeom prst="rightArrow">
          <a:avLst>
            <a:gd name="adj1" fmla="val 60000"/>
            <a:gd name="adj2" fmla="val 50000"/>
          </a:avLst>
        </a:prstGeom>
        <a:solidFill>
          <a:schemeClr val="accent2">
            <a:hueOff val="-15948439"/>
            <a:satOff val="17416"/>
            <a:lumOff val="-60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4154845"/>
        <a:ext cx="231757" cy="232382"/>
      </dsp:txXfrm>
    </dsp:sp>
    <dsp:sp modelId="{66184F7D-EEF9-4F57-9D02-3A3E5F4D13F5}">
      <dsp:nvSpPr>
        <dsp:cNvPr id="0" name=""/>
        <dsp:cNvSpPr/>
      </dsp:nvSpPr>
      <dsp:spPr>
        <a:xfrm>
          <a:off x="6562724" y="3802525"/>
          <a:ext cx="1561703" cy="937021"/>
        </a:xfrm>
        <a:prstGeom prst="roundRect">
          <a:avLst>
            <a:gd name="adj" fmla="val 10000"/>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Evaluator-Optimizer Patterns with </a:t>
          </a:r>
          <a:r>
            <a:rPr lang="en-AU" sz="1300" kern="1200" dirty="0" err="1"/>
            <a:t>Dapr</a:t>
          </a:r>
          <a:r>
            <a:rPr lang="en-AU" sz="1300" kern="1200" dirty="0"/>
            <a:t> Agents</a:t>
          </a:r>
        </a:p>
      </dsp:txBody>
      <dsp:txXfrm>
        <a:off x="6590168" y="3829969"/>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7401D-22E0-42DF-816C-4BE7117E5449}">
      <dsp:nvSpPr>
        <dsp:cNvPr id="0" name=""/>
        <dsp:cNvSpPr/>
      </dsp:nvSpPr>
      <dsp:spPr>
        <a:xfrm>
          <a:off x="0" y="382639"/>
          <a:ext cx="7064837" cy="9114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AU" sz="3800" kern="1200"/>
            <a:t>What are Dapr Agents?</a:t>
          </a:r>
        </a:p>
      </dsp:txBody>
      <dsp:txXfrm>
        <a:off x="44492" y="427131"/>
        <a:ext cx="6975853" cy="822446"/>
      </dsp:txXfrm>
    </dsp:sp>
    <dsp:sp modelId="{97EE1D29-03C3-42A2-A54E-EE3C46DE6F3A}">
      <dsp:nvSpPr>
        <dsp:cNvPr id="0" name=""/>
        <dsp:cNvSpPr/>
      </dsp:nvSpPr>
      <dsp:spPr>
        <a:xfrm>
          <a:off x="0" y="1403509"/>
          <a:ext cx="7064837" cy="9114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AU" sz="3800" kern="1200"/>
            <a:t>Benefits of Dapr Agents</a:t>
          </a:r>
        </a:p>
      </dsp:txBody>
      <dsp:txXfrm>
        <a:off x="44492" y="1448001"/>
        <a:ext cx="6975853" cy="822446"/>
      </dsp:txXfrm>
    </dsp:sp>
    <dsp:sp modelId="{D9B4960B-338E-4709-A99B-A6E23DDA95F4}">
      <dsp:nvSpPr>
        <dsp:cNvPr id="0" name=""/>
        <dsp:cNvSpPr/>
      </dsp:nvSpPr>
      <dsp:spPr>
        <a:xfrm>
          <a:off x="0" y="2424379"/>
          <a:ext cx="7064837" cy="9114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AU" sz="3800" kern="1200" dirty="0"/>
            <a:t>Core Principles</a:t>
          </a:r>
        </a:p>
      </dsp:txBody>
      <dsp:txXfrm>
        <a:off x="44492" y="2468871"/>
        <a:ext cx="6975853" cy="822446"/>
      </dsp:txXfrm>
    </dsp:sp>
    <dsp:sp modelId="{59CADF81-FFE6-45C0-944E-C5D8D9EBF59D}">
      <dsp:nvSpPr>
        <dsp:cNvPr id="0" name=""/>
        <dsp:cNvSpPr/>
      </dsp:nvSpPr>
      <dsp:spPr>
        <a:xfrm>
          <a:off x="0" y="3445249"/>
          <a:ext cx="7064837" cy="9114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AU" sz="3800" kern="1200"/>
            <a:t>Building our first Dapr Agents</a:t>
          </a:r>
        </a:p>
      </dsp:txBody>
      <dsp:txXfrm>
        <a:off x="44492" y="3489741"/>
        <a:ext cx="6975853" cy="822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466A-3380-42E8-9DCB-CBB093827299}">
      <dsp:nvSpPr>
        <dsp:cNvPr id="0" name=""/>
        <dsp:cNvSpPr/>
      </dsp:nvSpPr>
      <dsp:spPr>
        <a:xfrm>
          <a:off x="0" y="16906"/>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Stateful Agents</a:t>
          </a:r>
        </a:p>
      </dsp:txBody>
      <dsp:txXfrm>
        <a:off x="40980" y="57886"/>
        <a:ext cx="7345210" cy="757514"/>
      </dsp:txXfrm>
    </dsp:sp>
    <dsp:sp modelId="{D4FFFDDD-8926-4DB9-8084-26BE5B741DE1}">
      <dsp:nvSpPr>
        <dsp:cNvPr id="0" name=""/>
        <dsp:cNvSpPr/>
      </dsp:nvSpPr>
      <dsp:spPr>
        <a:xfrm>
          <a:off x="0" y="957181"/>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Dynamic Lifecycle Management</a:t>
          </a:r>
        </a:p>
      </dsp:txBody>
      <dsp:txXfrm>
        <a:off x="40980" y="998161"/>
        <a:ext cx="7345210" cy="757514"/>
      </dsp:txXfrm>
    </dsp:sp>
    <dsp:sp modelId="{B3D0185B-F4C2-488F-BC23-3F35C175B754}">
      <dsp:nvSpPr>
        <dsp:cNvPr id="0" name=""/>
        <dsp:cNvSpPr/>
      </dsp:nvSpPr>
      <dsp:spPr>
        <a:xfrm>
          <a:off x="0" y="1897456"/>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Location Transparency</a:t>
          </a:r>
        </a:p>
      </dsp:txBody>
      <dsp:txXfrm>
        <a:off x="40980" y="1938436"/>
        <a:ext cx="7345210" cy="757514"/>
      </dsp:txXfrm>
    </dsp:sp>
    <dsp:sp modelId="{D9D865E5-327B-4E9F-84CB-E8836052A9CE}">
      <dsp:nvSpPr>
        <dsp:cNvPr id="0" name=""/>
        <dsp:cNvSpPr/>
      </dsp:nvSpPr>
      <dsp:spPr>
        <a:xfrm>
          <a:off x="0" y="2837731"/>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Scalable Execution</a:t>
          </a:r>
        </a:p>
      </dsp:txBody>
      <dsp:txXfrm>
        <a:off x="40980" y="2878711"/>
        <a:ext cx="7345210" cy="7575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FC8C6-CBAC-4779-A46F-C8A43BE713D8}" type="datetimeFigureOut">
              <a:rPr lang="en-AU" smtClean="0"/>
              <a:t>30/08/2025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1D314-7884-4CEC-89F8-8B4771B0C6E2}" type="slidenum">
              <a:rPr lang="en-AU" smtClean="0"/>
              <a:t>‹#›</a:t>
            </a:fld>
            <a:endParaRPr lang="en-AU"/>
          </a:p>
        </p:txBody>
      </p:sp>
    </p:spTree>
    <p:extLst>
      <p:ext uri="{BB962C8B-B14F-4D97-AF65-F5344CB8AC3E}">
        <p14:creationId xmlns:p14="http://schemas.microsoft.com/office/powerpoint/2010/main" val="329916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dapr.io/developing-applications/building-blocks/workflow/workflow-overview/"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apr.io/"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apr.io/concepts/components-concep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dapr.io/developing-applications/building-blocks/actors/actors-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Hello everyone! Welcome to this video series on building agents with </a:t>
            </a:r>
            <a:r>
              <a:rPr lang="en-AU" dirty="0" err="1"/>
              <a:t>Dapr</a:t>
            </a:r>
            <a:r>
              <a:rPr lang="en-AU" dirty="0"/>
              <a:t>! It’s been 6 months since I’ve posted my last video – no real reason for a the long time away – I got a new job, I’ve been planning for my wedding later this year, and let’s be honest I’ve been lazy :D</a:t>
            </a:r>
          </a:p>
          <a:p>
            <a:endParaRPr lang="en-AU" dirty="0"/>
          </a:p>
          <a:p>
            <a:r>
              <a:rPr lang="en-AU" dirty="0"/>
              <a:t>Anyway, as some of you know I’m a huge fan of the </a:t>
            </a:r>
            <a:r>
              <a:rPr lang="en-AU" dirty="0" err="1"/>
              <a:t>Dapr</a:t>
            </a:r>
            <a:r>
              <a:rPr lang="en-AU" dirty="0"/>
              <a:t> framework, I’ve been building systems with it for a while now, so I’ve spent a bit of time getting my head around the </a:t>
            </a:r>
            <a:r>
              <a:rPr lang="en-AU" dirty="0" err="1"/>
              <a:t>Dapr</a:t>
            </a:r>
            <a:r>
              <a:rPr lang="en-AU" dirty="0"/>
              <a:t> Agents framework and I’m gearing up to speak at a few conferences on </a:t>
            </a:r>
            <a:r>
              <a:rPr lang="en-AU" dirty="0" err="1"/>
              <a:t>Dapr</a:t>
            </a:r>
            <a:r>
              <a:rPr lang="en-AU" dirty="0"/>
              <a:t> Agents, so it’s a good excuse for me to come back to creating YouTube videos, and talk about how we can build Agents with the </a:t>
            </a:r>
            <a:r>
              <a:rPr lang="en-AU" dirty="0" err="1"/>
              <a:t>Dapr</a:t>
            </a:r>
            <a:r>
              <a:rPr lang="en-AU" dirty="0"/>
              <a:t> Framework.</a:t>
            </a:r>
          </a:p>
        </p:txBody>
      </p:sp>
      <p:sp>
        <p:nvSpPr>
          <p:cNvPr id="4" name="Slide Number Placeholder 3"/>
          <p:cNvSpPr>
            <a:spLocks noGrp="1"/>
          </p:cNvSpPr>
          <p:nvPr>
            <p:ph type="sldNum" sz="quarter" idx="5"/>
          </p:nvPr>
        </p:nvSpPr>
        <p:spPr/>
        <p:txBody>
          <a:bodyPr/>
          <a:lstStyle/>
          <a:p>
            <a:fld id="{9DD1D314-7884-4CEC-89F8-8B4771B0C6E2}" type="slidenum">
              <a:rPr lang="en-AU" smtClean="0"/>
              <a:t>1</a:t>
            </a:fld>
            <a:endParaRPr lang="en-AU"/>
          </a:p>
        </p:txBody>
      </p:sp>
    </p:spTree>
    <p:extLst>
      <p:ext uri="{BB962C8B-B14F-4D97-AF65-F5344CB8AC3E}">
        <p14:creationId xmlns:p14="http://schemas.microsoft.com/office/powerpoint/2010/main" val="298076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emphasizes the use of Pub/Sub messaging for event-driven communication between agents. This principle ensures: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Decoupled Architecture: Asynchronous communication for scalability and modularity.</a:t>
            </a:r>
          </a:p>
          <a:p>
            <a:r>
              <a:rPr lang="en-US" sz="1200" b="0" i="0" kern="1200" dirty="0">
                <a:solidFill>
                  <a:schemeClr val="tx1"/>
                </a:solidFill>
                <a:effectLst/>
                <a:latin typeface="+mn-lt"/>
                <a:ea typeface="+mn-ea"/>
                <a:cs typeface="+mn-cs"/>
              </a:rPr>
              <a:t>Real-Time Adaptability: Agents react dynamically to events for faster, more flexible task execution.</a:t>
            </a:r>
          </a:p>
          <a:p>
            <a:r>
              <a:rPr lang="en-US" sz="1200" b="0" i="0" kern="1200" dirty="0">
                <a:solidFill>
                  <a:schemeClr val="tx1"/>
                </a:solidFill>
                <a:effectLst/>
                <a:latin typeface="+mn-lt"/>
                <a:ea typeface="+mn-ea"/>
                <a:cs typeface="+mn-cs"/>
              </a:rPr>
              <a:t>Seamless Collaboration: Agents share updates, distribute tasks, and respond to events in a highly coordinated way.</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10</a:t>
            </a:fld>
            <a:endParaRPr lang="en-AU"/>
          </a:p>
        </p:txBody>
      </p:sp>
    </p:spTree>
    <p:extLst>
      <p:ext uri="{BB962C8B-B14F-4D97-AF65-F5344CB8AC3E}">
        <p14:creationId xmlns:p14="http://schemas.microsoft.com/office/powerpoint/2010/main" val="2129206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embraces workflows as a foundational concept, integrating </a:t>
            </a:r>
            <a:r>
              <a:rPr lang="en-US" sz="1200" b="0" i="0" u="none" strike="noStrike" kern="1200" dirty="0" err="1">
                <a:solidFill>
                  <a:schemeClr val="tx1"/>
                </a:solidFill>
                <a:effectLst/>
                <a:latin typeface="+mn-lt"/>
                <a:ea typeface="+mn-ea"/>
                <a:cs typeface="+mn-cs"/>
                <a:hlinkClick r:id="rId3"/>
              </a:rPr>
              <a:t>Dapr</a:t>
            </a:r>
            <a:r>
              <a:rPr lang="en-US" sz="1200" b="0" i="0" u="none" strike="noStrike" kern="1200" dirty="0">
                <a:solidFill>
                  <a:schemeClr val="tx1"/>
                </a:solidFill>
                <a:effectLst/>
                <a:latin typeface="+mn-lt"/>
                <a:ea typeface="+mn-ea"/>
                <a:cs typeface="+mn-cs"/>
                <a:hlinkClick r:id="rId3"/>
              </a:rPr>
              <a:t> Workflows</a:t>
            </a:r>
            <a:r>
              <a:rPr lang="en-US" sz="1200" b="0" i="0" kern="1200" dirty="0">
                <a:solidFill>
                  <a:schemeClr val="tx1"/>
                </a:solidFill>
                <a:effectLst/>
                <a:latin typeface="+mn-lt"/>
                <a:ea typeface="+mn-ea"/>
                <a:cs typeface="+mn-cs"/>
              </a:rPr>
              <a:t> to support both deterministic and event-driven task orchestration. This dual approach enables robust and adaptive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Deterministic Workflows: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uses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Workflows for stateful, predictable task sequences. These workflows ensure reliable execution, fault tolerance, and state persistence, making them ideal for structured, multi-step processes that require clear, repeatable logic.</a:t>
            </a:r>
          </a:p>
          <a:p>
            <a:r>
              <a:rPr lang="en-US" sz="1200" b="0" i="0" kern="1200" dirty="0">
                <a:solidFill>
                  <a:schemeClr val="tx1"/>
                </a:solidFill>
                <a:effectLst/>
                <a:latin typeface="+mn-lt"/>
                <a:ea typeface="+mn-ea"/>
                <a:cs typeface="+mn-cs"/>
              </a:rPr>
              <a:t>Event-Driven Workflows: By combining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Workflows with Pub/Sub messaging,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supports workflows that adapt to real-time events. This facilitates decentralized, asynchronous collaboration between agents, allowing workflows to dynamically adjust to changing scenarios.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integrating these paradigms,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enables workflows that combine the reliability of deterministic execution with the adaptability of event-driven processes, ensuring flexibility and resilience in a wide range of applications.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11</a:t>
            </a:fld>
            <a:endParaRPr lang="en-AU"/>
          </a:p>
        </p:txBody>
      </p:sp>
    </p:spTree>
    <p:extLst>
      <p:ext uri="{BB962C8B-B14F-4D97-AF65-F5344CB8AC3E}">
        <p14:creationId xmlns:p14="http://schemas.microsoft.com/office/powerpoint/2010/main" val="828409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That’s given us a solid foundation on </a:t>
            </a:r>
            <a:r>
              <a:rPr lang="en-AU" dirty="0" err="1"/>
              <a:t>Dapr</a:t>
            </a:r>
            <a:r>
              <a:rPr lang="en-AU" dirty="0"/>
              <a:t> Agents – Let’s dive into some code and explore some basic agents.</a:t>
            </a:r>
          </a:p>
          <a:p>
            <a:endParaRPr lang="en-AU" dirty="0"/>
          </a:p>
          <a:p>
            <a:r>
              <a:rPr lang="en-AU" dirty="0"/>
              <a:t>We’ll start with Agents that interact with LLMs, then we’ll look at external tools and how we can use them in </a:t>
            </a:r>
            <a:r>
              <a:rPr lang="en-AU" dirty="0" err="1"/>
              <a:t>Dapr</a:t>
            </a:r>
            <a:r>
              <a:rPr lang="en-AU" dirty="0"/>
              <a:t> Agents. We’ll then take a look at Durable, Stateful Agents, Simple Workflows, and Agents with Vector Stores.</a:t>
            </a:r>
          </a:p>
        </p:txBody>
      </p:sp>
      <p:sp>
        <p:nvSpPr>
          <p:cNvPr id="4" name="Slide Number Placeholder 3"/>
          <p:cNvSpPr>
            <a:spLocks noGrp="1"/>
          </p:cNvSpPr>
          <p:nvPr>
            <p:ph type="sldNum" sz="quarter" idx="5"/>
          </p:nvPr>
        </p:nvSpPr>
        <p:spPr/>
        <p:txBody>
          <a:bodyPr/>
          <a:lstStyle/>
          <a:p>
            <a:fld id="{9DD1D314-7884-4CEC-89F8-8B4771B0C6E2}" type="slidenum">
              <a:rPr lang="en-AU" smtClean="0"/>
              <a:t>12</a:t>
            </a:fld>
            <a:endParaRPr lang="en-AU"/>
          </a:p>
        </p:txBody>
      </p:sp>
    </p:spTree>
    <p:extLst>
      <p:ext uri="{BB962C8B-B14F-4D97-AF65-F5344CB8AC3E}">
        <p14:creationId xmlns:p14="http://schemas.microsoft.com/office/powerpoint/2010/main" val="43268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far I have about 12 videos planned for this series – I’m recording them all ahead of time and releasing them all at the same time, just going to a do a massive drop like an album – There may be MORE videos on the </a:t>
            </a:r>
            <a:r>
              <a:rPr lang="en-AU" dirty="0" err="1"/>
              <a:t>Dapr</a:t>
            </a:r>
            <a:r>
              <a:rPr lang="en-AU" dirty="0"/>
              <a:t> framework, depending on how folks react to this series, if </a:t>
            </a:r>
            <a:r>
              <a:rPr lang="en-AU" dirty="0" err="1"/>
              <a:t>there’’s</a:t>
            </a:r>
            <a:r>
              <a:rPr lang="en-AU" dirty="0"/>
              <a:t> anything I missed, anything they want to see extra. So remember to subscribe to the channel if you want to keep up to date with the series, and any other videos I publish in the future.</a:t>
            </a:r>
          </a:p>
          <a:p>
            <a:endParaRPr lang="en-AU" dirty="0"/>
          </a:p>
          <a:p>
            <a:r>
              <a:rPr lang="en-AU" dirty="0"/>
              <a:t>In this series, we’ll start with the basics of </a:t>
            </a:r>
            <a:r>
              <a:rPr lang="en-AU" dirty="0" err="1"/>
              <a:t>Dapr</a:t>
            </a:r>
            <a:r>
              <a:rPr lang="en-AU" dirty="0"/>
              <a:t> Agents (this video) – before moving into how LLMs integrate with </a:t>
            </a:r>
            <a:r>
              <a:rPr lang="en-AU" dirty="0" err="1"/>
              <a:t>Dapr</a:t>
            </a:r>
            <a:r>
              <a:rPr lang="en-AU" dirty="0"/>
              <a:t> Agents, how we can use external tools in our agents, how agentic workflows work in </a:t>
            </a:r>
            <a:r>
              <a:rPr lang="en-AU" dirty="0" err="1"/>
              <a:t>Dapr</a:t>
            </a:r>
            <a:r>
              <a:rPr lang="en-AU" dirty="0"/>
              <a:t> Agents, How can we work with external documents and how MCP integration works in </a:t>
            </a:r>
            <a:r>
              <a:rPr lang="en-AU" dirty="0" err="1"/>
              <a:t>Dapr</a:t>
            </a:r>
            <a:r>
              <a:rPr lang="en-AU" dirty="0"/>
              <a:t> Agents.</a:t>
            </a:r>
          </a:p>
          <a:p>
            <a:endParaRPr lang="en-AU" dirty="0"/>
          </a:p>
          <a:p>
            <a:r>
              <a:rPr lang="en-AU" dirty="0"/>
              <a:t>The second half of the series, we’ll start diving into some patterns we can implement in </a:t>
            </a:r>
            <a:r>
              <a:rPr lang="en-AU" dirty="0" err="1"/>
              <a:t>Dapr</a:t>
            </a:r>
            <a:r>
              <a:rPr lang="en-AU" dirty="0"/>
              <a:t> Agents. This includes how we can augment LLMs in </a:t>
            </a:r>
            <a:r>
              <a:rPr lang="en-AU" dirty="0" err="1"/>
              <a:t>Dapr</a:t>
            </a:r>
            <a:r>
              <a:rPr lang="en-AU" dirty="0"/>
              <a:t> Agents, how we can orchestrate workflows in </a:t>
            </a:r>
            <a:r>
              <a:rPr lang="en-AU" dirty="0" err="1"/>
              <a:t>Dapr</a:t>
            </a:r>
            <a:r>
              <a:rPr lang="en-AU" dirty="0"/>
              <a:t> Agents, Prompt Chaining and how we can optimize our Agents performance  using the Evaluator-Optimizer Pattern.</a:t>
            </a:r>
          </a:p>
          <a:p>
            <a:endParaRPr lang="en-AU" dirty="0"/>
          </a:p>
          <a:p>
            <a:r>
              <a:rPr lang="en-AU" dirty="0"/>
              <a:t>This series is going to assume that you have some knowledge of AI Agents – This series is going to focus on the </a:t>
            </a:r>
            <a:r>
              <a:rPr lang="en-AU" dirty="0" err="1"/>
              <a:t>Dapr</a:t>
            </a:r>
            <a:r>
              <a:rPr lang="en-AU" dirty="0"/>
              <a:t> Agent Framework, we’re not going to spend too much time on the basic of agents themselves. That being said, we will start with the basics of the </a:t>
            </a:r>
            <a:r>
              <a:rPr lang="en-AU" dirty="0" err="1"/>
              <a:t>Dapr</a:t>
            </a:r>
            <a:r>
              <a:rPr lang="en-AU" dirty="0"/>
              <a:t> Agent framework and build our knowledge up incrementally. You don’t necessarily have to watch the videos in order either, you can start here and then jump into patterns, or jump into agentic workflows, however you want to learn.</a:t>
            </a:r>
          </a:p>
          <a:p>
            <a:endParaRPr lang="en-AU" dirty="0"/>
          </a:p>
          <a:p>
            <a:r>
              <a:rPr lang="en-AU" dirty="0"/>
              <a:t>For now, let’s start with the basics</a:t>
            </a:r>
          </a:p>
        </p:txBody>
      </p:sp>
      <p:sp>
        <p:nvSpPr>
          <p:cNvPr id="4" name="Slide Number Placeholder 3"/>
          <p:cNvSpPr>
            <a:spLocks noGrp="1"/>
          </p:cNvSpPr>
          <p:nvPr>
            <p:ph type="sldNum" sz="quarter" idx="5"/>
          </p:nvPr>
        </p:nvSpPr>
        <p:spPr/>
        <p:txBody>
          <a:bodyPr/>
          <a:lstStyle/>
          <a:p>
            <a:fld id="{9DD1D314-7884-4CEC-89F8-8B4771B0C6E2}" type="slidenum">
              <a:rPr lang="en-AU" smtClean="0"/>
              <a:t>2</a:t>
            </a:fld>
            <a:endParaRPr lang="en-AU"/>
          </a:p>
        </p:txBody>
      </p:sp>
    </p:spTree>
    <p:extLst>
      <p:ext uri="{BB962C8B-B14F-4D97-AF65-F5344CB8AC3E}">
        <p14:creationId xmlns:p14="http://schemas.microsoft.com/office/powerpoint/2010/main" val="80574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now, let’s start with the basics – In this video we’ll tackle what </a:t>
            </a:r>
            <a:r>
              <a:rPr lang="en-AU" dirty="0" err="1"/>
              <a:t>Dapr</a:t>
            </a:r>
            <a:r>
              <a:rPr lang="en-AU" dirty="0"/>
              <a:t> Agents are and their benefits, the core principles behind </a:t>
            </a:r>
            <a:r>
              <a:rPr lang="en-AU" dirty="0" err="1"/>
              <a:t>Dapr</a:t>
            </a:r>
            <a:r>
              <a:rPr lang="en-AU" dirty="0"/>
              <a:t> Agents before jumping into some code and building our first </a:t>
            </a:r>
            <a:r>
              <a:rPr lang="en-AU" dirty="0" err="1"/>
              <a:t>Dapr</a:t>
            </a:r>
            <a:r>
              <a:rPr lang="en-AU" dirty="0"/>
              <a:t> Agents.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3</a:t>
            </a:fld>
            <a:endParaRPr lang="en-AU"/>
          </a:p>
        </p:txBody>
      </p:sp>
    </p:spTree>
    <p:extLst>
      <p:ext uri="{BB962C8B-B14F-4D97-AF65-F5344CB8AC3E}">
        <p14:creationId xmlns:p14="http://schemas.microsoft.com/office/powerpoint/2010/main" val="2298849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Dapr</a:t>
            </a:r>
            <a:r>
              <a:rPr lang="en-AU" dirty="0"/>
              <a:t> Agents is an open-source framework for building and orchestrating LLM-based autonomous agents, designed to simplify the complexity of creating scalable agentic workflows and microservices.</a:t>
            </a:r>
          </a:p>
          <a:p>
            <a:endParaRPr lang="en-AU" dirty="0"/>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4</a:t>
            </a:fld>
            <a:endParaRPr lang="en-AU"/>
          </a:p>
        </p:txBody>
      </p:sp>
    </p:spTree>
    <p:extLst>
      <p:ext uri="{BB962C8B-B14F-4D97-AF65-F5344CB8AC3E}">
        <p14:creationId xmlns:p14="http://schemas.microsoft.com/office/powerpoint/2010/main" val="309476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is built on </a:t>
            </a:r>
            <a:r>
              <a:rPr lang="en-US" sz="1200" b="0" i="0" u="none" strike="noStrike" kern="1200" dirty="0" err="1">
                <a:solidFill>
                  <a:schemeClr val="tx1"/>
                </a:solidFill>
                <a:effectLst/>
                <a:latin typeface="+mn-lt"/>
                <a:ea typeface="+mn-ea"/>
                <a:cs typeface="+mn-cs"/>
                <a:hlinkClick r:id="rId3"/>
              </a:rPr>
              <a:t>Dapr</a:t>
            </a:r>
            <a:r>
              <a:rPr lang="en-US" sz="1200" b="0" i="0" kern="1200" dirty="0">
                <a:solidFill>
                  <a:schemeClr val="tx1"/>
                </a:solidFill>
                <a:effectLst/>
                <a:latin typeface="+mn-lt"/>
                <a:ea typeface="+mn-ea"/>
                <a:cs typeface="+mn-cs"/>
              </a:rPr>
              <a:t>, which offers built-in APIs and patterns such as state management, Pub/Sub messaging, service invocation, and virtual actors—that eliminate the need to recreate foundational components from scratch. By integrating with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empowers developers to focus on the intelligence and behavior of LLM-powered agents while leveraging a proven framework for scalability and reliability.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Rather than reinventing microservices,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enables developers to design, test, and deploy agents that seamlessly integrate as collaborative services within larger systems. Whether experimenting with a single agent or orchestrating workflows involving multiple agents,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simplifies the exploration and implementation of scalable agentic workflows.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5</a:t>
            </a:fld>
            <a:endParaRPr lang="en-AU"/>
          </a:p>
        </p:txBody>
      </p:sp>
    </p:spTree>
    <p:extLst>
      <p:ext uri="{BB962C8B-B14F-4D97-AF65-F5344CB8AC3E}">
        <p14:creationId xmlns:p14="http://schemas.microsoft.com/office/powerpoint/2010/main" val="72517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is designed to place agents, powered by LLMs, at the core of task execution and workflow orchestration. This principle emphasizes:</a:t>
            </a:r>
          </a:p>
          <a:p>
            <a:pPr algn="l">
              <a:buFont typeface="Arial" panose="020B0604020202020204" pitchFamily="34" charset="0"/>
              <a:buChar char="•"/>
            </a:pPr>
            <a:r>
              <a:rPr lang="en-US" b="0" i="0" dirty="0">
                <a:effectLst/>
                <a:latin typeface="Space Grotesk" pitchFamily="2" charset="0"/>
                <a:cs typeface="Space Grotesk" pitchFamily="2" charset="0"/>
              </a:rPr>
              <a:t>LLM-Powered Agents: </a:t>
            </a: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enables the creation of agents that leverage LLMs for reasoning, dynamic decision-making, and natural language interactions.</a:t>
            </a:r>
          </a:p>
          <a:p>
            <a:pPr algn="l">
              <a:buFont typeface="Arial" panose="020B0604020202020204" pitchFamily="34" charset="0"/>
              <a:buChar char="•"/>
            </a:pPr>
            <a:r>
              <a:rPr lang="en-US" b="0" i="0" dirty="0">
                <a:effectLst/>
                <a:latin typeface="Space Grotesk" pitchFamily="2" charset="0"/>
                <a:cs typeface="Space Grotesk" pitchFamily="2" charset="0"/>
              </a:rPr>
              <a:t>Adaptive Task Handling: Agents in </a:t>
            </a: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are equipped with flexible patterns like tool calling and reasoning loops, allowing them to autonomously tackle complex and evolving tasks.</a:t>
            </a:r>
          </a:p>
          <a:p>
            <a:pPr algn="l">
              <a:buFont typeface="Arial" panose="020B0604020202020204" pitchFamily="34" charset="0"/>
              <a:buChar char="•"/>
            </a:pPr>
            <a:r>
              <a:rPr lang="en-US" b="0" i="0" dirty="0">
                <a:effectLst/>
                <a:latin typeface="Space Grotesk" pitchFamily="2" charset="0"/>
                <a:cs typeface="Space Grotesk" pitchFamily="2" charset="0"/>
              </a:rPr>
              <a:t>Seamless Integration: </a:t>
            </a: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framework allows agents to act as modular, reusable building blocks that integrate seamlessly into workflows, whether they operate independently or collaboratively.</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6</a:t>
            </a:fld>
            <a:endParaRPr lang="en-AU"/>
          </a:p>
        </p:txBody>
      </p:sp>
    </p:spTree>
    <p:extLst>
      <p:ext uri="{BB962C8B-B14F-4D97-AF65-F5344CB8AC3E}">
        <p14:creationId xmlns:p14="http://schemas.microsoft.com/office/powerpoint/2010/main" val="1537174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ensures a clean separation between agents and the underlying infrastructure, emphasizing simplicity, scalability, and adaptability: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Agent Simplicity: Agents focus purely on reasoning and task execution, while Pub/Sub messaging, routing, and validation are managed externally by modular infrastructure components.</a:t>
            </a:r>
          </a:p>
          <a:p>
            <a:r>
              <a:rPr lang="en-US" sz="1200" b="0" i="0" kern="1200" dirty="0">
                <a:solidFill>
                  <a:schemeClr val="tx1"/>
                </a:solidFill>
                <a:effectLst/>
                <a:latin typeface="+mn-lt"/>
                <a:ea typeface="+mn-ea"/>
                <a:cs typeface="+mn-cs"/>
              </a:rPr>
              <a:t>Scalable and Adaptable Systems: By offloading non-agent-specific responsibilities,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allows agents to scale independently and adapt seamlessly to new use cases or integrations.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7</a:t>
            </a:fld>
            <a:endParaRPr lang="en-AU"/>
          </a:p>
        </p:txBody>
      </p:sp>
    </p:spTree>
    <p:extLst>
      <p:ext uri="{BB962C8B-B14F-4D97-AF65-F5344CB8AC3E}">
        <p14:creationId xmlns:p14="http://schemas.microsoft.com/office/powerpoint/2010/main" val="156849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utilizes </a:t>
            </a:r>
            <a:r>
              <a:rPr lang="en-US" sz="1200" b="0" i="0" u="none" strike="noStrike" kern="1200" dirty="0" err="1">
                <a:solidFill>
                  <a:schemeClr val="tx1"/>
                </a:solidFill>
                <a:effectLst/>
                <a:latin typeface="+mn-lt"/>
                <a:ea typeface="+mn-ea"/>
                <a:cs typeface="+mn-cs"/>
                <a:hlinkClick r:id="rId3"/>
              </a:rPr>
              <a:t>Dapr's</a:t>
            </a:r>
            <a:r>
              <a:rPr lang="en-US" sz="1200" b="0" i="0" u="none" strike="noStrike" kern="1200" dirty="0">
                <a:solidFill>
                  <a:schemeClr val="tx1"/>
                </a:solidFill>
                <a:effectLst/>
                <a:latin typeface="+mn-lt"/>
                <a:ea typeface="+mn-ea"/>
                <a:cs typeface="+mn-cs"/>
                <a:hlinkClick r:id="rId3"/>
              </a:rPr>
              <a:t> pluggable component framework</a:t>
            </a:r>
            <a:r>
              <a:rPr lang="en-US" sz="1200" b="0" i="0" kern="1200" dirty="0">
                <a:solidFill>
                  <a:schemeClr val="tx1"/>
                </a:solidFill>
                <a:effectLst/>
                <a:latin typeface="+mn-lt"/>
                <a:ea typeface="+mn-ea"/>
                <a:cs typeface="+mn-cs"/>
              </a:rPr>
              <a:t> and building blocks to simplify development and enhance flexibility: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Building Blocks for Core Functionality: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provides API building blocks, such as Pub/Sub messaging, state management, service invocation, and more, to address common microservice challenges and promote best practices.</a:t>
            </a:r>
          </a:p>
          <a:p>
            <a:r>
              <a:rPr lang="en-US" sz="1200" b="0" i="0" kern="1200" dirty="0">
                <a:solidFill>
                  <a:schemeClr val="tx1"/>
                </a:solidFill>
                <a:effectLst/>
                <a:latin typeface="+mn-lt"/>
                <a:ea typeface="+mn-ea"/>
                <a:cs typeface="+mn-cs"/>
              </a:rPr>
              <a:t>Interchangeable Components: Each building block operates on swappable components (e.g., Redis, Kafka, Azure </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 allowing you to replace implementations without changing application code.</a:t>
            </a:r>
          </a:p>
          <a:p>
            <a:r>
              <a:rPr lang="en-US" sz="1200" b="0" i="0" kern="1200" dirty="0">
                <a:solidFill>
                  <a:schemeClr val="tx1"/>
                </a:solidFill>
                <a:effectLst/>
                <a:latin typeface="+mn-lt"/>
                <a:ea typeface="+mn-ea"/>
                <a:cs typeface="+mn-cs"/>
              </a:rPr>
              <a:t>Seamless Transitions: Develop locally with default configurations and deploy effortlessly to cloud environments by simply updating component definitions.</a:t>
            </a:r>
          </a:p>
          <a:p>
            <a:r>
              <a:rPr lang="en-US" sz="1200" b="0" i="0" kern="1200" dirty="0">
                <a:solidFill>
                  <a:schemeClr val="tx1"/>
                </a:solidFill>
                <a:effectLst/>
                <a:latin typeface="+mn-lt"/>
                <a:ea typeface="+mn-ea"/>
                <a:cs typeface="+mn-cs"/>
              </a:rPr>
              <a:t>Scalable Foundations: Build resilient and adaptable architectures using </a:t>
            </a:r>
            <a:r>
              <a:rPr lang="en-US" sz="1200" b="0" i="0" kern="1200" dirty="0" err="1">
                <a:solidFill>
                  <a:schemeClr val="tx1"/>
                </a:solidFill>
                <a:effectLst/>
                <a:latin typeface="+mn-lt"/>
                <a:ea typeface="+mn-ea"/>
                <a:cs typeface="+mn-cs"/>
              </a:rPr>
              <a:t>Dapr’s</a:t>
            </a:r>
            <a:r>
              <a:rPr lang="en-US" sz="1200" b="0" i="0" kern="1200" dirty="0">
                <a:solidFill>
                  <a:schemeClr val="tx1"/>
                </a:solidFill>
                <a:effectLst/>
                <a:latin typeface="+mn-lt"/>
                <a:ea typeface="+mn-ea"/>
                <a:cs typeface="+mn-cs"/>
              </a:rPr>
              <a:t> modular, production-ready building blocks.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8</a:t>
            </a:fld>
            <a:endParaRPr lang="en-AU"/>
          </a:p>
        </p:txBody>
      </p:sp>
    </p:spTree>
    <p:extLst>
      <p:ext uri="{BB962C8B-B14F-4D97-AF65-F5344CB8AC3E}">
        <p14:creationId xmlns:p14="http://schemas.microsoft.com/office/powerpoint/2010/main" val="2440371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leverages </a:t>
            </a:r>
            <a:r>
              <a:rPr lang="en-US" sz="1200" b="0" i="0" u="none" strike="noStrike" kern="1200" dirty="0" err="1">
                <a:solidFill>
                  <a:schemeClr val="tx1"/>
                </a:solidFill>
                <a:effectLst/>
                <a:latin typeface="+mn-lt"/>
                <a:ea typeface="+mn-ea"/>
                <a:cs typeface="+mn-cs"/>
                <a:hlinkClick r:id="rId3"/>
              </a:rPr>
              <a:t>Dapr’s</a:t>
            </a:r>
            <a:r>
              <a:rPr lang="en-US" sz="1200" b="0" i="0" u="none" strike="noStrike" kern="1200" dirty="0">
                <a:solidFill>
                  <a:schemeClr val="tx1"/>
                </a:solidFill>
                <a:effectLst/>
                <a:latin typeface="+mn-lt"/>
                <a:ea typeface="+mn-ea"/>
                <a:cs typeface="+mn-cs"/>
                <a:hlinkClick r:id="rId3"/>
              </a:rPr>
              <a:t> Virtual Actor model</a:t>
            </a:r>
            <a:r>
              <a:rPr lang="en-US" sz="1200" b="0" i="0" kern="1200" dirty="0">
                <a:solidFill>
                  <a:schemeClr val="tx1"/>
                </a:solidFill>
                <a:effectLst/>
                <a:latin typeface="+mn-lt"/>
                <a:ea typeface="+mn-ea"/>
                <a:cs typeface="+mn-cs"/>
              </a:rPr>
              <a:t> to enable agents to function efficiently and flexibly within distributed environments. Each agent in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is instantiated as an instance of a class, wrapped and managed by a virtual actor. This design offers: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Stateful Agents: Virtual actors allow agents to store and recall information across tasks, maintaining context and continuity for workflows.</a:t>
            </a:r>
          </a:p>
          <a:p>
            <a:r>
              <a:rPr lang="en-US" sz="1200" b="0" i="0" kern="1200" dirty="0">
                <a:solidFill>
                  <a:schemeClr val="tx1"/>
                </a:solidFill>
                <a:effectLst/>
                <a:latin typeface="+mn-lt"/>
                <a:ea typeface="+mn-ea"/>
                <a:cs typeface="+mn-cs"/>
              </a:rPr>
              <a:t>Dynamic Lifecycle Management: Virtual actors are automatically instantiated when invoked and deactivated when idle. This eliminates the need for explicit creation or cleanup, ensuring resource efficiency and simplicity.</a:t>
            </a:r>
          </a:p>
          <a:p>
            <a:r>
              <a:rPr lang="en-US" sz="1200" b="0" i="0" kern="1200" dirty="0">
                <a:solidFill>
                  <a:schemeClr val="tx1"/>
                </a:solidFill>
                <a:effectLst/>
                <a:latin typeface="+mn-lt"/>
                <a:ea typeface="+mn-ea"/>
                <a:cs typeface="+mn-cs"/>
              </a:rPr>
              <a:t>Location Transparency: Agents can be accessed and operate seamlessly, regardless of where they are located in the system. The underlying runtime handles their mobility, enabling fault-tolerance and dynamic load balancing.</a:t>
            </a:r>
          </a:p>
          <a:p>
            <a:r>
              <a:rPr lang="en-US" sz="1200" b="0" i="0" kern="1200" dirty="0">
                <a:solidFill>
                  <a:schemeClr val="tx1"/>
                </a:solidFill>
                <a:effectLst/>
                <a:latin typeface="+mn-lt"/>
                <a:ea typeface="+mn-ea"/>
                <a:cs typeface="+mn-cs"/>
              </a:rPr>
              <a:t>Scalable Execution: Agents process one task at a time, avoiding concurrency issues, and scale dynamically across nodes to meet workload demands.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model ensures agents remain focused on their core logic, while the infrastructure abstracts complexities like state management, fault recovery, and resource optimization.</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9</a:t>
            </a:fld>
            <a:endParaRPr lang="en-AU"/>
          </a:p>
        </p:txBody>
      </p:sp>
    </p:spTree>
    <p:extLst>
      <p:ext uri="{BB962C8B-B14F-4D97-AF65-F5344CB8AC3E}">
        <p14:creationId xmlns:p14="http://schemas.microsoft.com/office/powerpoint/2010/main" val="186021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11" name="Straight Connector 10">
            <a:extLst>
              <a:ext uri="{FF2B5EF4-FFF2-40B4-BE49-F238E27FC236}">
                <a16:creationId xmlns:a16="http://schemas.microsoft.com/office/drawing/2014/main" id="{738AEC68-8734-EA5D-0CB2-9591B3A21AE7}"/>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389120"/>
            <a:ext cx="9288096" cy="1435331"/>
          </a:xfrm>
        </p:spPr>
        <p:txBody>
          <a:bodyPr anchor="b" anchorCtr="0">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176908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DC10DF03-87B5-4F02-8C12-BF42A570EF0F}" type="slidenum">
              <a:rPr lang="en-AU" smtClean="0"/>
              <a:t>‹#›</a:t>
            </a:fld>
            <a:endParaRPr lang="en-AU"/>
          </a:p>
        </p:txBody>
      </p:sp>
    </p:spTree>
    <p:extLst>
      <p:ext uri="{BB962C8B-B14F-4D97-AF65-F5344CB8AC3E}">
        <p14:creationId xmlns:p14="http://schemas.microsoft.com/office/powerpoint/2010/main" val="52293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754880"/>
            <a:ext cx="6655522" cy="1545336"/>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7478991" cy="3635797"/>
          </a:xfrm>
        </p:spPr>
        <p:txBody>
          <a:bodyPr anchor="t">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371682450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2">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FAA61B-AD43-37CB-7EE0-96C95C0CAE11}"/>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AU"/>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303520"/>
            <a:ext cx="7375466" cy="1014984"/>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89379"/>
            <a:ext cx="7876287" cy="3592629"/>
          </a:xfrm>
        </p:spPr>
        <p:txBody>
          <a:bodyPr anchor="b">
            <a:normAutofit/>
          </a:bodyPr>
          <a:lstStyle>
            <a:lvl1pPr algn="l">
              <a:defRPr sz="66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51929762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D4D6D7-11EB-6F96-7D58-6B235322914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13955" y="4462552"/>
            <a:ext cx="7588155" cy="1414091"/>
          </a:xfrm>
        </p:spPr>
        <p:txBody>
          <a:bodyPr anchor="b" anchorCtr="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296" y="64008"/>
            <a:ext cx="8229600" cy="2621154"/>
          </a:xfrm>
        </p:spPr>
        <p:txBody>
          <a:bodyPr anchor="t" anchorCtr="0">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26793433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hoto 1">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FA30F2D4-E4D7-49CD-A8A3-DCDF5ECBF2B6}" type="datetimeFigureOut">
              <a:rPr lang="en-AU" smtClean="0"/>
              <a:t>30/08/2025</a:t>
            </a:fld>
            <a:endParaRPr lang="en-AU"/>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endParaRPr lang="en-AU"/>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7D0C16E3-4EC4-7D48-1FD4-C751F2A07E70}"/>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89C9269-15FA-0C1F-81E1-EA0500B76B62}"/>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12191999" cy="4986425"/>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972629"/>
            <a:ext cx="10835350" cy="480373"/>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5165778"/>
            <a:ext cx="10835350" cy="786384"/>
          </a:xfrm>
        </p:spPr>
        <p:txBody>
          <a:bodyPr anchor="b">
            <a:normAutofit/>
          </a:bodyPr>
          <a:lstStyle>
            <a:lvl1pPr algn="l">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369486918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Photo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949440" y="6453002"/>
            <a:ext cx="1707625" cy="365125"/>
          </a:xfrm>
        </p:spPr>
        <p:txBody>
          <a:bodyPr/>
          <a:lstStyle>
            <a:lvl1pPr>
              <a:defRPr>
                <a:solidFill>
                  <a:schemeClr val="tx1"/>
                </a:solidFill>
                <a:effectLst/>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5CF4E8FB-1487-C91A-B047-A4CCEDA8D86C}"/>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24704-92A7-FF08-2944-DFFAEC746930}"/>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658495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949438" y="4663440"/>
            <a:ext cx="4146281" cy="1184585"/>
          </a:xfrm>
        </p:spPr>
        <p:txBody>
          <a:bodyPr anchor="b" anchorCtr="0">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949439" y="1088136"/>
            <a:ext cx="4146281" cy="3475236"/>
          </a:xfrm>
        </p:spPr>
        <p:txBody>
          <a:bodyPr anchor="b" anchorCtr="0">
            <a:noAutofit/>
          </a:bodyPr>
          <a:lstStyle>
            <a:lvl1pPr algn="r">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16469674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Photo 3">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137160" y="6453002"/>
            <a:ext cx="1951777" cy="365125"/>
          </a:xfrm>
        </p:spPr>
        <p:txBody>
          <a:bodyPr/>
          <a:lstStyle/>
          <a:p>
            <a:fld id="{FA30F2D4-E4D7-49CD-A8A3-DCDF5ECBF2B6}" type="datetimeFigureOut">
              <a:rPr lang="en-AU" smtClean="0"/>
              <a:t>30/08/2025</a:t>
            </a:fld>
            <a:endParaRPr lang="en-AU"/>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2088937" y="6453002"/>
            <a:ext cx="2805405" cy="365125"/>
          </a:xfrm>
        </p:spPr>
        <p:txBody>
          <a:bodyPr/>
          <a:lstStyle/>
          <a:p>
            <a:endParaRPr lang="en-AU"/>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844578" y="6453002"/>
            <a:ext cx="429207" cy="365125"/>
          </a:xfrm>
        </p:spPr>
        <p:txBody>
          <a:bodyPr/>
          <a:lstStyle/>
          <a:p>
            <a:fld id="{DC10DF03-87B5-4F02-8C12-BF42A570EF0F}" type="slidenum">
              <a:rPr lang="en-AU" smtClean="0"/>
              <a:t>‹#›</a:t>
            </a:fld>
            <a:endParaRPr lang="en-AU"/>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5596128" y="0"/>
            <a:ext cx="6595872"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873752"/>
            <a:ext cx="4206240" cy="1380744"/>
          </a:xfrm>
        </p:spPr>
        <p:txBody>
          <a:bodyPr anchor="b">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4206240" cy="3739896"/>
          </a:xfrm>
        </p:spPr>
        <p:txBody>
          <a:bodyPr anchor="t">
            <a:normAutofit/>
          </a:bodyPr>
          <a:lstStyle>
            <a:lvl1pPr algn="l">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339285490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1014984"/>
            <a:ext cx="7772400" cy="594360"/>
          </a:xfrm>
        </p:spPr>
        <p:txBody>
          <a:bodyPr anchor="t">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64208"/>
            <a:ext cx="10570464" cy="4626864"/>
          </a:xfrm>
        </p:spPr>
        <p:txBody>
          <a:bodyPr anchor="b">
            <a:norm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212533618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8467558" cy="3694176"/>
          </a:xfrm>
        </p:spPr>
        <p:txBody>
          <a:bodyPr>
            <a:normAutofit/>
          </a:bodyPr>
          <a:lstStyle>
            <a:lvl1pPr marL="342900" indent="-342900">
              <a:buFont typeface="System Font Regular"/>
              <a:buChar cha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8467558"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4045113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p:nvPr>
        </p:nvSpPr>
        <p:spPr>
          <a:xfrm>
            <a:off x="7315200" y="0"/>
            <a:ext cx="487680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buFont typeface="System Font Regular"/>
              <a:buChar cha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5749392"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154971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000" cap="all" baseline="0"/>
            </a:lvl1pPr>
          </a:lstStyle>
          <a:p>
            <a:r>
              <a:rPr lang="en-US"/>
              <a:t>Click to edit Master title style</a:t>
            </a:r>
            <a:endParaRPr lang="en-US" dirty="0"/>
          </a:p>
        </p:txBody>
      </p:sp>
    </p:spTree>
    <p:extLst>
      <p:ext uri="{BB962C8B-B14F-4D97-AF65-F5344CB8AC3E}">
        <p14:creationId xmlns:p14="http://schemas.microsoft.com/office/powerpoint/2010/main" val="2895736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Content 1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88136" y="1463040"/>
            <a:ext cx="10789920" cy="4846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10789920" cy="914400"/>
          </a:xfrm>
        </p:spPr>
        <p:txBody>
          <a:bodyPr anchor="t" anchorCtr="0">
            <a:normAutofit/>
          </a:bodyPr>
          <a:lstStyle>
            <a:lvl1pPr>
              <a:defRPr sz="36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86576926-0AFD-7055-19F8-9C7B8A99E740}"/>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7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Content Only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67091"/>
            <a:ext cx="11924209" cy="5852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defRPr sz="2400"/>
            </a:lvl1pPr>
          </a:lstStyle>
          <a:p>
            <a:r>
              <a:rPr lang="en-US"/>
              <a:t>Click to edit Master title style</a:t>
            </a:r>
          </a:p>
        </p:txBody>
      </p:sp>
    </p:spTree>
    <p:extLst>
      <p:ext uri="{BB962C8B-B14F-4D97-AF65-F5344CB8AC3E}">
        <p14:creationId xmlns:p14="http://schemas.microsoft.com/office/powerpoint/2010/main" val="3535248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068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1088136"/>
            <a:ext cx="4325112" cy="2459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325112" cy="24547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961697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088136"/>
            <a:ext cx="4956175" cy="355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3813048" cy="355701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060043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088136"/>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5582" cy="4638825"/>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81019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1088136"/>
            <a:ext cx="6159500" cy="539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2232" cy="4940661"/>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4227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Content 6">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41C2A03E-063B-0399-48E7-04FD456A6A93}"/>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87C6C2-2F35-2349-7733-859C0E7DDAFC}"/>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019040" y="548640"/>
            <a:ext cx="69596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3494314" cy="5719639"/>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776672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Photo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538937" y="6453002"/>
            <a:ext cx="3337584" cy="365125"/>
          </a:xfrm>
        </p:spPr>
        <p:txBody>
          <a:bodyPr/>
          <a:lstStyle/>
          <a:p>
            <a:fld id="{FA30F2D4-E4D7-49CD-A8A3-DCDF5ECBF2B6}" type="datetimeFigureOut">
              <a:rPr lang="en-AU" smtClean="0"/>
              <a:t>30/08/2025</a:t>
            </a:fld>
            <a:endParaRPr lang="en-AU"/>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1090940" y="6389688"/>
            <a:ext cx="3474720" cy="365125"/>
          </a:xfrm>
        </p:spPr>
        <p:txBody>
          <a:bodyPr/>
          <a:lstStyle/>
          <a:p>
            <a:endParaRPr lang="en-AU"/>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B4877F01-A929-FA99-96D9-80A84DCCBBC1}"/>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3064DD-D4BF-D92B-903A-E30DDDC7B89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793885"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212080" y="1828800"/>
            <a:ext cx="6071616"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12080" y="548640"/>
            <a:ext cx="6093225"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335536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Photo 2">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1088136" y="6389688"/>
            <a:ext cx="914400" cy="365125"/>
          </a:xfrm>
        </p:spPr>
        <p:txBody>
          <a:bodyPr/>
          <a:lstStyle/>
          <a:p>
            <a:fld id="{FA30F2D4-E4D7-49CD-A8A3-DCDF5ECBF2B6}" type="datetimeFigureOut">
              <a:rPr lang="en-AU" smtClean="0"/>
              <a:t>30/08/2025</a:t>
            </a:fld>
            <a:endParaRPr lang="en-AU"/>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453002"/>
            <a:ext cx="2805405" cy="365125"/>
          </a:xfrm>
        </p:spPr>
        <p:txBody>
          <a:bodyPr/>
          <a:lstStyle/>
          <a:p>
            <a:endParaRPr lang="en-AU"/>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453002"/>
            <a:ext cx="429207" cy="365125"/>
          </a:xfrm>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51DA2515-5AEE-9413-3515-A00204840354}"/>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D70FDFA-4030-887C-559C-1FADB47BC66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400544" y="0"/>
            <a:ext cx="4791456" cy="6858000"/>
          </a:xfrm>
          <a:blipFill>
            <a:blip r:embed="rId2" cstate="screen">
              <a:alphaModFix amt="80000"/>
              <a:extLst>
                <a:ext uri="{28A0092B-C50C-407E-A947-70E740481C1C}">
                  <a14:useLocalDpi xmlns:a14="http://schemas.microsoft.com/office/drawing/2010/main"/>
                </a:ext>
              </a:extLst>
            </a:blip>
            <a:stretch>
              <a:fillRect l="133" r="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035040"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92976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88136"/>
            <a:ext cx="10058400" cy="4023360"/>
          </a:xfrm>
        </p:spPr>
        <p:txBody>
          <a:bodyPr anchor="t">
            <a:no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17532656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Photo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745736" y="6453002"/>
            <a:ext cx="3494314" cy="365125"/>
          </a:xfrm>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1090940" y="6389688"/>
            <a:ext cx="2651760" cy="365125"/>
          </a:xfrm>
        </p:spPr>
        <p:txBody>
          <a:bodyPr/>
          <a:lstStyle/>
          <a:p>
            <a:endParaRPr lang="en-AU"/>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DC10DF03-87B5-4F02-8C12-BF42A570EF0F}" type="slidenum">
              <a:rPr lang="en-AU" smtClean="0"/>
              <a:t>‹#›</a:t>
            </a:fld>
            <a:endParaRPr lang="en-AU"/>
          </a:p>
        </p:txBody>
      </p:sp>
      <p:cxnSp>
        <p:nvCxnSpPr>
          <p:cNvPr id="5" name="Straight Connector 4">
            <a:extLst>
              <a:ext uri="{FF2B5EF4-FFF2-40B4-BE49-F238E27FC236}">
                <a16:creationId xmlns:a16="http://schemas.microsoft.com/office/drawing/2014/main" id="{434EC6C7-7368-6B1B-8B75-3564428D23D7}"/>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42DC77-D245-134E-AF98-C98164AD00C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02336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480560" y="1554480"/>
            <a:ext cx="68580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80560" y="548640"/>
            <a:ext cx="68580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62645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Photo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1088136" y="6391656"/>
            <a:ext cx="2743200" cy="365125"/>
          </a:xfrm>
        </p:spPr>
        <p:txBody>
          <a:bodyPr/>
          <a:lstStyle/>
          <a:p>
            <a:fld id="{FA30F2D4-E4D7-49CD-A8A3-DCDF5ECBF2B6}" type="datetimeFigureOut">
              <a:rPr lang="en-AU" smtClean="0"/>
              <a:t>30/08/2025</a:t>
            </a:fld>
            <a:endParaRPr lang="en-AU"/>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285799" y="6453002"/>
            <a:ext cx="2805405" cy="365125"/>
          </a:xfrm>
        </p:spPr>
        <p:txBody>
          <a:bodyPr/>
          <a:lstStyle/>
          <a:p>
            <a:endParaRPr lang="en-AU"/>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453002"/>
            <a:ext cx="429207" cy="365125"/>
          </a:xfrm>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27C2C824-3E44-D93C-CE0D-441A10DAB07F}"/>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091732" y="0"/>
            <a:ext cx="4100267"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554480"/>
            <a:ext cx="6400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4008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604751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Photo 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253745" y="6453002"/>
            <a:ext cx="1622776" cy="365125"/>
          </a:xfrm>
        </p:spPr>
        <p:txBody>
          <a:bodyPr/>
          <a:lstStyle>
            <a:lvl1pPr>
              <a:defRPr>
                <a:solidFill>
                  <a:schemeClr val="tx1"/>
                </a:solidFill>
                <a:effectLst/>
              </a:defRPr>
            </a:lvl1p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70E05320-D280-0DDC-5A3D-55FA53CC9690}"/>
              </a:ext>
            </a:extLst>
          </p:cNvPr>
          <p:cNvCxnSpPr>
            <a:cxnSpLocks/>
          </p:cNvCxnSpPr>
          <p:nvPr/>
        </p:nvCxnSpPr>
        <p:spPr>
          <a:xfrm>
            <a:off x="11387805" y="70104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661150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40880" y="2212975"/>
            <a:ext cx="4362450"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40880" y="584339"/>
            <a:ext cx="4297680"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6634820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Photo 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364F26EF-3B60-EBB9-D4CC-E416D4E0BCC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745480" y="0"/>
            <a:ext cx="644652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4360863"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4361688"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0807735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tent Photo 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104491" y="6453002"/>
            <a:ext cx="1772029" cy="365125"/>
          </a:xfrm>
        </p:spPr>
        <p:txBody>
          <a:bodyPr/>
          <a:lstStyle>
            <a:lvl1pPr>
              <a:defRPr>
                <a:solidFill>
                  <a:schemeClr val="tx1"/>
                </a:solidFill>
                <a:effectLst/>
              </a:defRPr>
            </a:lvl1p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63FFF24A-6C99-5C52-1A9E-398DAAC8D627}"/>
              </a:ext>
            </a:extLst>
          </p:cNvPr>
          <p:cNvCxnSpPr>
            <a:cxnSpLocks/>
          </p:cNvCxnSpPr>
          <p:nvPr/>
        </p:nvCxnSpPr>
        <p:spPr>
          <a:xfrm>
            <a:off x="11387805"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649224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8" y="1380744"/>
            <a:ext cx="4512601"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320040"/>
            <a:ext cx="4522936" cy="932688"/>
          </a:xfrm>
        </p:spPr>
        <p:txBody>
          <a:bodyPr anchor="b">
            <a:no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661483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Photo 8">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E9BE6C7B-B23D-94FE-E3F3-A80680127208}"/>
              </a:ext>
            </a:extLst>
          </p:cNvPr>
          <p:cNvCxnSpPr>
            <a:cxnSpLocks/>
          </p:cNvCxnSpPr>
          <p:nvPr/>
        </p:nvCxnSpPr>
        <p:spPr>
          <a:xfrm>
            <a:off x="0"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0" y="0"/>
            <a:ext cx="627427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1380744"/>
            <a:ext cx="4572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320040"/>
            <a:ext cx="4572000" cy="932688"/>
          </a:xfrm>
        </p:spPr>
        <p:txBody>
          <a:bodyPr anchor="b"/>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1722438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Photo 9">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212663" y="6453002"/>
            <a:ext cx="922372" cy="365125"/>
          </a:xfrm>
        </p:spPr>
        <p:txBody>
          <a:bodyPr/>
          <a:lstStyle/>
          <a:p>
            <a:fld id="{FA30F2D4-E4D7-49CD-A8A3-DCDF5ECBF2B6}" type="datetimeFigureOut">
              <a:rPr lang="en-AU" smtClean="0"/>
              <a:t>30/08/2025</a:t>
            </a:fld>
            <a:endParaRPr lang="en-AU"/>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453002"/>
            <a:ext cx="2546891" cy="365125"/>
          </a:xfrm>
        </p:spPr>
        <p:txBody>
          <a:bodyPr/>
          <a:lstStyle/>
          <a:p>
            <a:endParaRPr lang="en-AU"/>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DC10DF03-87B5-4F02-8C12-BF42A570EF0F}" type="slidenum">
              <a:rPr lang="en-AU" smtClean="0"/>
              <a:t>‹#›</a:t>
            </a:fld>
            <a:endParaRPr lang="en-AU"/>
          </a:p>
        </p:txBody>
      </p:sp>
      <p:cxnSp>
        <p:nvCxnSpPr>
          <p:cNvPr id="5" name="Straight Connector 4">
            <a:extLst>
              <a:ext uri="{FF2B5EF4-FFF2-40B4-BE49-F238E27FC236}">
                <a16:creationId xmlns:a16="http://schemas.microsoft.com/office/drawing/2014/main" id="{891524CB-0A95-ECE6-FDBD-92F5801F67AF}"/>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584144"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0"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3"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7772281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Photo 10">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731520" cy="365125"/>
          </a:xfrm>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74520" y="6455664"/>
            <a:ext cx="1828800"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960426" y="6453002"/>
            <a:ext cx="429207" cy="365125"/>
          </a:xfrm>
        </p:spPr>
        <p:txBody>
          <a:bodyPr/>
          <a:lstStyle>
            <a:lvl1pPr>
              <a:defRPr>
                <a:solidFill>
                  <a:schemeClr val="tx1"/>
                </a:solidFill>
                <a:effectLst/>
              </a:defRPr>
            </a:lvl1p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38034AC6-D67E-1CDF-7062-5AA25E8DE089}"/>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0" y="0"/>
            <a:ext cx="743021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860061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Photo 11">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453002"/>
            <a:ext cx="1003659" cy="365125"/>
          </a:xfrm>
        </p:spPr>
        <p:txBody>
          <a:bodyPr/>
          <a:lstStyle>
            <a:lvl1pPr>
              <a:defRPr>
                <a:solidFill>
                  <a:schemeClr val="tx1"/>
                </a:solidFill>
                <a:effectLst/>
              </a:defRPr>
            </a:lvl1p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453002"/>
            <a:ext cx="233516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570668EC-7C4A-E2C9-9B4E-461B96635B0F}"/>
              </a:ext>
            </a:extLst>
          </p:cNvPr>
          <p:cNvCxnSpPr>
            <a:cxnSpLocks/>
          </p:cNvCxnSpPr>
          <p:nvPr/>
        </p:nvCxnSpPr>
        <p:spPr>
          <a:xfrm>
            <a:off x="11387805" y="119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781365"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38160" y="3099816"/>
            <a:ext cx="3200400" cy="2953512"/>
          </a:xfrm>
        </p:spPr>
        <p:txBody>
          <a:bodyPr>
            <a:normAutofit/>
          </a:bodyPr>
          <a:lstStyle>
            <a:lvl1pPr marL="0" indent="0">
              <a:buNone/>
              <a:defRPr sz="1600"/>
            </a:lvl1pPr>
            <a:lvl2pPr marL="228600" indent="0">
              <a:buNone/>
              <a:defRPr sz="1400"/>
            </a:lvl2pPr>
            <a:lvl3pPr marL="457200" indent="0">
              <a:buNone/>
              <a:defRPr sz="1200"/>
            </a:lvl3pPr>
            <a:lvl4pPr marL="685800" indent="0">
              <a:buNone/>
              <a:defRPr sz="110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38160" y="1078992"/>
            <a:ext cx="3200400" cy="1942773"/>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676734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tent Photo 1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66308D8B-26D8-742E-6485-0E6D1184D47F}"/>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4635132"/>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012268"/>
            <a:ext cx="3739896" cy="1390330"/>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53655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5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8568089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Photo 13">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69AA66C5-FE79-8172-5991-B9E2580EA4DC}"/>
              </a:ext>
              <a:ext uri="{C183D7F6-B498-43B3-948B-1728B52AA6E4}">
                <adec:decorative xmlns:adec="http://schemas.microsoft.com/office/drawing/2017/decorative" val="1"/>
              </a:ext>
            </a:extLst>
          </p:cNvPr>
          <p:cNvCxnSpPr>
            <a:cxnSpLocks/>
          </p:cNvCxnSpPr>
          <p:nvPr/>
        </p:nvCxnSpPr>
        <p:spPr>
          <a:xfrm>
            <a:off x="0" y="425478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1480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4162318"/>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40793740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Photo 14">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59778"/>
            <a:ext cx="3494314" cy="365125"/>
          </a:xfrm>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59778"/>
            <a:ext cx="280540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59778"/>
            <a:ext cx="429207" cy="365125"/>
          </a:xfrm>
        </p:spPr>
        <p:txBody>
          <a:bodyPr/>
          <a:lstStyle/>
          <a:p>
            <a:fld id="{DC10DF03-87B5-4F02-8C12-BF42A570EF0F}"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307973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1088136"/>
            <a:ext cx="7772400" cy="1892808"/>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1088136"/>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8466592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tent Photo 1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12645" y="1828800"/>
            <a:ext cx="6446520" cy="4425696"/>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562088" y="1828800"/>
            <a:ext cx="4023360" cy="4428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12386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tent Photo 1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9489BE89-EA6C-3872-3192-502F1D8DD38A}"/>
              </a:ext>
              <a:ext uri="{C183D7F6-B498-43B3-948B-1728B52AA6E4}">
                <adec:decorative xmlns:adec="http://schemas.microsoft.com/office/drawing/2017/decorative" val="1"/>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0890"/>
            <a:ext cx="4672584"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39"/>
            <a:ext cx="4672584" cy="14538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1603220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ntent Photo 1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ACAAA201-D652-2C16-88AF-7DCC4657B3B7}"/>
              </a:ext>
              <a:ext uri="{C183D7F6-B498-43B3-948B-1728B52AA6E4}">
                <adec:decorative xmlns:adec="http://schemas.microsoft.com/office/drawing/2017/decorative" val="1"/>
              </a:ext>
            </a:extLst>
          </p:cNvPr>
          <p:cNvCxnSpPr>
            <a:cxnSpLocks/>
          </p:cNvCxnSpPr>
          <p:nvPr/>
        </p:nvCxnSpPr>
        <p:spPr>
          <a:xfrm>
            <a:off x="0" y="66499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5144"/>
            <a:ext cx="3490176"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50217"/>
            <a:ext cx="3657603" cy="1453896"/>
          </a:xfrm>
        </p:spPr>
        <p:txBody>
          <a:bodyPr anchor="t">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2816040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ig Number 1">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60820" y="4572000"/>
            <a:ext cx="9930384" cy="1353312"/>
          </a:xfrm>
        </p:spPr>
        <p:txBody>
          <a:bodyPr anchor="b" anchorCtr="0">
            <a:normAutofit/>
          </a:bodyPr>
          <a:lstStyle>
            <a:lvl1pPr marL="0" indent="0" algn="r">
              <a:buNone/>
              <a:defRPr sz="2800"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4008"/>
            <a:ext cx="10003068" cy="4334256"/>
          </a:xfrm>
        </p:spPr>
        <p:txBody>
          <a:bodyPr anchor="b" anchorCtr="0">
            <a:normAutofit/>
          </a:bodyPr>
          <a:lstStyle>
            <a:lvl1pPr algn="r">
              <a:defRPr sz="23200">
                <a:solidFill>
                  <a:schemeClr val="bg1"/>
                </a:solidFill>
              </a:defRPr>
            </a:lvl1pPr>
          </a:lstStyle>
          <a:p>
            <a:r>
              <a:rPr lang="en-US" dirty="0"/>
              <a:t>##%</a:t>
            </a:r>
          </a:p>
        </p:txBody>
      </p:sp>
    </p:spTree>
    <p:extLst>
      <p:ext uri="{BB962C8B-B14F-4D97-AF65-F5344CB8AC3E}">
        <p14:creationId xmlns:p14="http://schemas.microsoft.com/office/powerpoint/2010/main" val="126444650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ig Number 2">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809744"/>
            <a:ext cx="7525512" cy="1545336"/>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22960" y="603504"/>
            <a:ext cx="10543032" cy="4206240"/>
          </a:xfrm>
        </p:spPr>
        <p:txBody>
          <a:bodyPr anchor="b">
            <a:normAutofit/>
          </a:bodyPr>
          <a:lstStyle>
            <a:lvl1pPr algn="ctr">
              <a:defRPr sz="23200">
                <a:solidFill>
                  <a:schemeClr val="tx1"/>
                </a:solidFill>
              </a:defRPr>
            </a:lvl1pPr>
          </a:lstStyle>
          <a:p>
            <a:r>
              <a:rPr lang="en-US" dirty="0"/>
              <a:t>##%</a:t>
            </a:r>
          </a:p>
        </p:txBody>
      </p:sp>
    </p:spTree>
    <p:extLst>
      <p:ext uri="{BB962C8B-B14F-4D97-AF65-F5344CB8AC3E}">
        <p14:creationId xmlns:p14="http://schemas.microsoft.com/office/powerpoint/2010/main" val="1980213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Big Number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03504"/>
            <a:ext cx="10015728" cy="3694176"/>
          </a:xfrm>
        </p:spPr>
        <p:txBody>
          <a:bodyPr anchor="b" anchorCtr="0">
            <a:normAutofit/>
          </a:bodyPr>
          <a:lstStyle>
            <a:lvl1pPr algn="l">
              <a:defRPr sz="23200">
                <a:solidFill>
                  <a:schemeClr val="tx1"/>
                </a:solidFill>
              </a:defRPr>
            </a:lvl1pPr>
          </a:lstStyle>
          <a:p>
            <a:r>
              <a:rPr lang="en-US" dirty="0"/>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297680"/>
            <a:ext cx="7525512" cy="1545336"/>
          </a:xfrm>
        </p:spPr>
        <p:txBody>
          <a:bodyPr anchor="b" anchorCtr="0">
            <a:normAutofit/>
          </a:bodyPr>
          <a:lstStyle>
            <a:lvl1pPr marL="0" indent="0" algn="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9F3356AB-92B4-2E32-E065-92ED999EF178}"/>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00F42ED-4F52-64D0-427B-A8B5EA4A6A5C}"/>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898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6" name="Straight Connector 5">
            <a:extLst>
              <a:ext uri="{FF2B5EF4-FFF2-40B4-BE49-F238E27FC236}">
                <a16:creationId xmlns:a16="http://schemas.microsoft.com/office/drawing/2014/main" id="{56C8E310-975A-20DE-3DE1-1E3550B3715D}"/>
              </a:ext>
              <a:ext uri="{C183D7F6-B498-43B3-948B-1728B52AA6E4}">
                <adec:decorative xmlns:adec="http://schemas.microsoft.com/office/drawing/2017/decorative" val="1"/>
              </a:ext>
            </a:extLst>
          </p:cNvPr>
          <p:cNvCxnSpPr>
            <a:cxnSpLocks/>
          </p:cNvCxnSpPr>
          <p:nvPr/>
        </p:nvCxnSpPr>
        <p:spPr>
          <a:xfrm>
            <a:off x="0" y="82833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603504"/>
            <a:ext cx="8266176" cy="5605272"/>
          </a:xfrm>
        </p:spPr>
        <p:txBody>
          <a:bodyPr anchor="t" anchorCtr="0">
            <a:noAutofit/>
          </a:bodyPr>
          <a:lstStyle>
            <a:lvl1pPr marL="0" indent="0">
              <a:lnSpc>
                <a:spcPct val="100000"/>
              </a:lnSpc>
              <a:buNone/>
              <a:defRPr sz="4800" b="1" cap="all" baseline="0"/>
            </a:lvl1pPr>
            <a:lvl2pPr marL="228600" indent="0">
              <a:lnSpc>
                <a:spcPct val="100000"/>
              </a:lnSpc>
              <a:buNone/>
              <a:defRPr sz="4400" b="1" cap="all" baseline="0"/>
            </a:lvl2pPr>
            <a:lvl3pPr marL="457200" indent="0">
              <a:lnSpc>
                <a:spcPct val="100000"/>
              </a:lnSpc>
              <a:buNone/>
              <a:defRPr sz="4000" b="1" cap="all" baseline="0"/>
            </a:lvl3pPr>
            <a:lvl4pPr marL="685800" indent="0">
              <a:lnSpc>
                <a:spcPct val="100000"/>
              </a:lnSpc>
              <a:buNone/>
              <a:defRPr sz="3600" b="1" cap="all" baseline="0"/>
            </a:lvl4pPr>
            <a:lvl5pPr marL="914400" indent="0">
              <a:lnSpc>
                <a:spcPct val="100000"/>
              </a:lnSpc>
              <a:buNone/>
              <a:defRPr sz="3200" b="1" cap="all"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25932634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tatem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6" name="Straight Connector 5">
            <a:extLst>
              <a:ext uri="{FF2B5EF4-FFF2-40B4-BE49-F238E27FC236}">
                <a16:creationId xmlns:a16="http://schemas.microsoft.com/office/drawing/2014/main" id="{311BEEA6-BB3D-6FE2-25CB-47F170CF0667}"/>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160799"/>
            <a:ext cx="8266176" cy="4142232"/>
          </a:xfrm>
        </p:spPr>
        <p:txBody>
          <a:bodyPr anchor="b">
            <a:noAutofit/>
          </a:bodyPr>
          <a:lstStyle>
            <a:lvl1pPr marL="0" indent="0">
              <a:lnSpc>
                <a:spcPct val="100000"/>
              </a:lnSpc>
              <a:buNone/>
              <a:defRPr sz="4800" b="1"/>
            </a:lvl1pPr>
            <a:lvl2pPr marL="228600" indent="0">
              <a:lnSpc>
                <a:spcPct val="100000"/>
              </a:lnSpc>
              <a:buNone/>
              <a:defRPr sz="4000" b="1"/>
            </a:lvl2pPr>
            <a:lvl3pPr marL="457200" indent="0">
              <a:lnSpc>
                <a:spcPct val="100000"/>
              </a:lnSpc>
              <a:buNone/>
              <a:defRPr sz="3600" b="1"/>
            </a:lvl3pPr>
            <a:lvl4pPr marL="685800" indent="0">
              <a:lnSpc>
                <a:spcPct val="100000"/>
              </a:lnSpc>
              <a:buNone/>
              <a:defRPr sz="3200" b="1"/>
            </a:lvl4pPr>
            <a:lvl5pPr marL="914400" indent="0">
              <a:lnSpc>
                <a:spcPct val="100000"/>
              </a:lnSpc>
              <a:buNone/>
              <a:defRPr sz="28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389814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7076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914400"/>
            <a:ext cx="9418320" cy="5070068"/>
          </a:xfrm>
        </p:spPr>
        <p:txBody>
          <a:bodyPr anchor="t">
            <a:noAutofit/>
          </a:bodyPr>
          <a:lstStyle>
            <a:lvl1pPr marL="0" indent="0">
              <a:lnSpc>
                <a:spcPct val="100000"/>
              </a:lnSpc>
              <a:buNone/>
              <a:defRPr sz="54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12902691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Quot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54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360821813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38551222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29F8509F-2652-8D73-2320-6F2440E44F18}"/>
              </a:ext>
              <a:ext uri="{C183D7F6-B498-43B3-948B-1728B52AA6E4}">
                <adec:decorative xmlns:adec="http://schemas.microsoft.com/office/drawing/2017/decorative" val="1"/>
              </a:ext>
            </a:extLst>
          </p:cNvPr>
          <p:cNvCxnSpPr>
            <a:cxnSpLocks/>
          </p:cNvCxnSpPr>
          <p:nvPr/>
        </p:nvCxnSpPr>
        <p:spPr>
          <a:xfrm>
            <a:off x="11387805" y="57268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6568" y="5431536"/>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6568" y="1188720"/>
            <a:ext cx="9198864" cy="3291840"/>
          </a:xfrm>
        </p:spPr>
        <p:txBody>
          <a:bodyPr anchor="ctr" anchorCtr="0">
            <a:normAutofit/>
          </a:bodyPr>
          <a:lstStyle>
            <a:lvl1pPr algn="ctr">
              <a:lnSpc>
                <a:spcPct val="100000"/>
              </a:lnSpc>
              <a:defRPr sz="4800" b="1" cap="all" baseline="0"/>
            </a:lvl1pPr>
          </a:lstStyle>
          <a:p>
            <a:r>
              <a:rPr lang="en-US" dirty="0"/>
              <a:t>Click to edit Quote</a:t>
            </a:r>
          </a:p>
        </p:txBody>
      </p:sp>
    </p:spTree>
    <p:extLst>
      <p:ext uri="{BB962C8B-B14F-4D97-AF65-F5344CB8AC3E}">
        <p14:creationId xmlns:p14="http://schemas.microsoft.com/office/powerpoint/2010/main" val="37323374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3">
    <p:bg>
      <p:bgRef idx="1002">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088136" y="5669280"/>
            <a:ext cx="8961120" cy="466344"/>
          </a:xfrm>
        </p:spPr>
        <p:txBody>
          <a:bodyPr anchor="ctr">
            <a:normAutofit/>
          </a:bodyPr>
          <a:lstStyle>
            <a:lvl1pPr marL="0" indent="0" algn="l">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1088136"/>
            <a:ext cx="8961120" cy="316992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407631219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16738265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28479865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103930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1088136"/>
            <a:ext cx="6440258" cy="5220588"/>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088136" y="2845641"/>
            <a:ext cx="3595634" cy="345874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088136" y="1088136"/>
            <a:ext cx="3595634" cy="1757505"/>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0233125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1088136"/>
            <a:ext cx="6519080" cy="5248655"/>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088136" y="3300449"/>
            <a:ext cx="3585586" cy="296032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088136" y="1088136"/>
            <a:ext cx="3595634" cy="2212313"/>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11915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37686708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88136" y="2743200"/>
            <a:ext cx="10015728"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7342307" cy="1133856"/>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14286994"/>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1088136" y="3383280"/>
            <a:ext cx="8430639" cy="1279615"/>
          </a:xfrm>
        </p:spPr>
        <p:txBody>
          <a:bodyPr>
            <a:noAutofit/>
          </a:bodyPr>
          <a:lstStyle>
            <a:lvl1pPr marL="0" indent="0">
              <a:buNone/>
              <a:defRPr sz="2400"/>
            </a:lvl1pPr>
            <a:lvl2pPr marL="228600" indent="0">
              <a:buNone/>
              <a:defRPr sz="2000"/>
            </a:lvl2pPr>
            <a:lvl3pPr marL="457200" indent="0">
              <a:buNone/>
              <a:defRPr sz="1800"/>
            </a:lvl3pPr>
            <a:lvl4pPr marL="685800" indent="0">
              <a:buNone/>
              <a:defRPr sz="16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208508864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17365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endParaRPr lang="en-US" dirty="0"/>
          </a:p>
        </p:txBody>
      </p:sp>
    </p:spTree>
    <p:extLst>
      <p:ext uri="{BB962C8B-B14F-4D97-AF65-F5344CB8AC3E}">
        <p14:creationId xmlns:p14="http://schemas.microsoft.com/office/powerpoint/2010/main" val="191582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endParaRPr lang="en-US" dirty="0"/>
          </a:p>
        </p:txBody>
      </p:sp>
    </p:spTree>
    <p:extLst>
      <p:ext uri="{BB962C8B-B14F-4D97-AF65-F5344CB8AC3E}">
        <p14:creationId xmlns:p14="http://schemas.microsoft.com/office/powerpoint/2010/main" val="285058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10436299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D8F5E9F-8F61-B124-73DA-520132A330BD}"/>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886F9819-4359-CBB9-DECC-CB141827F38B}"/>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20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1000"/>
        </a:spcBef>
        <a:buFont typeface="Neue Haas Grotesk Text Pro" panose="020B0504020202020204" pitchFamily="34" charset="0"/>
        <a:buNone/>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pos="360">
          <p15:clr>
            <a:srgbClr val="F26B43"/>
          </p15:clr>
        </p15:guide>
        <p15:guide id="8" pos="6936">
          <p15:clr>
            <a:srgbClr val="F26B43"/>
          </p15:clr>
        </p15:guide>
        <p15:guide id="10" orient="horz" pos="720">
          <p15:clr>
            <a:srgbClr val="F26B43"/>
          </p15:clr>
        </p15:guide>
        <p15:guide id="14" pos="6528">
          <p15:clr>
            <a:srgbClr val="F26B43"/>
          </p15:clr>
        </p15:guide>
        <p15:guide id="22" orient="horz" pos="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E6AA85-1E54-5F0C-E499-4F66D76AA32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Home - Dapr Agents">
            <a:extLst>
              <a:ext uri="{FF2B5EF4-FFF2-40B4-BE49-F238E27FC236}">
                <a16:creationId xmlns:a16="http://schemas.microsoft.com/office/drawing/2014/main" id="{3EA83C2E-55C9-5BAA-9DA7-6F7EAF3DA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930" y="942820"/>
            <a:ext cx="4972360" cy="497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84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D700C-AA48-6FFE-98C0-238F2726DDB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F9E8EC7-2AA6-C8A5-9641-2626589AEFD6}"/>
              </a:ext>
            </a:extLst>
          </p:cNvPr>
          <p:cNvSpPr>
            <a:spLocks noGrp="1"/>
          </p:cNvSpPr>
          <p:nvPr>
            <p:ph type="title"/>
          </p:nvPr>
        </p:nvSpPr>
        <p:spPr/>
        <p:txBody>
          <a:bodyPr/>
          <a:lstStyle/>
          <a:p>
            <a:r>
              <a:rPr lang="en-AU" dirty="0"/>
              <a:t>Message-Driven Communication</a:t>
            </a:r>
          </a:p>
        </p:txBody>
      </p:sp>
      <p:sp>
        <p:nvSpPr>
          <p:cNvPr id="4" name="Rectangle 3">
            <a:extLst>
              <a:ext uri="{FF2B5EF4-FFF2-40B4-BE49-F238E27FC236}">
                <a16:creationId xmlns:a16="http://schemas.microsoft.com/office/drawing/2014/main" id="{245A6447-F14C-595B-2811-928FC633AE9F}"/>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12B50645-DF9D-61C4-CFED-FF83A471E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7F86D64D-6E37-30CA-DD7A-C7535E237BF8}"/>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088136" y="2267376"/>
            <a:ext cx="7416187" cy="430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59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20C2A-2B5F-522C-14C1-D8BC27BC5E0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B74348F-0693-0D34-7A82-4CF22CC1A0A9}"/>
              </a:ext>
            </a:extLst>
          </p:cNvPr>
          <p:cNvSpPr>
            <a:spLocks noGrp="1"/>
          </p:cNvSpPr>
          <p:nvPr>
            <p:ph type="title"/>
          </p:nvPr>
        </p:nvSpPr>
        <p:spPr/>
        <p:txBody>
          <a:bodyPr/>
          <a:lstStyle/>
          <a:p>
            <a:r>
              <a:rPr lang="en-AU" dirty="0"/>
              <a:t>Workflow-Oriented Design</a:t>
            </a:r>
          </a:p>
        </p:txBody>
      </p:sp>
      <p:sp>
        <p:nvSpPr>
          <p:cNvPr id="4" name="Rectangle 3">
            <a:extLst>
              <a:ext uri="{FF2B5EF4-FFF2-40B4-BE49-F238E27FC236}">
                <a16:creationId xmlns:a16="http://schemas.microsoft.com/office/drawing/2014/main" id="{301EC641-A2F3-D532-58E8-1E01E747D180}"/>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D6B00512-912C-AA55-1A98-A082D50C1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27A4553-1122-A283-8A78-EB7F5806A50F}"/>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731773" y="2280062"/>
            <a:ext cx="8102911" cy="4183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51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FC1BB-FD76-82F7-C57F-DD8B0002967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46CC15-EAD1-B621-57D2-7BF720F41F7A}"/>
              </a:ext>
            </a:extLst>
          </p:cNvPr>
          <p:cNvSpPr>
            <a:spLocks noGrp="1"/>
          </p:cNvSpPr>
          <p:nvPr>
            <p:ph type="title"/>
          </p:nvPr>
        </p:nvSpPr>
        <p:spPr/>
        <p:txBody>
          <a:bodyPr/>
          <a:lstStyle/>
          <a:p>
            <a:r>
              <a:rPr lang="en-AU" dirty="0"/>
              <a:t>Let’s dive into the code</a:t>
            </a:r>
          </a:p>
        </p:txBody>
      </p:sp>
      <p:sp>
        <p:nvSpPr>
          <p:cNvPr id="4" name="Rectangle 3">
            <a:extLst>
              <a:ext uri="{FF2B5EF4-FFF2-40B4-BE49-F238E27FC236}">
                <a16:creationId xmlns:a16="http://schemas.microsoft.com/office/drawing/2014/main" id="{07805342-7A77-396A-0807-644F10B6759F}"/>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4E483EB6-426D-A869-1251-B46F1CDCF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B6EDDB2B-760B-12B0-468D-3C5885B38C75}"/>
              </a:ext>
            </a:extLst>
          </p:cNvPr>
          <p:cNvSpPr>
            <a:spLocks noGrp="1"/>
          </p:cNvSpPr>
          <p:nvPr>
            <p:ph sz="quarter" idx="13"/>
          </p:nvPr>
        </p:nvSpPr>
        <p:spPr/>
        <p:txBody>
          <a:bodyPr/>
          <a:lstStyle/>
          <a:p>
            <a:pPr>
              <a:buFont typeface="Wingdings" panose="05000000000000000000" pitchFamily="2" charset="2"/>
              <a:buChar char="q"/>
            </a:pPr>
            <a:r>
              <a:rPr lang="en-AU" dirty="0"/>
              <a:t>Basic LLM interactions</a:t>
            </a:r>
          </a:p>
          <a:p>
            <a:pPr>
              <a:buFont typeface="Wingdings" panose="05000000000000000000" pitchFamily="2" charset="2"/>
              <a:buChar char="q"/>
            </a:pPr>
            <a:r>
              <a:rPr lang="en-AU" dirty="0"/>
              <a:t>Simple Agent with Tools</a:t>
            </a:r>
          </a:p>
          <a:p>
            <a:pPr>
              <a:buFont typeface="Wingdings" panose="05000000000000000000" pitchFamily="2" charset="2"/>
              <a:buChar char="q"/>
            </a:pPr>
            <a:r>
              <a:rPr lang="en-AU" dirty="0"/>
              <a:t>Durable, Stateful Agents</a:t>
            </a:r>
          </a:p>
          <a:p>
            <a:pPr>
              <a:buFont typeface="Wingdings" panose="05000000000000000000" pitchFamily="2" charset="2"/>
              <a:buChar char="q"/>
            </a:pPr>
            <a:r>
              <a:rPr lang="en-AU" dirty="0"/>
              <a:t>Simple Workflows</a:t>
            </a:r>
          </a:p>
          <a:p>
            <a:pPr>
              <a:buFont typeface="Wingdings" panose="05000000000000000000" pitchFamily="2" charset="2"/>
              <a:buChar char="q"/>
            </a:pPr>
            <a:r>
              <a:rPr lang="en-AU" dirty="0"/>
              <a:t>Agents with Vector Stores</a:t>
            </a:r>
          </a:p>
        </p:txBody>
      </p:sp>
    </p:spTree>
    <p:extLst>
      <p:ext uri="{BB962C8B-B14F-4D97-AF65-F5344CB8AC3E}">
        <p14:creationId xmlns:p14="http://schemas.microsoft.com/office/powerpoint/2010/main" val="156159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D73C47-2770-30A3-51F7-BA0B51D668C7}"/>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5" name="Diagram 4">
            <a:extLst>
              <a:ext uri="{FF2B5EF4-FFF2-40B4-BE49-F238E27FC236}">
                <a16:creationId xmlns:a16="http://schemas.microsoft.com/office/drawing/2014/main" id="{2E9FF4E7-6ABC-8A7E-E3D1-82CCFC71D5DB}"/>
              </a:ext>
            </a:extLst>
          </p:cNvPr>
          <p:cNvGraphicFramePr/>
          <p:nvPr>
            <p:extLst>
              <p:ext uri="{D42A27DB-BD31-4B8C-83A1-F6EECF244321}">
                <p14:modId xmlns:p14="http://schemas.microsoft.com/office/powerpoint/2010/main" val="1047602397"/>
              </p:ext>
            </p:extLst>
          </p:nvPr>
        </p:nvGraphicFramePr>
        <p:xfrm>
          <a:off x="464457" y="105514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ome - Dapr Agents">
            <a:extLst>
              <a:ext uri="{FF2B5EF4-FFF2-40B4-BE49-F238E27FC236}">
                <a16:creationId xmlns:a16="http://schemas.microsoft.com/office/drawing/2014/main" id="{59982887-DD6C-85B1-C32D-5A79AED60E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57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5D48E62-6718-8296-52E7-84B1423D9484}"/>
              </a:ext>
            </a:extLst>
          </p:cNvPr>
          <p:cNvGraphicFramePr>
            <a:graphicFrameLocks noGrp="1"/>
          </p:cNvGraphicFramePr>
          <p:nvPr>
            <p:ph sz="quarter" idx="13"/>
            <p:extLst>
              <p:ext uri="{D42A27DB-BD31-4B8C-83A1-F6EECF244321}">
                <p14:modId xmlns:p14="http://schemas.microsoft.com/office/powerpoint/2010/main" val="1385853787"/>
              </p:ext>
            </p:extLst>
          </p:nvPr>
        </p:nvGraphicFramePr>
        <p:xfrm>
          <a:off x="1017278" y="1059340"/>
          <a:ext cx="7064837" cy="4739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E625B4EB-D317-4D86-0757-150AF34F1E6E}"/>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4" name="Picture 2" descr="Home - Dapr Agents">
            <a:extLst>
              <a:ext uri="{FF2B5EF4-FFF2-40B4-BE49-F238E27FC236}">
                <a16:creationId xmlns:a16="http://schemas.microsoft.com/office/drawing/2014/main" id="{266FBD04-A5A7-3230-33CD-232A321059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2159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20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B63CB87-92CD-A24E-BF2B-5FDD69707DCE}"/>
              </a:ext>
            </a:extLst>
          </p:cNvPr>
          <p:cNvSpPr>
            <a:spLocks noGrp="1"/>
          </p:cNvSpPr>
          <p:nvPr>
            <p:ph idx="1"/>
          </p:nvPr>
        </p:nvSpPr>
        <p:spPr>
          <a:xfrm>
            <a:off x="1088136" y="1463040"/>
            <a:ext cx="7313295" cy="4846319"/>
          </a:xfrm>
        </p:spPr>
        <p:txBody>
          <a:bodyPr anchor="ctr">
            <a:normAutofit/>
          </a:bodyPr>
          <a:lstStyle/>
          <a:p>
            <a:pPr algn="ctr"/>
            <a:r>
              <a:rPr lang="en-AU" sz="2800" dirty="0"/>
              <a:t>“A framework for developers that simplifies the creation of AI Agents that reason, act, and collaborate using Large-Language Models (LLMs)”</a:t>
            </a:r>
          </a:p>
        </p:txBody>
      </p:sp>
      <p:sp>
        <p:nvSpPr>
          <p:cNvPr id="3" name="Title 2">
            <a:extLst>
              <a:ext uri="{FF2B5EF4-FFF2-40B4-BE49-F238E27FC236}">
                <a16:creationId xmlns:a16="http://schemas.microsoft.com/office/drawing/2014/main" id="{36BBA944-0B45-3216-1151-8854BFF915C7}"/>
              </a:ext>
            </a:extLst>
          </p:cNvPr>
          <p:cNvSpPr>
            <a:spLocks noGrp="1"/>
          </p:cNvSpPr>
          <p:nvPr>
            <p:ph type="title"/>
          </p:nvPr>
        </p:nvSpPr>
        <p:spPr/>
        <p:txBody>
          <a:bodyPr/>
          <a:lstStyle/>
          <a:p>
            <a:r>
              <a:rPr lang="en-AU" dirty="0" err="1"/>
              <a:t>Dapr</a:t>
            </a:r>
            <a:r>
              <a:rPr lang="en-AU" dirty="0"/>
              <a:t> Agents</a:t>
            </a:r>
          </a:p>
        </p:txBody>
      </p:sp>
      <p:sp>
        <p:nvSpPr>
          <p:cNvPr id="4" name="Rectangle 3">
            <a:extLst>
              <a:ext uri="{FF2B5EF4-FFF2-40B4-BE49-F238E27FC236}">
                <a16:creationId xmlns:a16="http://schemas.microsoft.com/office/drawing/2014/main" id="{B2482428-248F-5324-801D-4B285619E9E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919C45D0-D1DF-7917-13EE-1E4099691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18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12701-411A-D387-1B2A-88870B6076DF}"/>
              </a:ext>
            </a:extLst>
          </p:cNvPr>
          <p:cNvSpPr>
            <a:spLocks noGrp="1"/>
          </p:cNvSpPr>
          <p:nvPr>
            <p:ph sz="quarter" idx="13"/>
          </p:nvPr>
        </p:nvSpPr>
        <p:spPr/>
        <p:txBody>
          <a:bodyPr/>
          <a:lstStyle/>
          <a:p>
            <a:r>
              <a:rPr lang="en-AU" dirty="0"/>
              <a:t>Durable Agents using </a:t>
            </a:r>
            <a:r>
              <a:rPr lang="en-AU" dirty="0" err="1"/>
              <a:t>Dapr</a:t>
            </a:r>
            <a:r>
              <a:rPr lang="en-AU" dirty="0"/>
              <a:t> Workflows</a:t>
            </a:r>
          </a:p>
          <a:p>
            <a:r>
              <a:rPr lang="en-AU" dirty="0"/>
              <a:t>Decoupled Infrastructure</a:t>
            </a:r>
          </a:p>
          <a:p>
            <a:r>
              <a:rPr lang="en-AU" dirty="0"/>
              <a:t>Multiple choice of LLMs and State Stores</a:t>
            </a:r>
          </a:p>
          <a:p>
            <a:r>
              <a:rPr lang="en-AU" dirty="0"/>
              <a:t>Vendor neutral + Open Source</a:t>
            </a:r>
          </a:p>
          <a:p>
            <a:r>
              <a:rPr lang="en-AU" dirty="0"/>
              <a:t>Production-ready reliability, security, and observability.</a:t>
            </a:r>
          </a:p>
        </p:txBody>
      </p:sp>
      <p:sp>
        <p:nvSpPr>
          <p:cNvPr id="3" name="Title 2">
            <a:extLst>
              <a:ext uri="{FF2B5EF4-FFF2-40B4-BE49-F238E27FC236}">
                <a16:creationId xmlns:a16="http://schemas.microsoft.com/office/drawing/2014/main" id="{D6B5B04F-B7B4-85C1-359C-6D7DF1E7F011}"/>
              </a:ext>
            </a:extLst>
          </p:cNvPr>
          <p:cNvSpPr>
            <a:spLocks noGrp="1"/>
          </p:cNvSpPr>
          <p:nvPr>
            <p:ph type="title"/>
          </p:nvPr>
        </p:nvSpPr>
        <p:spPr/>
        <p:txBody>
          <a:bodyPr/>
          <a:lstStyle/>
          <a:p>
            <a:r>
              <a:rPr lang="en-AU" dirty="0"/>
              <a:t>Benefits</a:t>
            </a:r>
          </a:p>
        </p:txBody>
      </p:sp>
      <p:sp>
        <p:nvSpPr>
          <p:cNvPr id="4" name="Rectangle 3">
            <a:extLst>
              <a:ext uri="{FF2B5EF4-FFF2-40B4-BE49-F238E27FC236}">
                <a16:creationId xmlns:a16="http://schemas.microsoft.com/office/drawing/2014/main" id="{C5A14977-A542-1B44-2D60-56C0AE28507C}"/>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Home - Dapr Agents">
            <a:extLst>
              <a:ext uri="{FF2B5EF4-FFF2-40B4-BE49-F238E27FC236}">
                <a16:creationId xmlns:a16="http://schemas.microsoft.com/office/drawing/2014/main" id="{939CEA85-092E-0790-6FE8-B6CFF1BD1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15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300FC2-F70F-6058-1C91-1035281E0212}"/>
              </a:ext>
            </a:extLst>
          </p:cNvPr>
          <p:cNvSpPr>
            <a:spLocks noGrp="1"/>
          </p:cNvSpPr>
          <p:nvPr>
            <p:ph type="title"/>
          </p:nvPr>
        </p:nvSpPr>
        <p:spPr/>
        <p:txBody>
          <a:bodyPr/>
          <a:lstStyle/>
          <a:p>
            <a:r>
              <a:rPr lang="en-AU" dirty="0"/>
              <a:t>Agent-Centric Design</a:t>
            </a:r>
          </a:p>
        </p:txBody>
      </p:sp>
      <p:sp>
        <p:nvSpPr>
          <p:cNvPr id="4" name="Rectangle 3">
            <a:extLst>
              <a:ext uri="{FF2B5EF4-FFF2-40B4-BE49-F238E27FC236}">
                <a16:creationId xmlns:a16="http://schemas.microsoft.com/office/drawing/2014/main" id="{1C2568DA-43BA-5967-35B1-0A6A6132877D}"/>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BAEE19EB-DF42-0893-C652-11F01B052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oogle Shape;4375;p253">
            <a:extLst>
              <a:ext uri="{FF2B5EF4-FFF2-40B4-BE49-F238E27FC236}">
                <a16:creationId xmlns:a16="http://schemas.microsoft.com/office/drawing/2014/main" id="{4B3F24BB-7D1C-BDB0-2189-FDA3253959D9}"/>
              </a:ext>
            </a:extLst>
          </p:cNvPr>
          <p:cNvGrpSpPr/>
          <p:nvPr/>
        </p:nvGrpSpPr>
        <p:grpSpPr>
          <a:xfrm>
            <a:off x="691791" y="3659384"/>
            <a:ext cx="1153500" cy="1055520"/>
            <a:chOff x="798388" y="1451849"/>
            <a:chExt cx="1153500" cy="1055520"/>
          </a:xfrm>
        </p:grpSpPr>
        <p:pic>
          <p:nvPicPr>
            <p:cNvPr id="37" name="Google Shape;4376;p253">
              <a:extLst>
                <a:ext uri="{FF2B5EF4-FFF2-40B4-BE49-F238E27FC236}">
                  <a16:creationId xmlns:a16="http://schemas.microsoft.com/office/drawing/2014/main" id="{E0FC3E2E-FF6D-60E0-C5C7-35AD99576BEE}"/>
                </a:ext>
              </a:extLst>
            </p:cNvPr>
            <p:cNvPicPr preferRelativeResize="0"/>
            <p:nvPr/>
          </p:nvPicPr>
          <p:blipFill rotWithShape="1">
            <a:blip r:embed="rId4">
              <a:alphaModFix/>
            </a:blip>
            <a:srcRect/>
            <a:stretch/>
          </p:blipFill>
          <p:spPr>
            <a:xfrm>
              <a:off x="1009377" y="1451849"/>
              <a:ext cx="731520" cy="731520"/>
            </a:xfrm>
            <a:prstGeom prst="rect">
              <a:avLst/>
            </a:prstGeom>
            <a:noFill/>
            <a:ln>
              <a:noFill/>
            </a:ln>
          </p:spPr>
        </p:pic>
        <p:sp>
          <p:nvSpPr>
            <p:cNvPr id="38" name="Google Shape;4377;p253">
              <a:extLst>
                <a:ext uri="{FF2B5EF4-FFF2-40B4-BE49-F238E27FC236}">
                  <a16:creationId xmlns:a16="http://schemas.microsoft.com/office/drawing/2014/main" id="{A9B0A515-9531-1B54-A3CB-80EEEFD882FC}"/>
                </a:ext>
              </a:extLst>
            </p:cNvPr>
            <p:cNvSpPr txBox="1"/>
            <p:nvPr/>
          </p:nvSpPr>
          <p:spPr>
            <a:xfrm>
              <a:off x="798388" y="2107169"/>
              <a:ext cx="11535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dk1"/>
                  </a:solidFill>
                  <a:latin typeface="Space Grotesk Light"/>
                  <a:ea typeface="Space Grotesk Light"/>
                  <a:cs typeface="Space Grotesk Light"/>
                  <a:sym typeface="Space Grotesk Light"/>
                </a:rPr>
                <a:t>User</a:t>
              </a:r>
              <a:endParaRPr>
                <a:solidFill>
                  <a:schemeClr val="dk1"/>
                </a:solidFill>
                <a:latin typeface="Space Grotesk Light"/>
                <a:ea typeface="Space Grotesk Light"/>
                <a:cs typeface="Space Grotesk Light"/>
                <a:sym typeface="Space Grotesk Light"/>
              </a:endParaRPr>
            </a:p>
          </p:txBody>
        </p:sp>
      </p:grpSp>
      <p:grpSp>
        <p:nvGrpSpPr>
          <p:cNvPr id="39" name="Google Shape;4378;p253">
            <a:extLst>
              <a:ext uri="{FF2B5EF4-FFF2-40B4-BE49-F238E27FC236}">
                <a16:creationId xmlns:a16="http://schemas.microsoft.com/office/drawing/2014/main" id="{577C832F-DECE-3BE5-3058-C21451DAEAAE}"/>
              </a:ext>
            </a:extLst>
          </p:cNvPr>
          <p:cNvGrpSpPr/>
          <p:nvPr/>
        </p:nvGrpSpPr>
        <p:grpSpPr>
          <a:xfrm>
            <a:off x="6935508" y="5489535"/>
            <a:ext cx="1646100" cy="1070687"/>
            <a:chOff x="9646005" y="1070938"/>
            <a:chExt cx="1646100" cy="1070687"/>
          </a:xfrm>
        </p:grpSpPr>
        <p:sp>
          <p:nvSpPr>
            <p:cNvPr id="40" name="Google Shape;4379;p253">
              <a:extLst>
                <a:ext uri="{FF2B5EF4-FFF2-40B4-BE49-F238E27FC236}">
                  <a16:creationId xmlns:a16="http://schemas.microsoft.com/office/drawing/2014/main" id="{C54EA425-4847-076A-8C98-EEC8790F0982}"/>
                </a:ext>
              </a:extLst>
            </p:cNvPr>
            <p:cNvSpPr txBox="1"/>
            <p:nvPr/>
          </p:nvSpPr>
          <p:spPr>
            <a:xfrm>
              <a:off x="9646005" y="1741425"/>
              <a:ext cx="16461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dk1"/>
                  </a:solidFill>
                  <a:latin typeface="Space Grotesk Light"/>
                  <a:ea typeface="Space Grotesk Light"/>
                  <a:cs typeface="Space Grotesk Light"/>
                  <a:sym typeface="Space Grotesk Light"/>
                </a:rPr>
                <a:t>Outside world</a:t>
              </a:r>
              <a:endParaRPr>
                <a:solidFill>
                  <a:schemeClr val="dk1"/>
                </a:solidFill>
                <a:latin typeface="Space Grotesk Light"/>
                <a:ea typeface="Space Grotesk Light"/>
                <a:cs typeface="Space Grotesk Light"/>
                <a:sym typeface="Space Grotesk Light"/>
              </a:endParaRPr>
            </a:p>
          </p:txBody>
        </p:sp>
        <p:pic>
          <p:nvPicPr>
            <p:cNvPr id="41" name="Google Shape;4380;p253">
              <a:extLst>
                <a:ext uri="{FF2B5EF4-FFF2-40B4-BE49-F238E27FC236}">
                  <a16:creationId xmlns:a16="http://schemas.microsoft.com/office/drawing/2014/main" id="{79EE077A-79B0-F9D3-BCEC-EA08A1AB9D7B}"/>
                </a:ext>
              </a:extLst>
            </p:cNvPr>
            <p:cNvPicPr preferRelativeResize="0"/>
            <p:nvPr/>
          </p:nvPicPr>
          <p:blipFill>
            <a:blip r:embed="rId5">
              <a:alphaModFix/>
            </a:blip>
            <a:stretch>
              <a:fillRect/>
            </a:stretch>
          </p:blipFill>
          <p:spPr>
            <a:xfrm>
              <a:off x="10103295" y="1070938"/>
              <a:ext cx="731520" cy="731520"/>
            </a:xfrm>
            <a:prstGeom prst="rect">
              <a:avLst/>
            </a:prstGeom>
            <a:noFill/>
            <a:ln>
              <a:noFill/>
            </a:ln>
          </p:spPr>
        </p:pic>
      </p:grpSp>
      <p:sp>
        <p:nvSpPr>
          <p:cNvPr id="42" name="Google Shape;4381;p253">
            <a:extLst>
              <a:ext uri="{FF2B5EF4-FFF2-40B4-BE49-F238E27FC236}">
                <a16:creationId xmlns:a16="http://schemas.microsoft.com/office/drawing/2014/main" id="{BA31FB22-FE0D-CA5D-6923-45BB8EB60160}"/>
              </a:ext>
            </a:extLst>
          </p:cNvPr>
          <p:cNvSpPr/>
          <p:nvPr/>
        </p:nvSpPr>
        <p:spPr>
          <a:xfrm>
            <a:off x="1713097" y="3735595"/>
            <a:ext cx="1297500" cy="393000"/>
          </a:xfrm>
          <a:prstGeom prst="roundRect">
            <a:avLst>
              <a:gd name="adj" fmla="val 16667"/>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500">
                <a:latin typeface="Space Grotesk Light"/>
                <a:ea typeface="Space Grotesk Light"/>
                <a:cs typeface="Space Grotesk Light"/>
                <a:sym typeface="Space Grotesk Light"/>
              </a:rPr>
              <a:t>Interaction</a:t>
            </a:r>
            <a:endParaRPr sz="1500">
              <a:latin typeface="Space Grotesk Light"/>
              <a:ea typeface="Space Grotesk Light"/>
              <a:cs typeface="Space Grotesk Light"/>
              <a:sym typeface="Space Grotesk Light"/>
            </a:endParaRPr>
          </a:p>
        </p:txBody>
      </p:sp>
      <p:sp>
        <p:nvSpPr>
          <p:cNvPr id="43" name="Google Shape;4382;p253">
            <a:extLst>
              <a:ext uri="{FF2B5EF4-FFF2-40B4-BE49-F238E27FC236}">
                <a16:creationId xmlns:a16="http://schemas.microsoft.com/office/drawing/2014/main" id="{551957BA-9060-2799-5297-3A16223E66C9}"/>
              </a:ext>
            </a:extLst>
          </p:cNvPr>
          <p:cNvSpPr txBox="1"/>
          <p:nvPr/>
        </p:nvSpPr>
        <p:spPr>
          <a:xfrm>
            <a:off x="4616064" y="4240566"/>
            <a:ext cx="13644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dk1"/>
                </a:solidFill>
                <a:latin typeface="Space Grotesk Light"/>
                <a:ea typeface="Space Grotesk Light"/>
                <a:cs typeface="Space Grotesk Light"/>
                <a:sym typeface="Space Grotesk Light"/>
              </a:rPr>
              <a:t>Observation</a:t>
            </a:r>
            <a:endParaRPr>
              <a:solidFill>
                <a:schemeClr val="dk1"/>
              </a:solidFill>
              <a:latin typeface="Space Grotesk Light"/>
              <a:ea typeface="Space Grotesk Light"/>
              <a:cs typeface="Space Grotesk Light"/>
              <a:sym typeface="Space Grotesk Light"/>
            </a:endParaRPr>
          </a:p>
        </p:txBody>
      </p:sp>
      <p:pic>
        <p:nvPicPr>
          <p:cNvPr id="44" name="Google Shape;4383;p253">
            <a:extLst>
              <a:ext uri="{FF2B5EF4-FFF2-40B4-BE49-F238E27FC236}">
                <a16:creationId xmlns:a16="http://schemas.microsoft.com/office/drawing/2014/main" id="{6B6C9E4F-5C20-FC6D-A02B-809EFA18BED1}"/>
              </a:ext>
            </a:extLst>
          </p:cNvPr>
          <p:cNvPicPr preferRelativeResize="0"/>
          <p:nvPr/>
        </p:nvPicPr>
        <p:blipFill>
          <a:blip r:embed="rId6">
            <a:alphaModFix/>
          </a:blip>
          <a:stretch>
            <a:fillRect/>
          </a:stretch>
        </p:blipFill>
        <p:spPr>
          <a:xfrm>
            <a:off x="3024861" y="3392335"/>
            <a:ext cx="1646100" cy="1646100"/>
          </a:xfrm>
          <a:prstGeom prst="rect">
            <a:avLst/>
          </a:prstGeom>
          <a:noFill/>
          <a:ln>
            <a:noFill/>
          </a:ln>
        </p:spPr>
      </p:pic>
      <p:sp>
        <p:nvSpPr>
          <p:cNvPr id="45" name="Google Shape;4384;p253">
            <a:extLst>
              <a:ext uri="{FF2B5EF4-FFF2-40B4-BE49-F238E27FC236}">
                <a16:creationId xmlns:a16="http://schemas.microsoft.com/office/drawing/2014/main" id="{7BCF6EB0-7FBE-9183-51CA-407F7E7C6BAC}"/>
              </a:ext>
            </a:extLst>
          </p:cNvPr>
          <p:cNvSpPr/>
          <p:nvPr/>
        </p:nvSpPr>
        <p:spPr>
          <a:xfrm>
            <a:off x="6031512" y="3840035"/>
            <a:ext cx="21030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4864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Environment</a:t>
            </a:r>
            <a:endParaRPr sz="1500">
              <a:solidFill>
                <a:schemeClr val="lt1"/>
              </a:solidFill>
              <a:latin typeface="Space Grotesk Light"/>
              <a:ea typeface="Space Grotesk Light"/>
              <a:cs typeface="Space Grotesk Light"/>
              <a:sym typeface="Space Grotesk Light"/>
            </a:endParaRPr>
          </a:p>
        </p:txBody>
      </p:sp>
      <p:cxnSp>
        <p:nvCxnSpPr>
          <p:cNvPr id="46" name="Google Shape;4385;p253">
            <a:extLst>
              <a:ext uri="{FF2B5EF4-FFF2-40B4-BE49-F238E27FC236}">
                <a16:creationId xmlns:a16="http://schemas.microsoft.com/office/drawing/2014/main" id="{AC473137-D643-F5FC-D388-1E83AAA422E0}"/>
              </a:ext>
            </a:extLst>
          </p:cNvPr>
          <p:cNvCxnSpPr/>
          <p:nvPr/>
        </p:nvCxnSpPr>
        <p:spPr>
          <a:xfrm rot="10800000" flipH="1">
            <a:off x="4279662" y="2971410"/>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47" name="Google Shape;4386;p253">
            <a:extLst>
              <a:ext uri="{FF2B5EF4-FFF2-40B4-BE49-F238E27FC236}">
                <a16:creationId xmlns:a16="http://schemas.microsoft.com/office/drawing/2014/main" id="{2B6D0FD8-EA0D-D092-E901-2BFD04C770ED}"/>
              </a:ext>
            </a:extLst>
          </p:cNvPr>
          <p:cNvCxnSpPr/>
          <p:nvPr/>
        </p:nvCxnSpPr>
        <p:spPr>
          <a:xfrm>
            <a:off x="4670962" y="4187135"/>
            <a:ext cx="1254600" cy="0"/>
          </a:xfrm>
          <a:prstGeom prst="straightConnector1">
            <a:avLst/>
          </a:prstGeom>
          <a:noFill/>
          <a:ln w="28575" cap="flat" cmpd="sng">
            <a:solidFill>
              <a:schemeClr val="dk2"/>
            </a:solidFill>
            <a:prstDash val="solid"/>
            <a:round/>
            <a:headEnd type="none" w="med" len="med"/>
            <a:tailEnd type="triangle" w="med" len="med"/>
          </a:ln>
        </p:spPr>
      </p:cxnSp>
      <p:cxnSp>
        <p:nvCxnSpPr>
          <p:cNvPr id="48" name="Google Shape;4387;p253">
            <a:extLst>
              <a:ext uri="{FF2B5EF4-FFF2-40B4-BE49-F238E27FC236}">
                <a16:creationId xmlns:a16="http://schemas.microsoft.com/office/drawing/2014/main" id="{CA1E3DC8-ABF8-EA8E-CE6E-0CDBA06DFF70}"/>
              </a:ext>
            </a:extLst>
          </p:cNvPr>
          <p:cNvCxnSpPr/>
          <p:nvPr/>
        </p:nvCxnSpPr>
        <p:spPr>
          <a:xfrm flipH="1">
            <a:off x="3088012" y="4905135"/>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49" name="Google Shape;4388;p253">
            <a:extLst>
              <a:ext uri="{FF2B5EF4-FFF2-40B4-BE49-F238E27FC236}">
                <a16:creationId xmlns:a16="http://schemas.microsoft.com/office/drawing/2014/main" id="{760F39E6-0178-8DA8-BB26-E82316BA9EC1}"/>
              </a:ext>
            </a:extLst>
          </p:cNvPr>
          <p:cNvCxnSpPr/>
          <p:nvPr/>
        </p:nvCxnSpPr>
        <p:spPr>
          <a:xfrm>
            <a:off x="4279662" y="4905135"/>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50" name="Google Shape;4389;p253">
            <a:extLst>
              <a:ext uri="{FF2B5EF4-FFF2-40B4-BE49-F238E27FC236}">
                <a16:creationId xmlns:a16="http://schemas.microsoft.com/office/drawing/2014/main" id="{19078E7C-C689-B1F3-E7E6-12FA6569A90F}"/>
              </a:ext>
            </a:extLst>
          </p:cNvPr>
          <p:cNvCxnSpPr/>
          <p:nvPr/>
        </p:nvCxnSpPr>
        <p:spPr>
          <a:xfrm rot="10800000">
            <a:off x="3088012" y="2971410"/>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51" name="Google Shape;4390;p253">
            <a:extLst>
              <a:ext uri="{FF2B5EF4-FFF2-40B4-BE49-F238E27FC236}">
                <a16:creationId xmlns:a16="http://schemas.microsoft.com/office/drawing/2014/main" id="{29F852EE-0E93-D0F3-5DD0-E8689BAA0F99}"/>
              </a:ext>
            </a:extLst>
          </p:cNvPr>
          <p:cNvCxnSpPr/>
          <p:nvPr/>
        </p:nvCxnSpPr>
        <p:spPr>
          <a:xfrm>
            <a:off x="1770262" y="4187135"/>
            <a:ext cx="1254600" cy="0"/>
          </a:xfrm>
          <a:prstGeom prst="straightConnector1">
            <a:avLst/>
          </a:prstGeom>
          <a:noFill/>
          <a:ln w="28575" cap="flat" cmpd="sng">
            <a:solidFill>
              <a:schemeClr val="dk2"/>
            </a:solidFill>
            <a:prstDash val="solid"/>
            <a:round/>
            <a:headEnd type="none" w="med" len="med"/>
            <a:tailEnd type="triangle" w="med" len="med"/>
          </a:ln>
        </p:spPr>
      </p:cxnSp>
      <p:cxnSp>
        <p:nvCxnSpPr>
          <p:cNvPr id="52" name="Google Shape;4391;p253">
            <a:extLst>
              <a:ext uri="{FF2B5EF4-FFF2-40B4-BE49-F238E27FC236}">
                <a16:creationId xmlns:a16="http://schemas.microsoft.com/office/drawing/2014/main" id="{6D7BAD35-03CF-CA0C-527B-F060ECF17D1D}"/>
              </a:ext>
            </a:extLst>
          </p:cNvPr>
          <p:cNvCxnSpPr/>
          <p:nvPr/>
        </p:nvCxnSpPr>
        <p:spPr>
          <a:xfrm>
            <a:off x="6628831" y="5916135"/>
            <a:ext cx="718800" cy="0"/>
          </a:xfrm>
          <a:prstGeom prst="straightConnector1">
            <a:avLst/>
          </a:prstGeom>
          <a:noFill/>
          <a:ln w="28575" cap="flat" cmpd="sng">
            <a:solidFill>
              <a:schemeClr val="dk2"/>
            </a:solidFill>
            <a:prstDash val="solid"/>
            <a:round/>
            <a:headEnd type="none" w="med" len="med"/>
            <a:tailEnd type="triangle" w="med" len="med"/>
          </a:ln>
        </p:spPr>
      </p:cxnSp>
      <p:grpSp>
        <p:nvGrpSpPr>
          <p:cNvPr id="53" name="Google Shape;4392;p253">
            <a:extLst>
              <a:ext uri="{FF2B5EF4-FFF2-40B4-BE49-F238E27FC236}">
                <a16:creationId xmlns:a16="http://schemas.microsoft.com/office/drawing/2014/main" id="{44CC05EF-657C-E08E-C3A2-8A80C43462C1}"/>
              </a:ext>
            </a:extLst>
          </p:cNvPr>
          <p:cNvGrpSpPr/>
          <p:nvPr/>
        </p:nvGrpSpPr>
        <p:grpSpPr>
          <a:xfrm>
            <a:off x="4670950" y="2223804"/>
            <a:ext cx="1828800" cy="694200"/>
            <a:chOff x="5853050" y="1384569"/>
            <a:chExt cx="1828800" cy="694200"/>
          </a:xfrm>
        </p:grpSpPr>
        <p:sp>
          <p:nvSpPr>
            <p:cNvPr id="54" name="Google Shape;4393;p253">
              <a:extLst>
                <a:ext uri="{FF2B5EF4-FFF2-40B4-BE49-F238E27FC236}">
                  <a16:creationId xmlns:a16="http://schemas.microsoft.com/office/drawing/2014/main" id="{E7B7AE68-3430-736B-394B-F9A312DA3682}"/>
                </a:ext>
              </a:extLst>
            </p:cNvPr>
            <p:cNvSpPr/>
            <p:nvPr/>
          </p:nvSpPr>
          <p:spPr>
            <a:xfrm>
              <a:off x="5853050" y="1384569"/>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Memory</a:t>
              </a:r>
              <a:endParaRPr sz="1500">
                <a:solidFill>
                  <a:schemeClr val="lt1"/>
                </a:solidFill>
                <a:latin typeface="Space Grotesk Light"/>
                <a:ea typeface="Space Grotesk Light"/>
                <a:cs typeface="Space Grotesk Light"/>
                <a:sym typeface="Space Grotesk Light"/>
              </a:endParaRPr>
            </a:p>
          </p:txBody>
        </p:sp>
        <p:pic>
          <p:nvPicPr>
            <p:cNvPr id="55" name="Google Shape;4394;p253">
              <a:extLst>
                <a:ext uri="{FF2B5EF4-FFF2-40B4-BE49-F238E27FC236}">
                  <a16:creationId xmlns:a16="http://schemas.microsoft.com/office/drawing/2014/main" id="{94DA6340-CC88-075F-B958-599591285173}"/>
                </a:ext>
              </a:extLst>
            </p:cNvPr>
            <p:cNvPicPr preferRelativeResize="0"/>
            <p:nvPr/>
          </p:nvPicPr>
          <p:blipFill>
            <a:blip r:embed="rId7">
              <a:alphaModFix/>
            </a:blip>
            <a:stretch>
              <a:fillRect/>
            </a:stretch>
          </p:blipFill>
          <p:spPr>
            <a:xfrm>
              <a:off x="6026100" y="1503069"/>
              <a:ext cx="457200" cy="457200"/>
            </a:xfrm>
            <a:prstGeom prst="rect">
              <a:avLst/>
            </a:prstGeom>
            <a:noFill/>
            <a:ln>
              <a:noFill/>
            </a:ln>
          </p:spPr>
        </p:pic>
      </p:grpSp>
      <p:grpSp>
        <p:nvGrpSpPr>
          <p:cNvPr id="56" name="Google Shape;4395;p253">
            <a:extLst>
              <a:ext uri="{FF2B5EF4-FFF2-40B4-BE49-F238E27FC236}">
                <a16:creationId xmlns:a16="http://schemas.microsoft.com/office/drawing/2014/main" id="{D200EF8A-C940-75D3-411B-15B0A8A993BF}"/>
              </a:ext>
            </a:extLst>
          </p:cNvPr>
          <p:cNvGrpSpPr/>
          <p:nvPr/>
        </p:nvGrpSpPr>
        <p:grpSpPr>
          <a:xfrm>
            <a:off x="1187212" y="2223804"/>
            <a:ext cx="1828800" cy="694200"/>
            <a:chOff x="2369300" y="1384569"/>
            <a:chExt cx="1828800" cy="694200"/>
          </a:xfrm>
        </p:grpSpPr>
        <p:sp>
          <p:nvSpPr>
            <p:cNvPr id="57" name="Google Shape;4396;p253">
              <a:extLst>
                <a:ext uri="{FF2B5EF4-FFF2-40B4-BE49-F238E27FC236}">
                  <a16:creationId xmlns:a16="http://schemas.microsoft.com/office/drawing/2014/main" id="{60A150EB-9808-B7D2-0FB8-5D6275AC1500}"/>
                </a:ext>
              </a:extLst>
            </p:cNvPr>
            <p:cNvSpPr/>
            <p:nvPr/>
          </p:nvSpPr>
          <p:spPr>
            <a:xfrm>
              <a:off x="2369300" y="1384569"/>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dirty="0">
                  <a:solidFill>
                    <a:schemeClr val="lt1"/>
                  </a:solidFill>
                  <a:latin typeface="Space Grotesk Light"/>
                  <a:ea typeface="Space Grotesk Light"/>
                  <a:cs typeface="Space Grotesk Light"/>
                  <a:sym typeface="Space Grotesk Light"/>
                </a:rPr>
                <a:t>Planning   </a:t>
              </a:r>
              <a:endParaRPr sz="1500" dirty="0">
                <a:solidFill>
                  <a:schemeClr val="lt1"/>
                </a:solidFill>
                <a:latin typeface="Space Grotesk Light"/>
                <a:ea typeface="Space Grotesk Light"/>
                <a:cs typeface="Space Grotesk Light"/>
                <a:sym typeface="Space Grotesk Light"/>
              </a:endParaRPr>
            </a:p>
          </p:txBody>
        </p:sp>
        <p:pic>
          <p:nvPicPr>
            <p:cNvPr id="58" name="Google Shape;4397;p253">
              <a:extLst>
                <a:ext uri="{FF2B5EF4-FFF2-40B4-BE49-F238E27FC236}">
                  <a16:creationId xmlns:a16="http://schemas.microsoft.com/office/drawing/2014/main" id="{D099B84D-7BCC-AB1A-6336-51308F03207D}"/>
                </a:ext>
              </a:extLst>
            </p:cNvPr>
            <p:cNvPicPr preferRelativeResize="0"/>
            <p:nvPr/>
          </p:nvPicPr>
          <p:blipFill>
            <a:blip r:embed="rId8">
              <a:alphaModFix/>
            </a:blip>
            <a:stretch>
              <a:fillRect/>
            </a:stretch>
          </p:blipFill>
          <p:spPr>
            <a:xfrm>
              <a:off x="2535743" y="1508804"/>
              <a:ext cx="457200" cy="457200"/>
            </a:xfrm>
            <a:prstGeom prst="rect">
              <a:avLst/>
            </a:prstGeom>
            <a:noFill/>
            <a:ln>
              <a:noFill/>
            </a:ln>
          </p:spPr>
        </p:pic>
      </p:grpSp>
      <p:grpSp>
        <p:nvGrpSpPr>
          <p:cNvPr id="59" name="Google Shape;4398;p253">
            <a:extLst>
              <a:ext uri="{FF2B5EF4-FFF2-40B4-BE49-F238E27FC236}">
                <a16:creationId xmlns:a16="http://schemas.microsoft.com/office/drawing/2014/main" id="{499FB588-E7C9-CC05-66D6-9440398FF3F5}"/>
              </a:ext>
            </a:extLst>
          </p:cNvPr>
          <p:cNvGrpSpPr/>
          <p:nvPr/>
        </p:nvGrpSpPr>
        <p:grpSpPr>
          <a:xfrm>
            <a:off x="1187212" y="5569066"/>
            <a:ext cx="1828800" cy="694200"/>
            <a:chOff x="2750288" y="4729831"/>
            <a:chExt cx="1828800" cy="694200"/>
          </a:xfrm>
        </p:grpSpPr>
        <p:sp>
          <p:nvSpPr>
            <p:cNvPr id="60" name="Google Shape;4399;p253">
              <a:extLst>
                <a:ext uri="{FF2B5EF4-FFF2-40B4-BE49-F238E27FC236}">
                  <a16:creationId xmlns:a16="http://schemas.microsoft.com/office/drawing/2014/main" id="{89276EAC-4F55-1CD9-CB43-5F5A0C1F7469}"/>
                </a:ext>
              </a:extLst>
            </p:cNvPr>
            <p:cNvSpPr/>
            <p:nvPr/>
          </p:nvSpPr>
          <p:spPr>
            <a:xfrm>
              <a:off x="2750288" y="4729831"/>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Delegate tasks</a:t>
              </a:r>
              <a:endParaRPr sz="1500">
                <a:solidFill>
                  <a:schemeClr val="lt1"/>
                </a:solidFill>
                <a:latin typeface="Space Grotesk Light"/>
                <a:ea typeface="Space Grotesk Light"/>
                <a:cs typeface="Space Grotesk Light"/>
                <a:sym typeface="Space Grotesk Light"/>
              </a:endParaRPr>
            </a:p>
          </p:txBody>
        </p:sp>
        <p:pic>
          <p:nvPicPr>
            <p:cNvPr id="61" name="Google Shape;4400;p253">
              <a:extLst>
                <a:ext uri="{FF2B5EF4-FFF2-40B4-BE49-F238E27FC236}">
                  <a16:creationId xmlns:a16="http://schemas.microsoft.com/office/drawing/2014/main" id="{EBBE6E3B-8288-3EDB-3950-0AA3664CF806}"/>
                </a:ext>
              </a:extLst>
            </p:cNvPr>
            <p:cNvPicPr preferRelativeResize="0"/>
            <p:nvPr/>
          </p:nvPicPr>
          <p:blipFill>
            <a:blip r:embed="rId9">
              <a:alphaModFix/>
            </a:blip>
            <a:stretch>
              <a:fillRect/>
            </a:stretch>
          </p:blipFill>
          <p:spPr>
            <a:xfrm>
              <a:off x="2923548" y="4848331"/>
              <a:ext cx="457200" cy="457200"/>
            </a:xfrm>
            <a:prstGeom prst="rect">
              <a:avLst/>
            </a:prstGeom>
            <a:noFill/>
            <a:ln>
              <a:noFill/>
            </a:ln>
          </p:spPr>
        </p:pic>
      </p:grpSp>
      <p:grpSp>
        <p:nvGrpSpPr>
          <p:cNvPr id="62" name="Google Shape;4401;p253">
            <a:extLst>
              <a:ext uri="{FF2B5EF4-FFF2-40B4-BE49-F238E27FC236}">
                <a16:creationId xmlns:a16="http://schemas.microsoft.com/office/drawing/2014/main" id="{7AD18ABD-9286-AD19-D745-C715FAF64136}"/>
              </a:ext>
            </a:extLst>
          </p:cNvPr>
          <p:cNvGrpSpPr/>
          <p:nvPr/>
        </p:nvGrpSpPr>
        <p:grpSpPr>
          <a:xfrm>
            <a:off x="4670950" y="5569066"/>
            <a:ext cx="1828800" cy="694200"/>
            <a:chOff x="5853038" y="4729831"/>
            <a:chExt cx="1828800" cy="694200"/>
          </a:xfrm>
        </p:grpSpPr>
        <p:sp>
          <p:nvSpPr>
            <p:cNvPr id="63" name="Google Shape;4402;p253">
              <a:extLst>
                <a:ext uri="{FF2B5EF4-FFF2-40B4-BE49-F238E27FC236}">
                  <a16:creationId xmlns:a16="http://schemas.microsoft.com/office/drawing/2014/main" id="{804B6EF5-0039-EE9A-5304-6B368CB3D599}"/>
                </a:ext>
              </a:extLst>
            </p:cNvPr>
            <p:cNvSpPr/>
            <p:nvPr/>
          </p:nvSpPr>
          <p:spPr>
            <a:xfrm>
              <a:off x="5853038" y="4729831"/>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Tools</a:t>
              </a:r>
              <a:endParaRPr sz="1500">
                <a:solidFill>
                  <a:schemeClr val="lt1"/>
                </a:solidFill>
                <a:latin typeface="Space Grotesk Light"/>
                <a:ea typeface="Space Grotesk Light"/>
                <a:cs typeface="Space Grotesk Light"/>
                <a:sym typeface="Space Grotesk Light"/>
              </a:endParaRPr>
            </a:p>
          </p:txBody>
        </p:sp>
        <p:pic>
          <p:nvPicPr>
            <p:cNvPr id="64" name="Google Shape;4403;p253">
              <a:extLst>
                <a:ext uri="{FF2B5EF4-FFF2-40B4-BE49-F238E27FC236}">
                  <a16:creationId xmlns:a16="http://schemas.microsoft.com/office/drawing/2014/main" id="{23D4C763-AC0C-2D9B-9587-9EB891E623CB}"/>
                </a:ext>
              </a:extLst>
            </p:cNvPr>
            <p:cNvPicPr preferRelativeResize="0"/>
            <p:nvPr/>
          </p:nvPicPr>
          <p:blipFill>
            <a:blip r:embed="rId10">
              <a:alphaModFix/>
            </a:blip>
            <a:stretch>
              <a:fillRect/>
            </a:stretch>
          </p:blipFill>
          <p:spPr>
            <a:xfrm>
              <a:off x="6070391" y="4848331"/>
              <a:ext cx="457200" cy="457200"/>
            </a:xfrm>
            <a:prstGeom prst="rect">
              <a:avLst/>
            </a:prstGeom>
            <a:noFill/>
            <a:ln>
              <a:noFill/>
            </a:ln>
          </p:spPr>
        </p:pic>
      </p:grpSp>
      <p:pic>
        <p:nvPicPr>
          <p:cNvPr id="65" name="Google Shape;4404;p253">
            <a:extLst>
              <a:ext uri="{FF2B5EF4-FFF2-40B4-BE49-F238E27FC236}">
                <a16:creationId xmlns:a16="http://schemas.microsoft.com/office/drawing/2014/main" id="{5089D9BA-FDD4-D315-16CB-55CBA12C7323}"/>
              </a:ext>
            </a:extLst>
          </p:cNvPr>
          <p:cNvPicPr preferRelativeResize="0"/>
          <p:nvPr/>
        </p:nvPicPr>
        <p:blipFill>
          <a:blip r:embed="rId11">
            <a:alphaModFix/>
          </a:blip>
          <a:stretch>
            <a:fillRect/>
          </a:stretch>
        </p:blipFill>
        <p:spPr>
          <a:xfrm>
            <a:off x="6186408" y="3958535"/>
            <a:ext cx="457200" cy="457200"/>
          </a:xfrm>
          <a:prstGeom prst="rect">
            <a:avLst/>
          </a:prstGeom>
          <a:noFill/>
          <a:ln>
            <a:noFill/>
          </a:ln>
        </p:spPr>
      </p:pic>
    </p:spTree>
    <p:extLst>
      <p:ext uri="{BB962C8B-B14F-4D97-AF65-F5344CB8AC3E}">
        <p14:creationId xmlns:p14="http://schemas.microsoft.com/office/powerpoint/2010/main" val="343276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D48366-BA03-7CC9-B607-55776A638413}"/>
              </a:ext>
            </a:extLst>
          </p:cNvPr>
          <p:cNvSpPr>
            <a:spLocks noGrp="1"/>
          </p:cNvSpPr>
          <p:nvPr>
            <p:ph type="title"/>
          </p:nvPr>
        </p:nvSpPr>
        <p:spPr/>
        <p:txBody>
          <a:bodyPr/>
          <a:lstStyle/>
          <a:p>
            <a:r>
              <a:rPr lang="en-AU" dirty="0"/>
              <a:t>Decoupled Infrastructure</a:t>
            </a:r>
            <a:br>
              <a:rPr lang="en-AU" dirty="0"/>
            </a:br>
            <a:r>
              <a:rPr lang="en-AU" dirty="0"/>
              <a:t>Design</a:t>
            </a:r>
          </a:p>
        </p:txBody>
      </p:sp>
      <p:sp>
        <p:nvSpPr>
          <p:cNvPr id="4" name="Rectangle 3">
            <a:extLst>
              <a:ext uri="{FF2B5EF4-FFF2-40B4-BE49-F238E27FC236}">
                <a16:creationId xmlns:a16="http://schemas.microsoft.com/office/drawing/2014/main" id="{6F369B5D-13F3-FF76-8EE3-94FBED43229C}"/>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89E155E1-337D-4E41-9AE5-C77B9A41B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FEB67C7A-FD65-F0A3-CEBD-E6B6ABE49AC7}"/>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192142" y="2363191"/>
            <a:ext cx="6941967" cy="39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52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E702E-1158-EC6D-B2E3-FEABBC21D2B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BF1D865-C49C-D8B0-C0B5-39798E2DFBE0}"/>
              </a:ext>
            </a:extLst>
          </p:cNvPr>
          <p:cNvSpPr>
            <a:spLocks noGrp="1"/>
          </p:cNvSpPr>
          <p:nvPr>
            <p:ph type="title"/>
          </p:nvPr>
        </p:nvSpPr>
        <p:spPr/>
        <p:txBody>
          <a:bodyPr/>
          <a:lstStyle/>
          <a:p>
            <a:r>
              <a:rPr lang="en-AU" dirty="0"/>
              <a:t>Modular Component</a:t>
            </a:r>
            <a:br>
              <a:rPr lang="en-AU" dirty="0"/>
            </a:br>
            <a:r>
              <a:rPr lang="en-AU" dirty="0"/>
              <a:t>Model</a:t>
            </a:r>
          </a:p>
        </p:txBody>
      </p:sp>
      <p:sp>
        <p:nvSpPr>
          <p:cNvPr id="4" name="Rectangle 3">
            <a:extLst>
              <a:ext uri="{FF2B5EF4-FFF2-40B4-BE49-F238E27FC236}">
                <a16:creationId xmlns:a16="http://schemas.microsoft.com/office/drawing/2014/main" id="{00D507AC-2147-444A-2C71-EECB09295588}"/>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8273B59D-A152-A545-BCB3-87D779CB0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F8E161C4-9C93-F17A-E0D8-4C68C6B08D7D}"/>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985654" y="2163117"/>
            <a:ext cx="7331230" cy="453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0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46ED2-447A-1928-E975-B6EE23F9D3A9}"/>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FC78627-4CB5-2294-CE73-601CAC33579A}"/>
              </a:ext>
            </a:extLst>
          </p:cNvPr>
          <p:cNvGraphicFramePr>
            <a:graphicFrameLocks noGrp="1"/>
          </p:cNvGraphicFramePr>
          <p:nvPr>
            <p:ph sz="quarter" idx="13"/>
            <p:extLst>
              <p:ext uri="{D42A27DB-BD31-4B8C-83A1-F6EECF244321}">
                <p14:modId xmlns:p14="http://schemas.microsoft.com/office/powerpoint/2010/main" val="2244696035"/>
              </p:ext>
            </p:extLst>
          </p:nvPr>
        </p:nvGraphicFramePr>
        <p:xfrm>
          <a:off x="1087439" y="2651125"/>
          <a:ext cx="7427170" cy="3694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5578649-2851-3C39-516A-6E849C0D164F}"/>
              </a:ext>
            </a:extLst>
          </p:cNvPr>
          <p:cNvSpPr>
            <a:spLocks noGrp="1"/>
          </p:cNvSpPr>
          <p:nvPr>
            <p:ph type="title"/>
          </p:nvPr>
        </p:nvSpPr>
        <p:spPr/>
        <p:txBody>
          <a:bodyPr/>
          <a:lstStyle/>
          <a:p>
            <a:r>
              <a:rPr lang="en-AU" dirty="0"/>
              <a:t>Actor-Based Model</a:t>
            </a:r>
            <a:br>
              <a:rPr lang="en-AU" dirty="0"/>
            </a:br>
            <a:r>
              <a:rPr lang="en-AU" dirty="0"/>
              <a:t>for Agents</a:t>
            </a:r>
          </a:p>
        </p:txBody>
      </p:sp>
      <p:sp>
        <p:nvSpPr>
          <p:cNvPr id="4" name="Rectangle 3">
            <a:extLst>
              <a:ext uri="{FF2B5EF4-FFF2-40B4-BE49-F238E27FC236}">
                <a16:creationId xmlns:a16="http://schemas.microsoft.com/office/drawing/2014/main" id="{12E03CE5-0097-4875-6E2F-1FF0DE26E460}"/>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A05B7081-DA77-407E-CC9A-FF476F41FF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7541"/>
      </p:ext>
    </p:extLst>
  </p:cSld>
  <p:clrMapOvr>
    <a:masterClrMapping/>
  </p:clrMapOvr>
</p:sld>
</file>

<file path=ppt/theme/theme1.xml><?xml version="1.0" encoding="utf-8"?>
<a:theme xmlns:a="http://schemas.openxmlformats.org/drawingml/2006/main" name="Bjorn Showcase">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Showcase_win32_EF_v7" id="{6F1A2123-933E-4821-BABA-C25B36A9C821}" vid="{CA20EF57-394B-4941-B950-E17669DF95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Bjorn design</Template>
  <TotalTime>259</TotalTime>
  <Words>1642</Words>
  <Application>Microsoft Office PowerPoint</Application>
  <PresentationFormat>Widescreen</PresentationFormat>
  <Paragraphs>114</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Neue Haas Grotesk Text Pro</vt:lpstr>
      <vt:lpstr>Space Grotesk</vt:lpstr>
      <vt:lpstr>Space Grotesk Light</vt:lpstr>
      <vt:lpstr>System Font Regular</vt:lpstr>
      <vt:lpstr>Wingdings</vt:lpstr>
      <vt:lpstr>Bjorn Showcase</vt:lpstr>
      <vt:lpstr>PowerPoint Presentation</vt:lpstr>
      <vt:lpstr>PowerPoint Presentation</vt:lpstr>
      <vt:lpstr>PowerPoint Presentation</vt:lpstr>
      <vt:lpstr>Dapr Agents</vt:lpstr>
      <vt:lpstr>Benefits</vt:lpstr>
      <vt:lpstr>Agent-Centric Design</vt:lpstr>
      <vt:lpstr>Decoupled Infrastructure Design</vt:lpstr>
      <vt:lpstr>Modular Component Model</vt:lpstr>
      <vt:lpstr>Actor-Based Model for Agents</vt:lpstr>
      <vt:lpstr>Message-Driven Communication</vt:lpstr>
      <vt:lpstr>Workflow-Oriented Design</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Velida</dc:creator>
  <cp:lastModifiedBy>Will Velida</cp:lastModifiedBy>
  <cp:revision>4</cp:revision>
  <dcterms:created xsi:type="dcterms:W3CDTF">2025-08-27T07:01:37Z</dcterms:created>
  <dcterms:modified xsi:type="dcterms:W3CDTF">2025-08-30T05:51:52Z</dcterms:modified>
</cp:coreProperties>
</file>