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63" r:id="rId2"/>
    <p:sldId id="268" r:id="rId3"/>
    <p:sldId id="269" r:id="rId4"/>
    <p:sldId id="267" r:id="rId5"/>
    <p:sldId id="26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634" autoAdjust="0"/>
  </p:normalViewPr>
  <p:slideViewPr>
    <p:cSldViewPr snapToGrid="0">
      <p:cViewPr varScale="1">
        <p:scale>
          <a:sx n="77" d="100"/>
          <a:sy n="77" d="100"/>
        </p:scale>
        <p:origin x="1914"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317E90-7995-4B35-B124-2EE73C070B73}"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AU"/>
        </a:p>
      </dgm:t>
    </dgm:pt>
    <dgm:pt modelId="{A2EFCA08-41CF-4879-BEC1-AB9AB8041742}">
      <dgm:prSet phldrT="[Text]"/>
      <dgm:spPr/>
      <dgm:t>
        <a:bodyPr/>
        <a:lstStyle/>
        <a:p>
          <a:r>
            <a:rPr lang="en-AU" dirty="0" err="1"/>
            <a:t>Dapr</a:t>
          </a:r>
          <a:r>
            <a:rPr lang="en-AU" dirty="0"/>
            <a:t> Agents 101</a:t>
          </a:r>
        </a:p>
      </dgm:t>
    </dgm:pt>
    <dgm:pt modelId="{792CCCE7-EF8D-448D-9C5E-AD07B20FD22C}" type="parTrans" cxnId="{9C3822A4-F224-494B-89D2-959552AF8870}">
      <dgm:prSet/>
      <dgm:spPr/>
      <dgm:t>
        <a:bodyPr/>
        <a:lstStyle/>
        <a:p>
          <a:endParaRPr lang="en-AU"/>
        </a:p>
      </dgm:t>
    </dgm:pt>
    <dgm:pt modelId="{38BFFAA7-48BA-4944-940A-B3CFB8F5671E}" type="sibTrans" cxnId="{9C3822A4-F224-494B-89D2-959552AF8870}">
      <dgm:prSet/>
      <dgm:spPr/>
      <dgm:t>
        <a:bodyPr/>
        <a:lstStyle/>
        <a:p>
          <a:endParaRPr lang="en-AU"/>
        </a:p>
      </dgm:t>
    </dgm:pt>
    <dgm:pt modelId="{90F696D4-52E0-4568-AEBB-9A6849CA3381}">
      <dgm:prSet phldrT="[Text]"/>
      <dgm:spPr/>
      <dgm:t>
        <a:bodyPr/>
        <a:lstStyle/>
        <a:p>
          <a:r>
            <a:rPr lang="en-AU" dirty="0"/>
            <a:t>LLM Integration with </a:t>
          </a:r>
          <a:r>
            <a:rPr lang="en-AU" dirty="0" err="1"/>
            <a:t>Dapr</a:t>
          </a:r>
          <a:r>
            <a:rPr lang="en-AU" dirty="0"/>
            <a:t> Agents</a:t>
          </a:r>
        </a:p>
      </dgm:t>
    </dgm:pt>
    <dgm:pt modelId="{CA350A43-67A2-4C6E-AD7F-5A89186AADE8}" type="parTrans" cxnId="{66C5C4BD-639B-48ED-9BC1-18CD92EB270A}">
      <dgm:prSet/>
      <dgm:spPr/>
      <dgm:t>
        <a:bodyPr/>
        <a:lstStyle/>
        <a:p>
          <a:endParaRPr lang="en-AU"/>
        </a:p>
      </dgm:t>
    </dgm:pt>
    <dgm:pt modelId="{3493D2AE-F2FC-47D9-8B4B-50550EAAB454}" type="sibTrans" cxnId="{66C5C4BD-639B-48ED-9BC1-18CD92EB270A}">
      <dgm:prSet/>
      <dgm:spPr/>
      <dgm:t>
        <a:bodyPr/>
        <a:lstStyle/>
        <a:p>
          <a:endParaRPr lang="en-AU"/>
        </a:p>
      </dgm:t>
    </dgm:pt>
    <dgm:pt modelId="{65F5DE40-70BF-4905-BF14-AAFD232F31F5}">
      <dgm:prSet phldrT="[Text]"/>
      <dgm:spPr/>
      <dgm:t>
        <a:bodyPr/>
        <a:lstStyle/>
        <a:p>
          <a:r>
            <a:rPr lang="en-AU" dirty="0"/>
            <a:t>Using External Tools in </a:t>
          </a:r>
          <a:r>
            <a:rPr lang="en-AU" dirty="0" err="1"/>
            <a:t>Dapr</a:t>
          </a:r>
          <a:r>
            <a:rPr lang="en-AU" dirty="0"/>
            <a:t> Agents</a:t>
          </a:r>
        </a:p>
      </dgm:t>
    </dgm:pt>
    <dgm:pt modelId="{C0D1D01B-BB0E-4AB9-A71A-EAD7434A8186}" type="parTrans" cxnId="{1E3E2A86-738A-4321-8B69-60B287A67569}">
      <dgm:prSet/>
      <dgm:spPr/>
      <dgm:t>
        <a:bodyPr/>
        <a:lstStyle/>
        <a:p>
          <a:endParaRPr lang="en-AU"/>
        </a:p>
      </dgm:t>
    </dgm:pt>
    <dgm:pt modelId="{377469C8-B531-4A6D-AA4C-76C3FCBB9FE2}" type="sibTrans" cxnId="{1E3E2A86-738A-4321-8B69-60B287A67569}">
      <dgm:prSet/>
      <dgm:spPr/>
      <dgm:t>
        <a:bodyPr/>
        <a:lstStyle/>
        <a:p>
          <a:endParaRPr lang="en-AU"/>
        </a:p>
      </dgm:t>
    </dgm:pt>
    <dgm:pt modelId="{899BEF14-DF80-4640-850C-A116E0378F0B}">
      <dgm:prSet phldrT="[Text]"/>
      <dgm:spPr/>
      <dgm:t>
        <a:bodyPr/>
        <a:lstStyle/>
        <a:p>
          <a:r>
            <a:rPr lang="en-AU" dirty="0"/>
            <a:t>Agentic Workflows with </a:t>
          </a:r>
          <a:r>
            <a:rPr lang="en-AU" dirty="0" err="1"/>
            <a:t>Dapr</a:t>
          </a:r>
          <a:r>
            <a:rPr lang="en-AU" dirty="0"/>
            <a:t> Agents</a:t>
          </a:r>
        </a:p>
      </dgm:t>
    </dgm:pt>
    <dgm:pt modelId="{7D3877C2-22E2-4943-B94E-A765D2CB0056}" type="parTrans" cxnId="{B0CA9F08-7D59-4865-935D-6DCB2085874A}">
      <dgm:prSet/>
      <dgm:spPr/>
      <dgm:t>
        <a:bodyPr/>
        <a:lstStyle/>
        <a:p>
          <a:endParaRPr lang="en-AU"/>
        </a:p>
      </dgm:t>
    </dgm:pt>
    <dgm:pt modelId="{9E1A6551-E68C-4EF9-9A9C-D60B000D4600}" type="sibTrans" cxnId="{B0CA9F08-7D59-4865-935D-6DCB2085874A}">
      <dgm:prSet/>
      <dgm:spPr/>
      <dgm:t>
        <a:bodyPr/>
        <a:lstStyle/>
        <a:p>
          <a:endParaRPr lang="en-AU"/>
        </a:p>
      </dgm:t>
    </dgm:pt>
    <dgm:pt modelId="{D95A01A7-CB6C-4572-82EA-232AE4FD18C3}">
      <dgm:prSet phldrT="[Text]"/>
      <dgm:spPr/>
      <dgm:t>
        <a:bodyPr/>
        <a:lstStyle/>
        <a:p>
          <a:r>
            <a:rPr lang="en-AU" dirty="0"/>
            <a:t>Document Agents with </a:t>
          </a:r>
          <a:r>
            <a:rPr lang="en-AU" dirty="0" err="1"/>
            <a:t>Dapr</a:t>
          </a:r>
          <a:r>
            <a:rPr lang="en-AU" dirty="0"/>
            <a:t> and </a:t>
          </a:r>
          <a:r>
            <a:rPr lang="en-AU" dirty="0" err="1"/>
            <a:t>Chainlit</a:t>
          </a:r>
          <a:endParaRPr lang="en-AU" dirty="0"/>
        </a:p>
      </dgm:t>
    </dgm:pt>
    <dgm:pt modelId="{7689B72B-F58C-4BA0-876D-902F4F22B60C}" type="parTrans" cxnId="{99B6598D-4863-4D01-92D2-42A7770DBAAC}">
      <dgm:prSet/>
      <dgm:spPr/>
      <dgm:t>
        <a:bodyPr/>
        <a:lstStyle/>
        <a:p>
          <a:endParaRPr lang="en-AU"/>
        </a:p>
      </dgm:t>
    </dgm:pt>
    <dgm:pt modelId="{0B6B00D4-C66D-4AEB-9BF9-686D2A9FD794}" type="sibTrans" cxnId="{99B6598D-4863-4D01-92D2-42A7770DBAAC}">
      <dgm:prSet/>
      <dgm:spPr/>
      <dgm:t>
        <a:bodyPr/>
        <a:lstStyle/>
        <a:p>
          <a:endParaRPr lang="en-AU"/>
        </a:p>
      </dgm:t>
    </dgm:pt>
    <dgm:pt modelId="{83D8B2C4-B673-40CC-B0B1-4199F695BCFA}">
      <dgm:prSet phldrT="[Text]"/>
      <dgm:spPr/>
      <dgm:t>
        <a:bodyPr/>
        <a:lstStyle/>
        <a:p>
          <a:r>
            <a:rPr lang="en-AU" dirty="0"/>
            <a:t>MCP Integration in </a:t>
          </a:r>
          <a:r>
            <a:rPr lang="en-AU" dirty="0" err="1"/>
            <a:t>Dapr</a:t>
          </a:r>
          <a:r>
            <a:rPr lang="en-AU" dirty="0"/>
            <a:t> Agents</a:t>
          </a:r>
        </a:p>
      </dgm:t>
    </dgm:pt>
    <dgm:pt modelId="{FC97FB68-7B53-4A99-BE21-1B27926E44D9}" type="parTrans" cxnId="{ABAFF7D6-D7A2-472F-A6EF-382CDA22840B}">
      <dgm:prSet/>
      <dgm:spPr/>
      <dgm:t>
        <a:bodyPr/>
        <a:lstStyle/>
        <a:p>
          <a:endParaRPr lang="en-AU"/>
        </a:p>
      </dgm:t>
    </dgm:pt>
    <dgm:pt modelId="{57A68ABB-8D41-413F-BC9B-42B751DC313E}" type="sibTrans" cxnId="{ABAFF7D6-D7A2-472F-A6EF-382CDA22840B}">
      <dgm:prSet/>
      <dgm:spPr/>
      <dgm:t>
        <a:bodyPr/>
        <a:lstStyle/>
        <a:p>
          <a:endParaRPr lang="en-AU"/>
        </a:p>
      </dgm:t>
    </dgm:pt>
    <dgm:pt modelId="{2D2EC320-9C3B-4E64-B8CE-8C47E7DF77D7}">
      <dgm:prSet phldrT="[Text]"/>
      <dgm:spPr/>
      <dgm:t>
        <a:bodyPr/>
        <a:lstStyle/>
        <a:p>
          <a:r>
            <a:rPr lang="en-AU" dirty="0"/>
            <a:t>Augmented LLM in </a:t>
          </a:r>
          <a:r>
            <a:rPr lang="en-AU" dirty="0" err="1"/>
            <a:t>Dapr</a:t>
          </a:r>
          <a:r>
            <a:rPr lang="en-AU" dirty="0"/>
            <a:t> Agents</a:t>
          </a:r>
        </a:p>
      </dgm:t>
    </dgm:pt>
    <dgm:pt modelId="{A83E7CD1-56B0-49BC-A9F0-AC92DBFD2769}" type="parTrans" cxnId="{E258C507-6AFD-4C35-BE77-AED2218EF3CF}">
      <dgm:prSet/>
      <dgm:spPr/>
      <dgm:t>
        <a:bodyPr/>
        <a:lstStyle/>
        <a:p>
          <a:endParaRPr lang="en-AU"/>
        </a:p>
      </dgm:t>
    </dgm:pt>
    <dgm:pt modelId="{DBB4CAAF-836C-44E7-9499-425D4B6975A9}" type="sibTrans" cxnId="{E258C507-6AFD-4C35-BE77-AED2218EF3CF}">
      <dgm:prSet/>
      <dgm:spPr/>
      <dgm:t>
        <a:bodyPr/>
        <a:lstStyle/>
        <a:p>
          <a:endParaRPr lang="en-AU"/>
        </a:p>
      </dgm:t>
    </dgm:pt>
    <dgm:pt modelId="{5154C82A-EB93-4E82-B0CC-A3C3ECE9E4B6}">
      <dgm:prSet phldrT="[Text]"/>
      <dgm:spPr/>
      <dgm:t>
        <a:bodyPr/>
        <a:lstStyle/>
        <a:p>
          <a:r>
            <a:rPr lang="en-AU" dirty="0"/>
            <a:t>Stateful LLMs with </a:t>
          </a:r>
          <a:r>
            <a:rPr lang="en-AU" dirty="0" err="1"/>
            <a:t>Dapr</a:t>
          </a:r>
          <a:r>
            <a:rPr lang="en-AU" dirty="0"/>
            <a:t> Agents</a:t>
          </a:r>
        </a:p>
      </dgm:t>
    </dgm:pt>
    <dgm:pt modelId="{45D0B182-336D-487C-90EF-22EC8FD906B4}" type="parTrans" cxnId="{6AD807E3-2CC9-4960-93B7-91D247EA911E}">
      <dgm:prSet/>
      <dgm:spPr/>
      <dgm:t>
        <a:bodyPr/>
        <a:lstStyle/>
        <a:p>
          <a:endParaRPr lang="en-AU"/>
        </a:p>
      </dgm:t>
    </dgm:pt>
    <dgm:pt modelId="{F4C86BC0-D132-40D5-9056-80400EAD7A44}" type="sibTrans" cxnId="{6AD807E3-2CC9-4960-93B7-91D247EA911E}">
      <dgm:prSet/>
      <dgm:spPr/>
      <dgm:t>
        <a:bodyPr/>
        <a:lstStyle/>
        <a:p>
          <a:endParaRPr lang="en-AU"/>
        </a:p>
      </dgm:t>
    </dgm:pt>
    <dgm:pt modelId="{55C34D8A-902C-4B99-8F8F-895422A4709D}">
      <dgm:prSet phldrT="[Text]"/>
      <dgm:spPr/>
      <dgm:t>
        <a:bodyPr/>
        <a:lstStyle/>
        <a:p>
          <a:r>
            <a:rPr lang="en-AU" dirty="0"/>
            <a:t>Advanced Prompt Chaining in </a:t>
          </a:r>
          <a:r>
            <a:rPr lang="en-AU" dirty="0" err="1"/>
            <a:t>Dapr</a:t>
          </a:r>
          <a:r>
            <a:rPr lang="en-AU" dirty="0"/>
            <a:t> Agents</a:t>
          </a:r>
        </a:p>
      </dgm:t>
    </dgm:pt>
    <dgm:pt modelId="{BA1FEBC3-9B8F-4E32-9E29-B10B6D440BD4}" type="parTrans" cxnId="{A65CC808-6E3D-4724-87BC-94C39479035E}">
      <dgm:prSet/>
      <dgm:spPr/>
      <dgm:t>
        <a:bodyPr/>
        <a:lstStyle/>
        <a:p>
          <a:endParaRPr lang="en-AU"/>
        </a:p>
      </dgm:t>
    </dgm:pt>
    <dgm:pt modelId="{35FC9FEA-9049-4593-9850-15EF17511BE4}" type="sibTrans" cxnId="{A65CC808-6E3D-4724-87BC-94C39479035E}">
      <dgm:prSet/>
      <dgm:spPr/>
      <dgm:t>
        <a:bodyPr/>
        <a:lstStyle/>
        <a:p>
          <a:endParaRPr lang="en-AU"/>
        </a:p>
      </dgm:t>
    </dgm:pt>
    <dgm:pt modelId="{919027A8-D244-426A-B7B5-D46F8AAB02AE}">
      <dgm:prSet phldrT="[Text]"/>
      <dgm:spPr/>
      <dgm:t>
        <a:bodyPr/>
        <a:lstStyle/>
        <a:p>
          <a:r>
            <a:rPr lang="en-AU" dirty="0"/>
            <a:t>Dynamic Routing Strategies for </a:t>
          </a:r>
          <a:r>
            <a:rPr lang="en-AU" dirty="0" err="1"/>
            <a:t>Dapr</a:t>
          </a:r>
          <a:r>
            <a:rPr lang="en-AU" dirty="0"/>
            <a:t> Agents</a:t>
          </a:r>
        </a:p>
      </dgm:t>
    </dgm:pt>
    <dgm:pt modelId="{EE08E8A8-FF65-4CE8-8004-4973DF9CF842}" type="parTrans" cxnId="{72BECB64-7CCE-4E2F-B294-6453EDD02D4C}">
      <dgm:prSet/>
      <dgm:spPr/>
      <dgm:t>
        <a:bodyPr/>
        <a:lstStyle/>
        <a:p>
          <a:endParaRPr lang="en-AU"/>
        </a:p>
      </dgm:t>
    </dgm:pt>
    <dgm:pt modelId="{3A33320A-04B0-4A5A-94BA-76CF8A3BA6E3}" type="sibTrans" cxnId="{72BECB64-7CCE-4E2F-B294-6453EDD02D4C}">
      <dgm:prSet/>
      <dgm:spPr/>
      <dgm:t>
        <a:bodyPr/>
        <a:lstStyle/>
        <a:p>
          <a:endParaRPr lang="en-AU"/>
        </a:p>
      </dgm:t>
    </dgm:pt>
    <dgm:pt modelId="{B075D077-4AB9-4CA7-8F41-34F5E109A44F}">
      <dgm:prSet phldrT="[Text]"/>
      <dgm:spPr/>
      <dgm:t>
        <a:bodyPr/>
        <a:lstStyle/>
        <a:p>
          <a:r>
            <a:rPr lang="en-AU" dirty="0"/>
            <a:t>Orchestrating Complex Workflows in </a:t>
          </a:r>
          <a:r>
            <a:rPr lang="en-AU" dirty="0" err="1"/>
            <a:t>Dapr</a:t>
          </a:r>
          <a:r>
            <a:rPr lang="en-AU" dirty="0"/>
            <a:t> Agents</a:t>
          </a:r>
        </a:p>
      </dgm:t>
    </dgm:pt>
    <dgm:pt modelId="{DF7BC392-E98A-41E7-BBC9-CD95469BD7F8}" type="parTrans" cxnId="{76C952A2-B7CC-4BC8-B09F-AB0F109B4DBA}">
      <dgm:prSet/>
      <dgm:spPr/>
      <dgm:t>
        <a:bodyPr/>
        <a:lstStyle/>
        <a:p>
          <a:endParaRPr lang="en-AU"/>
        </a:p>
      </dgm:t>
    </dgm:pt>
    <dgm:pt modelId="{21DBD1D7-E9F0-4F8B-ACFF-485FEEA57677}" type="sibTrans" cxnId="{76C952A2-B7CC-4BC8-B09F-AB0F109B4DBA}">
      <dgm:prSet/>
      <dgm:spPr/>
      <dgm:t>
        <a:bodyPr/>
        <a:lstStyle/>
        <a:p>
          <a:endParaRPr lang="en-AU"/>
        </a:p>
      </dgm:t>
    </dgm:pt>
    <dgm:pt modelId="{474E0CD1-B490-4279-859B-56A5EA4E3F94}">
      <dgm:prSet phldrT="[Text]"/>
      <dgm:spPr/>
      <dgm:t>
        <a:bodyPr/>
        <a:lstStyle/>
        <a:p>
          <a:r>
            <a:rPr lang="en-AU" dirty="0"/>
            <a:t>Evaluator-Optimizer Patterns with </a:t>
          </a:r>
          <a:r>
            <a:rPr lang="en-AU" dirty="0" err="1"/>
            <a:t>Dapr</a:t>
          </a:r>
          <a:r>
            <a:rPr lang="en-AU" dirty="0"/>
            <a:t> Agents</a:t>
          </a:r>
        </a:p>
      </dgm:t>
    </dgm:pt>
    <dgm:pt modelId="{991AF522-7FCA-4524-A731-3FB8D7320A3D}" type="parTrans" cxnId="{4FA60EE1-B167-4883-AC2D-539A9679266A}">
      <dgm:prSet/>
      <dgm:spPr/>
      <dgm:t>
        <a:bodyPr/>
        <a:lstStyle/>
        <a:p>
          <a:endParaRPr lang="en-AU"/>
        </a:p>
      </dgm:t>
    </dgm:pt>
    <dgm:pt modelId="{2F8FB953-2746-485C-AA7E-AF6CB2481A9D}" type="sibTrans" cxnId="{4FA60EE1-B167-4883-AC2D-539A9679266A}">
      <dgm:prSet/>
      <dgm:spPr/>
      <dgm:t>
        <a:bodyPr/>
        <a:lstStyle/>
        <a:p>
          <a:endParaRPr lang="en-AU"/>
        </a:p>
      </dgm:t>
    </dgm:pt>
    <dgm:pt modelId="{0CA1B54E-471F-4724-BE28-4958A6C261ED}" type="pres">
      <dgm:prSet presAssocID="{0B317E90-7995-4B35-B124-2EE73C070B73}" presName="diagram" presStyleCnt="0">
        <dgm:presLayoutVars>
          <dgm:dir/>
          <dgm:resizeHandles val="exact"/>
        </dgm:presLayoutVars>
      </dgm:prSet>
      <dgm:spPr/>
    </dgm:pt>
    <dgm:pt modelId="{8B8C6D27-2E98-4CCA-AA2F-210B49DE018C}" type="pres">
      <dgm:prSet presAssocID="{A2EFCA08-41CF-4879-BEC1-AB9AB8041742}" presName="node" presStyleLbl="node1" presStyleIdx="0" presStyleCnt="12">
        <dgm:presLayoutVars>
          <dgm:bulletEnabled val="1"/>
        </dgm:presLayoutVars>
      </dgm:prSet>
      <dgm:spPr/>
    </dgm:pt>
    <dgm:pt modelId="{8E6E4071-1DA1-4260-964C-0AD542CE3051}" type="pres">
      <dgm:prSet presAssocID="{38BFFAA7-48BA-4944-940A-B3CFB8F5671E}" presName="sibTrans" presStyleLbl="sibTrans2D1" presStyleIdx="0" presStyleCnt="11"/>
      <dgm:spPr/>
    </dgm:pt>
    <dgm:pt modelId="{9F996DAE-B9EF-45F5-8592-99DF26CD6368}" type="pres">
      <dgm:prSet presAssocID="{38BFFAA7-48BA-4944-940A-B3CFB8F5671E}" presName="connectorText" presStyleLbl="sibTrans2D1" presStyleIdx="0" presStyleCnt="11"/>
      <dgm:spPr/>
    </dgm:pt>
    <dgm:pt modelId="{F7D95F0D-F67E-4B05-9ED5-5C1E70DAC5CD}" type="pres">
      <dgm:prSet presAssocID="{90F696D4-52E0-4568-AEBB-9A6849CA3381}" presName="node" presStyleLbl="node1" presStyleIdx="1" presStyleCnt="12">
        <dgm:presLayoutVars>
          <dgm:bulletEnabled val="1"/>
        </dgm:presLayoutVars>
      </dgm:prSet>
      <dgm:spPr/>
    </dgm:pt>
    <dgm:pt modelId="{6CD4378C-F890-4C98-A97A-28AC6F9900A6}" type="pres">
      <dgm:prSet presAssocID="{3493D2AE-F2FC-47D9-8B4B-50550EAAB454}" presName="sibTrans" presStyleLbl="sibTrans2D1" presStyleIdx="1" presStyleCnt="11"/>
      <dgm:spPr/>
    </dgm:pt>
    <dgm:pt modelId="{A1BF550A-F6FC-498C-A059-FF40D193BA11}" type="pres">
      <dgm:prSet presAssocID="{3493D2AE-F2FC-47D9-8B4B-50550EAAB454}" presName="connectorText" presStyleLbl="sibTrans2D1" presStyleIdx="1" presStyleCnt="11"/>
      <dgm:spPr/>
    </dgm:pt>
    <dgm:pt modelId="{70EAEEFF-CE86-47BF-A5DC-CD376F6B1170}" type="pres">
      <dgm:prSet presAssocID="{65F5DE40-70BF-4905-BF14-AAFD232F31F5}" presName="node" presStyleLbl="node1" presStyleIdx="2" presStyleCnt="12">
        <dgm:presLayoutVars>
          <dgm:bulletEnabled val="1"/>
        </dgm:presLayoutVars>
      </dgm:prSet>
      <dgm:spPr/>
    </dgm:pt>
    <dgm:pt modelId="{6E0213D7-2D0D-4538-A44D-E4ECD30FC539}" type="pres">
      <dgm:prSet presAssocID="{377469C8-B531-4A6D-AA4C-76C3FCBB9FE2}" presName="sibTrans" presStyleLbl="sibTrans2D1" presStyleIdx="2" presStyleCnt="11"/>
      <dgm:spPr/>
    </dgm:pt>
    <dgm:pt modelId="{917D1074-666C-4C05-9322-AE56F8E61EBE}" type="pres">
      <dgm:prSet presAssocID="{377469C8-B531-4A6D-AA4C-76C3FCBB9FE2}" presName="connectorText" presStyleLbl="sibTrans2D1" presStyleIdx="2" presStyleCnt="11"/>
      <dgm:spPr/>
    </dgm:pt>
    <dgm:pt modelId="{7868228D-3EB4-4F05-BA1E-0BDB92AE1231}" type="pres">
      <dgm:prSet presAssocID="{899BEF14-DF80-4640-850C-A116E0378F0B}" presName="node" presStyleLbl="node1" presStyleIdx="3" presStyleCnt="12">
        <dgm:presLayoutVars>
          <dgm:bulletEnabled val="1"/>
        </dgm:presLayoutVars>
      </dgm:prSet>
      <dgm:spPr/>
    </dgm:pt>
    <dgm:pt modelId="{08AA1331-0005-46B0-83D7-3C294B281B18}" type="pres">
      <dgm:prSet presAssocID="{9E1A6551-E68C-4EF9-9A9C-D60B000D4600}" presName="sibTrans" presStyleLbl="sibTrans2D1" presStyleIdx="3" presStyleCnt="11"/>
      <dgm:spPr/>
    </dgm:pt>
    <dgm:pt modelId="{02A5E98C-977C-4A48-AC3B-16668C3A9687}" type="pres">
      <dgm:prSet presAssocID="{9E1A6551-E68C-4EF9-9A9C-D60B000D4600}" presName="connectorText" presStyleLbl="sibTrans2D1" presStyleIdx="3" presStyleCnt="11"/>
      <dgm:spPr/>
    </dgm:pt>
    <dgm:pt modelId="{E0BAD022-8D07-4F52-B37F-AA4BE6CA23E6}" type="pres">
      <dgm:prSet presAssocID="{D95A01A7-CB6C-4572-82EA-232AE4FD18C3}" presName="node" presStyleLbl="node1" presStyleIdx="4" presStyleCnt="12">
        <dgm:presLayoutVars>
          <dgm:bulletEnabled val="1"/>
        </dgm:presLayoutVars>
      </dgm:prSet>
      <dgm:spPr/>
    </dgm:pt>
    <dgm:pt modelId="{A0E1DB5D-1B8F-4015-8B09-A039BF7EBE2A}" type="pres">
      <dgm:prSet presAssocID="{0B6B00D4-C66D-4AEB-9BF9-686D2A9FD794}" presName="sibTrans" presStyleLbl="sibTrans2D1" presStyleIdx="4" presStyleCnt="11"/>
      <dgm:spPr/>
    </dgm:pt>
    <dgm:pt modelId="{3704B82E-BE3C-46D7-B0E9-0376A95891CE}" type="pres">
      <dgm:prSet presAssocID="{0B6B00D4-C66D-4AEB-9BF9-686D2A9FD794}" presName="connectorText" presStyleLbl="sibTrans2D1" presStyleIdx="4" presStyleCnt="11"/>
      <dgm:spPr/>
    </dgm:pt>
    <dgm:pt modelId="{9E519C23-5814-4AA1-9FD5-F618F359C537}" type="pres">
      <dgm:prSet presAssocID="{83D8B2C4-B673-40CC-B0B1-4199F695BCFA}" presName="node" presStyleLbl="node1" presStyleIdx="5" presStyleCnt="12">
        <dgm:presLayoutVars>
          <dgm:bulletEnabled val="1"/>
        </dgm:presLayoutVars>
      </dgm:prSet>
      <dgm:spPr/>
    </dgm:pt>
    <dgm:pt modelId="{345F60C5-7745-4F91-95C4-87B44F2EB193}" type="pres">
      <dgm:prSet presAssocID="{57A68ABB-8D41-413F-BC9B-42B751DC313E}" presName="sibTrans" presStyleLbl="sibTrans2D1" presStyleIdx="5" presStyleCnt="11"/>
      <dgm:spPr/>
    </dgm:pt>
    <dgm:pt modelId="{9D9F505F-3721-437C-94B5-7DC9E9B468FA}" type="pres">
      <dgm:prSet presAssocID="{57A68ABB-8D41-413F-BC9B-42B751DC313E}" presName="connectorText" presStyleLbl="sibTrans2D1" presStyleIdx="5" presStyleCnt="11"/>
      <dgm:spPr/>
    </dgm:pt>
    <dgm:pt modelId="{FF8036FE-C8B8-41BE-BB45-363F6BBD08D8}" type="pres">
      <dgm:prSet presAssocID="{2D2EC320-9C3B-4E64-B8CE-8C47E7DF77D7}" presName="node" presStyleLbl="node1" presStyleIdx="6" presStyleCnt="12">
        <dgm:presLayoutVars>
          <dgm:bulletEnabled val="1"/>
        </dgm:presLayoutVars>
      </dgm:prSet>
      <dgm:spPr/>
    </dgm:pt>
    <dgm:pt modelId="{88563AFD-CFF7-42D7-B28F-C69D514B8824}" type="pres">
      <dgm:prSet presAssocID="{DBB4CAAF-836C-44E7-9499-425D4B6975A9}" presName="sibTrans" presStyleLbl="sibTrans2D1" presStyleIdx="6" presStyleCnt="11"/>
      <dgm:spPr/>
    </dgm:pt>
    <dgm:pt modelId="{A17B36C2-D854-4C55-A692-18D7D4720D8F}" type="pres">
      <dgm:prSet presAssocID="{DBB4CAAF-836C-44E7-9499-425D4B6975A9}" presName="connectorText" presStyleLbl="sibTrans2D1" presStyleIdx="6" presStyleCnt="11"/>
      <dgm:spPr/>
    </dgm:pt>
    <dgm:pt modelId="{55A551A3-1025-4774-9544-1C1729BAEFEE}" type="pres">
      <dgm:prSet presAssocID="{5154C82A-EB93-4E82-B0CC-A3C3ECE9E4B6}" presName="node" presStyleLbl="node1" presStyleIdx="7" presStyleCnt="12">
        <dgm:presLayoutVars>
          <dgm:bulletEnabled val="1"/>
        </dgm:presLayoutVars>
      </dgm:prSet>
      <dgm:spPr/>
    </dgm:pt>
    <dgm:pt modelId="{A861A847-9C8B-44D5-BCFC-4C41E646FF19}" type="pres">
      <dgm:prSet presAssocID="{F4C86BC0-D132-40D5-9056-80400EAD7A44}" presName="sibTrans" presStyleLbl="sibTrans2D1" presStyleIdx="7" presStyleCnt="11"/>
      <dgm:spPr/>
    </dgm:pt>
    <dgm:pt modelId="{26E162F6-6D87-4382-A5DB-CA2999AA07F1}" type="pres">
      <dgm:prSet presAssocID="{F4C86BC0-D132-40D5-9056-80400EAD7A44}" presName="connectorText" presStyleLbl="sibTrans2D1" presStyleIdx="7" presStyleCnt="11"/>
      <dgm:spPr/>
    </dgm:pt>
    <dgm:pt modelId="{C661ABD8-60B2-4315-8F8F-85F11D838120}" type="pres">
      <dgm:prSet presAssocID="{55C34D8A-902C-4B99-8F8F-895422A4709D}" presName="node" presStyleLbl="node1" presStyleIdx="8" presStyleCnt="12">
        <dgm:presLayoutVars>
          <dgm:bulletEnabled val="1"/>
        </dgm:presLayoutVars>
      </dgm:prSet>
      <dgm:spPr/>
    </dgm:pt>
    <dgm:pt modelId="{07A1A35E-122C-4E31-9281-388FED9D6B92}" type="pres">
      <dgm:prSet presAssocID="{35FC9FEA-9049-4593-9850-15EF17511BE4}" presName="sibTrans" presStyleLbl="sibTrans2D1" presStyleIdx="8" presStyleCnt="11"/>
      <dgm:spPr/>
    </dgm:pt>
    <dgm:pt modelId="{8CEE17EF-9EC1-49E9-A215-20070F9C26C3}" type="pres">
      <dgm:prSet presAssocID="{35FC9FEA-9049-4593-9850-15EF17511BE4}" presName="connectorText" presStyleLbl="sibTrans2D1" presStyleIdx="8" presStyleCnt="11"/>
      <dgm:spPr/>
    </dgm:pt>
    <dgm:pt modelId="{A4D321AD-53B7-46BC-874B-0F8CF2FE1C4C}" type="pres">
      <dgm:prSet presAssocID="{919027A8-D244-426A-B7B5-D46F8AAB02AE}" presName="node" presStyleLbl="node1" presStyleIdx="9" presStyleCnt="12">
        <dgm:presLayoutVars>
          <dgm:bulletEnabled val="1"/>
        </dgm:presLayoutVars>
      </dgm:prSet>
      <dgm:spPr/>
    </dgm:pt>
    <dgm:pt modelId="{43EBD0FA-A9E2-40BA-B13D-25158738C8F3}" type="pres">
      <dgm:prSet presAssocID="{3A33320A-04B0-4A5A-94BA-76CF8A3BA6E3}" presName="sibTrans" presStyleLbl="sibTrans2D1" presStyleIdx="9" presStyleCnt="11"/>
      <dgm:spPr/>
    </dgm:pt>
    <dgm:pt modelId="{F1984286-047E-4590-8123-4742BC803D0D}" type="pres">
      <dgm:prSet presAssocID="{3A33320A-04B0-4A5A-94BA-76CF8A3BA6E3}" presName="connectorText" presStyleLbl="sibTrans2D1" presStyleIdx="9" presStyleCnt="11"/>
      <dgm:spPr/>
    </dgm:pt>
    <dgm:pt modelId="{DE5894D9-FE08-4EAD-AA17-6D5E6B15E28A}" type="pres">
      <dgm:prSet presAssocID="{B075D077-4AB9-4CA7-8F41-34F5E109A44F}" presName="node" presStyleLbl="node1" presStyleIdx="10" presStyleCnt="12">
        <dgm:presLayoutVars>
          <dgm:bulletEnabled val="1"/>
        </dgm:presLayoutVars>
      </dgm:prSet>
      <dgm:spPr/>
    </dgm:pt>
    <dgm:pt modelId="{8177D543-1169-42C4-8FAB-55A6BEC2D4BD}" type="pres">
      <dgm:prSet presAssocID="{21DBD1D7-E9F0-4F8B-ACFF-485FEEA57677}" presName="sibTrans" presStyleLbl="sibTrans2D1" presStyleIdx="10" presStyleCnt="11"/>
      <dgm:spPr/>
    </dgm:pt>
    <dgm:pt modelId="{E7495723-F9E0-449B-B87A-F89A97B4166C}" type="pres">
      <dgm:prSet presAssocID="{21DBD1D7-E9F0-4F8B-ACFF-485FEEA57677}" presName="connectorText" presStyleLbl="sibTrans2D1" presStyleIdx="10" presStyleCnt="11"/>
      <dgm:spPr/>
    </dgm:pt>
    <dgm:pt modelId="{66184F7D-EEF9-4F57-9D02-3A3E5F4D13F5}" type="pres">
      <dgm:prSet presAssocID="{474E0CD1-B490-4279-859B-56A5EA4E3F94}" presName="node" presStyleLbl="node1" presStyleIdx="11" presStyleCnt="12">
        <dgm:presLayoutVars>
          <dgm:bulletEnabled val="1"/>
        </dgm:presLayoutVars>
      </dgm:prSet>
      <dgm:spPr/>
    </dgm:pt>
  </dgm:ptLst>
  <dgm:cxnLst>
    <dgm:cxn modelId="{4BCD1801-0DEB-4B3C-98C3-3D586D6F77C9}" type="presOf" srcId="{0B6B00D4-C66D-4AEB-9BF9-686D2A9FD794}" destId="{A0E1DB5D-1B8F-4015-8B09-A039BF7EBE2A}" srcOrd="0" destOrd="0" presId="urn:microsoft.com/office/officeart/2005/8/layout/process5"/>
    <dgm:cxn modelId="{DDC70206-3F9D-4EF1-BFDE-96A85C618D62}" type="presOf" srcId="{38BFFAA7-48BA-4944-940A-B3CFB8F5671E}" destId="{9F996DAE-B9EF-45F5-8592-99DF26CD6368}" srcOrd="1" destOrd="0" presId="urn:microsoft.com/office/officeart/2005/8/layout/process5"/>
    <dgm:cxn modelId="{EE374606-452E-4FE7-B387-E9FA8694330B}" type="presOf" srcId="{65F5DE40-70BF-4905-BF14-AAFD232F31F5}" destId="{70EAEEFF-CE86-47BF-A5DC-CD376F6B1170}" srcOrd="0" destOrd="0" presId="urn:microsoft.com/office/officeart/2005/8/layout/process5"/>
    <dgm:cxn modelId="{E258C507-6AFD-4C35-BE77-AED2218EF3CF}" srcId="{0B317E90-7995-4B35-B124-2EE73C070B73}" destId="{2D2EC320-9C3B-4E64-B8CE-8C47E7DF77D7}" srcOrd="6" destOrd="0" parTransId="{A83E7CD1-56B0-49BC-A9F0-AC92DBFD2769}" sibTransId="{DBB4CAAF-836C-44E7-9499-425D4B6975A9}"/>
    <dgm:cxn modelId="{C35AF107-D32D-493C-91BA-3FB42539101D}" type="presOf" srcId="{9E1A6551-E68C-4EF9-9A9C-D60B000D4600}" destId="{02A5E98C-977C-4A48-AC3B-16668C3A9687}" srcOrd="1" destOrd="0" presId="urn:microsoft.com/office/officeart/2005/8/layout/process5"/>
    <dgm:cxn modelId="{B0CA9F08-7D59-4865-935D-6DCB2085874A}" srcId="{0B317E90-7995-4B35-B124-2EE73C070B73}" destId="{899BEF14-DF80-4640-850C-A116E0378F0B}" srcOrd="3" destOrd="0" parTransId="{7D3877C2-22E2-4943-B94E-A765D2CB0056}" sibTransId="{9E1A6551-E68C-4EF9-9A9C-D60B000D4600}"/>
    <dgm:cxn modelId="{A65CC808-6E3D-4724-87BC-94C39479035E}" srcId="{0B317E90-7995-4B35-B124-2EE73C070B73}" destId="{55C34D8A-902C-4B99-8F8F-895422A4709D}" srcOrd="8" destOrd="0" parTransId="{BA1FEBC3-9B8F-4E32-9E29-B10B6D440BD4}" sibTransId="{35FC9FEA-9049-4593-9850-15EF17511BE4}"/>
    <dgm:cxn modelId="{A8C8EC16-1910-4821-8A41-C28B62258004}" type="presOf" srcId="{B075D077-4AB9-4CA7-8F41-34F5E109A44F}" destId="{DE5894D9-FE08-4EAD-AA17-6D5E6B15E28A}" srcOrd="0" destOrd="0" presId="urn:microsoft.com/office/officeart/2005/8/layout/process5"/>
    <dgm:cxn modelId="{CD349D1E-8C84-4F64-842E-6979280D7579}" type="presOf" srcId="{21DBD1D7-E9F0-4F8B-ACFF-485FEEA57677}" destId="{8177D543-1169-42C4-8FAB-55A6BEC2D4BD}" srcOrd="0" destOrd="0" presId="urn:microsoft.com/office/officeart/2005/8/layout/process5"/>
    <dgm:cxn modelId="{29B9F61F-4101-4574-8261-B82798196A06}" type="presOf" srcId="{55C34D8A-902C-4B99-8F8F-895422A4709D}" destId="{C661ABD8-60B2-4315-8F8F-85F11D838120}" srcOrd="0" destOrd="0" presId="urn:microsoft.com/office/officeart/2005/8/layout/process5"/>
    <dgm:cxn modelId="{7B3D8927-ECC6-45A9-AA98-ED1CA7276A62}" type="presOf" srcId="{35FC9FEA-9049-4593-9850-15EF17511BE4}" destId="{07A1A35E-122C-4E31-9281-388FED9D6B92}" srcOrd="0" destOrd="0" presId="urn:microsoft.com/office/officeart/2005/8/layout/process5"/>
    <dgm:cxn modelId="{4A1CBD30-6C15-4111-96EF-38468A60BB4C}" type="presOf" srcId="{3A33320A-04B0-4A5A-94BA-76CF8A3BA6E3}" destId="{43EBD0FA-A9E2-40BA-B13D-25158738C8F3}" srcOrd="0" destOrd="0" presId="urn:microsoft.com/office/officeart/2005/8/layout/process5"/>
    <dgm:cxn modelId="{B1041C33-7443-4677-BEA3-F7AB14299569}" type="presOf" srcId="{3493D2AE-F2FC-47D9-8B4B-50550EAAB454}" destId="{A1BF550A-F6FC-498C-A059-FF40D193BA11}" srcOrd="1" destOrd="0" presId="urn:microsoft.com/office/officeart/2005/8/layout/process5"/>
    <dgm:cxn modelId="{0C6EAB3F-277F-4D84-A466-B80EC5FA230E}" type="presOf" srcId="{377469C8-B531-4A6D-AA4C-76C3FCBB9FE2}" destId="{6E0213D7-2D0D-4538-A44D-E4ECD30FC539}" srcOrd="0" destOrd="0" presId="urn:microsoft.com/office/officeart/2005/8/layout/process5"/>
    <dgm:cxn modelId="{D82BAA5C-157D-46FD-BE45-F3B4025A6155}" type="presOf" srcId="{DBB4CAAF-836C-44E7-9499-425D4B6975A9}" destId="{88563AFD-CFF7-42D7-B28F-C69D514B8824}" srcOrd="0" destOrd="0" presId="urn:microsoft.com/office/officeart/2005/8/layout/process5"/>
    <dgm:cxn modelId="{9E851A5D-20B0-45C9-8B03-E0933F9DF00B}" type="presOf" srcId="{0B6B00D4-C66D-4AEB-9BF9-686D2A9FD794}" destId="{3704B82E-BE3C-46D7-B0E9-0376A95891CE}" srcOrd="1" destOrd="0" presId="urn:microsoft.com/office/officeart/2005/8/layout/process5"/>
    <dgm:cxn modelId="{B554D661-8503-45FC-861C-3043D1AA1FBE}" type="presOf" srcId="{DBB4CAAF-836C-44E7-9499-425D4B6975A9}" destId="{A17B36C2-D854-4C55-A692-18D7D4720D8F}" srcOrd="1" destOrd="0" presId="urn:microsoft.com/office/officeart/2005/8/layout/process5"/>
    <dgm:cxn modelId="{188A7864-D7EF-489B-9C34-2AD805DE231A}" type="presOf" srcId="{3A33320A-04B0-4A5A-94BA-76CF8A3BA6E3}" destId="{F1984286-047E-4590-8123-4742BC803D0D}" srcOrd="1" destOrd="0" presId="urn:microsoft.com/office/officeart/2005/8/layout/process5"/>
    <dgm:cxn modelId="{72BECB64-7CCE-4E2F-B294-6453EDD02D4C}" srcId="{0B317E90-7995-4B35-B124-2EE73C070B73}" destId="{919027A8-D244-426A-B7B5-D46F8AAB02AE}" srcOrd="9" destOrd="0" parTransId="{EE08E8A8-FF65-4CE8-8004-4973DF9CF842}" sibTransId="{3A33320A-04B0-4A5A-94BA-76CF8A3BA6E3}"/>
    <dgm:cxn modelId="{99AAD448-A9CA-4FCD-AFF8-754F68F61FB0}" type="presOf" srcId="{83D8B2C4-B673-40CC-B0B1-4199F695BCFA}" destId="{9E519C23-5814-4AA1-9FD5-F618F359C537}" srcOrd="0" destOrd="0" presId="urn:microsoft.com/office/officeart/2005/8/layout/process5"/>
    <dgm:cxn modelId="{ECA8C554-7581-4DED-B514-D2161746E77F}" type="presOf" srcId="{377469C8-B531-4A6D-AA4C-76C3FCBB9FE2}" destId="{917D1074-666C-4C05-9322-AE56F8E61EBE}" srcOrd="1" destOrd="0" presId="urn:microsoft.com/office/officeart/2005/8/layout/process5"/>
    <dgm:cxn modelId="{C688FB56-6C51-406D-85B1-75FAE523351C}" type="presOf" srcId="{899BEF14-DF80-4640-850C-A116E0378F0B}" destId="{7868228D-3EB4-4F05-BA1E-0BDB92AE1231}" srcOrd="0" destOrd="0" presId="urn:microsoft.com/office/officeart/2005/8/layout/process5"/>
    <dgm:cxn modelId="{27A1D579-E74D-4D83-A0A1-7BA0A7DF62C7}" type="presOf" srcId="{90F696D4-52E0-4568-AEBB-9A6849CA3381}" destId="{F7D95F0D-F67E-4B05-9ED5-5C1E70DAC5CD}" srcOrd="0" destOrd="0" presId="urn:microsoft.com/office/officeart/2005/8/layout/process5"/>
    <dgm:cxn modelId="{0023977A-BE97-4FCA-B4D0-8ACD25EAAF89}" type="presOf" srcId="{57A68ABB-8D41-413F-BC9B-42B751DC313E}" destId="{9D9F505F-3721-437C-94B5-7DC9E9B468FA}" srcOrd="1" destOrd="0" presId="urn:microsoft.com/office/officeart/2005/8/layout/process5"/>
    <dgm:cxn modelId="{E3FEAD5A-93BB-4A40-A049-67DA9245BA12}" type="presOf" srcId="{A2EFCA08-41CF-4879-BEC1-AB9AB8041742}" destId="{8B8C6D27-2E98-4CCA-AA2F-210B49DE018C}" srcOrd="0" destOrd="0" presId="urn:microsoft.com/office/officeart/2005/8/layout/process5"/>
    <dgm:cxn modelId="{1E3E2A86-738A-4321-8B69-60B287A67569}" srcId="{0B317E90-7995-4B35-B124-2EE73C070B73}" destId="{65F5DE40-70BF-4905-BF14-AAFD232F31F5}" srcOrd="2" destOrd="0" parTransId="{C0D1D01B-BB0E-4AB9-A71A-EAD7434A8186}" sibTransId="{377469C8-B531-4A6D-AA4C-76C3FCBB9FE2}"/>
    <dgm:cxn modelId="{9B8C4288-0C13-4283-B305-8B021AA352BE}" type="presOf" srcId="{57A68ABB-8D41-413F-BC9B-42B751DC313E}" destId="{345F60C5-7745-4F91-95C4-87B44F2EB193}" srcOrd="0" destOrd="0" presId="urn:microsoft.com/office/officeart/2005/8/layout/process5"/>
    <dgm:cxn modelId="{99B6598D-4863-4D01-92D2-42A7770DBAAC}" srcId="{0B317E90-7995-4B35-B124-2EE73C070B73}" destId="{D95A01A7-CB6C-4572-82EA-232AE4FD18C3}" srcOrd="4" destOrd="0" parTransId="{7689B72B-F58C-4BA0-876D-902F4F22B60C}" sibTransId="{0B6B00D4-C66D-4AEB-9BF9-686D2A9FD794}"/>
    <dgm:cxn modelId="{25115392-615A-4560-86B4-5F76E904A45D}" type="presOf" srcId="{9E1A6551-E68C-4EF9-9A9C-D60B000D4600}" destId="{08AA1331-0005-46B0-83D7-3C294B281B18}" srcOrd="0" destOrd="0" presId="urn:microsoft.com/office/officeart/2005/8/layout/process5"/>
    <dgm:cxn modelId="{44A3A497-DF25-430C-86EA-9CDAEB7D5ADB}" type="presOf" srcId="{F4C86BC0-D132-40D5-9056-80400EAD7A44}" destId="{26E162F6-6D87-4382-A5DB-CA2999AA07F1}" srcOrd="1" destOrd="0" presId="urn:microsoft.com/office/officeart/2005/8/layout/process5"/>
    <dgm:cxn modelId="{ACB3E49D-A532-43C1-B0A9-18749366DD1A}" type="presOf" srcId="{35FC9FEA-9049-4593-9850-15EF17511BE4}" destId="{8CEE17EF-9EC1-49E9-A215-20070F9C26C3}" srcOrd="1" destOrd="0" presId="urn:microsoft.com/office/officeart/2005/8/layout/process5"/>
    <dgm:cxn modelId="{2781BA9E-5B7E-40A6-B082-E5D72B15EDA6}" type="presOf" srcId="{3493D2AE-F2FC-47D9-8B4B-50550EAAB454}" destId="{6CD4378C-F890-4C98-A97A-28AC6F9900A6}" srcOrd="0" destOrd="0" presId="urn:microsoft.com/office/officeart/2005/8/layout/process5"/>
    <dgm:cxn modelId="{76C952A2-B7CC-4BC8-B09F-AB0F109B4DBA}" srcId="{0B317E90-7995-4B35-B124-2EE73C070B73}" destId="{B075D077-4AB9-4CA7-8F41-34F5E109A44F}" srcOrd="10" destOrd="0" parTransId="{DF7BC392-E98A-41E7-BBC9-CD95469BD7F8}" sibTransId="{21DBD1D7-E9F0-4F8B-ACFF-485FEEA57677}"/>
    <dgm:cxn modelId="{9C3822A4-F224-494B-89D2-959552AF8870}" srcId="{0B317E90-7995-4B35-B124-2EE73C070B73}" destId="{A2EFCA08-41CF-4879-BEC1-AB9AB8041742}" srcOrd="0" destOrd="0" parTransId="{792CCCE7-EF8D-448D-9C5E-AD07B20FD22C}" sibTransId="{38BFFAA7-48BA-4944-940A-B3CFB8F5671E}"/>
    <dgm:cxn modelId="{E16FDCA9-0152-4CA1-B9B4-E25C157447C0}" type="presOf" srcId="{2D2EC320-9C3B-4E64-B8CE-8C47E7DF77D7}" destId="{FF8036FE-C8B8-41BE-BB45-363F6BBD08D8}" srcOrd="0" destOrd="0" presId="urn:microsoft.com/office/officeart/2005/8/layout/process5"/>
    <dgm:cxn modelId="{3FE28BAC-B74A-4E32-9CBD-E94F9782DABC}" type="presOf" srcId="{5154C82A-EB93-4E82-B0CC-A3C3ECE9E4B6}" destId="{55A551A3-1025-4774-9544-1C1729BAEFEE}" srcOrd="0" destOrd="0" presId="urn:microsoft.com/office/officeart/2005/8/layout/process5"/>
    <dgm:cxn modelId="{8BF211B9-940C-44EE-8EE0-B0B13621CD13}" type="presOf" srcId="{21DBD1D7-E9F0-4F8B-ACFF-485FEEA57677}" destId="{E7495723-F9E0-449B-B87A-F89A97B4166C}" srcOrd="1" destOrd="0" presId="urn:microsoft.com/office/officeart/2005/8/layout/process5"/>
    <dgm:cxn modelId="{62421BBC-7B91-4AF3-9F06-A91F53805693}" type="presOf" srcId="{919027A8-D244-426A-B7B5-D46F8AAB02AE}" destId="{A4D321AD-53B7-46BC-874B-0F8CF2FE1C4C}" srcOrd="0" destOrd="0" presId="urn:microsoft.com/office/officeart/2005/8/layout/process5"/>
    <dgm:cxn modelId="{66C5C4BD-639B-48ED-9BC1-18CD92EB270A}" srcId="{0B317E90-7995-4B35-B124-2EE73C070B73}" destId="{90F696D4-52E0-4568-AEBB-9A6849CA3381}" srcOrd="1" destOrd="0" parTransId="{CA350A43-67A2-4C6E-AD7F-5A89186AADE8}" sibTransId="{3493D2AE-F2FC-47D9-8B4B-50550EAAB454}"/>
    <dgm:cxn modelId="{0BAE95C5-B0CC-482A-BBDB-5207A945C94A}" type="presOf" srcId="{38BFFAA7-48BA-4944-940A-B3CFB8F5671E}" destId="{8E6E4071-1DA1-4260-964C-0AD542CE3051}" srcOrd="0" destOrd="0" presId="urn:microsoft.com/office/officeart/2005/8/layout/process5"/>
    <dgm:cxn modelId="{ABAFF7D6-D7A2-472F-A6EF-382CDA22840B}" srcId="{0B317E90-7995-4B35-B124-2EE73C070B73}" destId="{83D8B2C4-B673-40CC-B0B1-4199F695BCFA}" srcOrd="5" destOrd="0" parTransId="{FC97FB68-7B53-4A99-BE21-1B27926E44D9}" sibTransId="{57A68ABB-8D41-413F-BC9B-42B751DC313E}"/>
    <dgm:cxn modelId="{B7D020DB-E72D-4581-9294-678FE63E5B3F}" type="presOf" srcId="{0B317E90-7995-4B35-B124-2EE73C070B73}" destId="{0CA1B54E-471F-4724-BE28-4958A6C261ED}" srcOrd="0" destOrd="0" presId="urn:microsoft.com/office/officeart/2005/8/layout/process5"/>
    <dgm:cxn modelId="{4FA60EE1-B167-4883-AC2D-539A9679266A}" srcId="{0B317E90-7995-4B35-B124-2EE73C070B73}" destId="{474E0CD1-B490-4279-859B-56A5EA4E3F94}" srcOrd="11" destOrd="0" parTransId="{991AF522-7FCA-4524-A731-3FB8D7320A3D}" sibTransId="{2F8FB953-2746-485C-AA7E-AF6CB2481A9D}"/>
    <dgm:cxn modelId="{6AD807E3-2CC9-4960-93B7-91D247EA911E}" srcId="{0B317E90-7995-4B35-B124-2EE73C070B73}" destId="{5154C82A-EB93-4E82-B0CC-A3C3ECE9E4B6}" srcOrd="7" destOrd="0" parTransId="{45D0B182-336D-487C-90EF-22EC8FD906B4}" sibTransId="{F4C86BC0-D132-40D5-9056-80400EAD7A44}"/>
    <dgm:cxn modelId="{EA24C6ED-00BA-43C9-B89C-3CB0ED008FD7}" type="presOf" srcId="{D95A01A7-CB6C-4572-82EA-232AE4FD18C3}" destId="{E0BAD022-8D07-4F52-B37F-AA4BE6CA23E6}" srcOrd="0" destOrd="0" presId="urn:microsoft.com/office/officeart/2005/8/layout/process5"/>
    <dgm:cxn modelId="{4D50A4F7-DBB7-44D8-8626-928F888F67DD}" type="presOf" srcId="{474E0CD1-B490-4279-859B-56A5EA4E3F94}" destId="{66184F7D-EEF9-4F57-9D02-3A3E5F4D13F5}" srcOrd="0" destOrd="0" presId="urn:microsoft.com/office/officeart/2005/8/layout/process5"/>
    <dgm:cxn modelId="{EC6AB1FD-7CB5-4CDD-B9D7-6D1297B4CEAC}" type="presOf" srcId="{F4C86BC0-D132-40D5-9056-80400EAD7A44}" destId="{A861A847-9C8B-44D5-BCFC-4C41E646FF19}" srcOrd="0" destOrd="0" presId="urn:microsoft.com/office/officeart/2005/8/layout/process5"/>
    <dgm:cxn modelId="{ABEE6C8A-1DE2-407F-B03F-A35709CA1003}" type="presParOf" srcId="{0CA1B54E-471F-4724-BE28-4958A6C261ED}" destId="{8B8C6D27-2E98-4CCA-AA2F-210B49DE018C}" srcOrd="0" destOrd="0" presId="urn:microsoft.com/office/officeart/2005/8/layout/process5"/>
    <dgm:cxn modelId="{32E02CFB-3076-4F6B-9352-FBC8A3CDA35F}" type="presParOf" srcId="{0CA1B54E-471F-4724-BE28-4958A6C261ED}" destId="{8E6E4071-1DA1-4260-964C-0AD542CE3051}" srcOrd="1" destOrd="0" presId="urn:microsoft.com/office/officeart/2005/8/layout/process5"/>
    <dgm:cxn modelId="{1CA909A0-300C-4E2B-B7A1-9F8D1138CE97}" type="presParOf" srcId="{8E6E4071-1DA1-4260-964C-0AD542CE3051}" destId="{9F996DAE-B9EF-45F5-8592-99DF26CD6368}" srcOrd="0" destOrd="0" presId="urn:microsoft.com/office/officeart/2005/8/layout/process5"/>
    <dgm:cxn modelId="{C6329664-3D05-4072-80DF-06AE7D263BAF}" type="presParOf" srcId="{0CA1B54E-471F-4724-BE28-4958A6C261ED}" destId="{F7D95F0D-F67E-4B05-9ED5-5C1E70DAC5CD}" srcOrd="2" destOrd="0" presId="urn:microsoft.com/office/officeart/2005/8/layout/process5"/>
    <dgm:cxn modelId="{D71F33F5-105A-4C41-91D7-B6BD4291FC80}" type="presParOf" srcId="{0CA1B54E-471F-4724-BE28-4958A6C261ED}" destId="{6CD4378C-F890-4C98-A97A-28AC6F9900A6}" srcOrd="3" destOrd="0" presId="urn:microsoft.com/office/officeart/2005/8/layout/process5"/>
    <dgm:cxn modelId="{6028768E-D655-405E-A76C-4A653EF9F225}" type="presParOf" srcId="{6CD4378C-F890-4C98-A97A-28AC6F9900A6}" destId="{A1BF550A-F6FC-498C-A059-FF40D193BA11}" srcOrd="0" destOrd="0" presId="urn:microsoft.com/office/officeart/2005/8/layout/process5"/>
    <dgm:cxn modelId="{5A48F470-8599-4018-A134-D5C47F1C6254}" type="presParOf" srcId="{0CA1B54E-471F-4724-BE28-4958A6C261ED}" destId="{70EAEEFF-CE86-47BF-A5DC-CD376F6B1170}" srcOrd="4" destOrd="0" presId="urn:microsoft.com/office/officeart/2005/8/layout/process5"/>
    <dgm:cxn modelId="{E384CF96-99E8-4E6B-842E-0E6840B5C567}" type="presParOf" srcId="{0CA1B54E-471F-4724-BE28-4958A6C261ED}" destId="{6E0213D7-2D0D-4538-A44D-E4ECD30FC539}" srcOrd="5" destOrd="0" presId="urn:microsoft.com/office/officeart/2005/8/layout/process5"/>
    <dgm:cxn modelId="{4760A39E-1187-47E9-9DA4-7B02486EDC1F}" type="presParOf" srcId="{6E0213D7-2D0D-4538-A44D-E4ECD30FC539}" destId="{917D1074-666C-4C05-9322-AE56F8E61EBE}" srcOrd="0" destOrd="0" presId="urn:microsoft.com/office/officeart/2005/8/layout/process5"/>
    <dgm:cxn modelId="{5F0F33DB-D0F6-4D5B-ACFA-73DA3A89F8B6}" type="presParOf" srcId="{0CA1B54E-471F-4724-BE28-4958A6C261ED}" destId="{7868228D-3EB4-4F05-BA1E-0BDB92AE1231}" srcOrd="6" destOrd="0" presId="urn:microsoft.com/office/officeart/2005/8/layout/process5"/>
    <dgm:cxn modelId="{7EE65512-56B5-42A9-BC8B-C9D16DF167A8}" type="presParOf" srcId="{0CA1B54E-471F-4724-BE28-4958A6C261ED}" destId="{08AA1331-0005-46B0-83D7-3C294B281B18}" srcOrd="7" destOrd="0" presId="urn:microsoft.com/office/officeart/2005/8/layout/process5"/>
    <dgm:cxn modelId="{501EB9E1-5C46-4D0E-B7EA-154B7E25F351}" type="presParOf" srcId="{08AA1331-0005-46B0-83D7-3C294B281B18}" destId="{02A5E98C-977C-4A48-AC3B-16668C3A9687}" srcOrd="0" destOrd="0" presId="urn:microsoft.com/office/officeart/2005/8/layout/process5"/>
    <dgm:cxn modelId="{EA9F4BEB-2193-41CB-88DF-9F0E562FB837}" type="presParOf" srcId="{0CA1B54E-471F-4724-BE28-4958A6C261ED}" destId="{E0BAD022-8D07-4F52-B37F-AA4BE6CA23E6}" srcOrd="8" destOrd="0" presId="urn:microsoft.com/office/officeart/2005/8/layout/process5"/>
    <dgm:cxn modelId="{565FAF0B-E860-42EB-BE1D-7D5E5A87BABC}" type="presParOf" srcId="{0CA1B54E-471F-4724-BE28-4958A6C261ED}" destId="{A0E1DB5D-1B8F-4015-8B09-A039BF7EBE2A}" srcOrd="9" destOrd="0" presId="urn:microsoft.com/office/officeart/2005/8/layout/process5"/>
    <dgm:cxn modelId="{8D074D8D-D138-40FD-893B-361C1865DEAF}" type="presParOf" srcId="{A0E1DB5D-1B8F-4015-8B09-A039BF7EBE2A}" destId="{3704B82E-BE3C-46D7-B0E9-0376A95891CE}" srcOrd="0" destOrd="0" presId="urn:microsoft.com/office/officeart/2005/8/layout/process5"/>
    <dgm:cxn modelId="{4A3A9B6F-93E8-4546-8213-28E771D74D31}" type="presParOf" srcId="{0CA1B54E-471F-4724-BE28-4958A6C261ED}" destId="{9E519C23-5814-4AA1-9FD5-F618F359C537}" srcOrd="10" destOrd="0" presId="urn:microsoft.com/office/officeart/2005/8/layout/process5"/>
    <dgm:cxn modelId="{C4145A13-6321-43E2-87FF-E5270BEA387C}" type="presParOf" srcId="{0CA1B54E-471F-4724-BE28-4958A6C261ED}" destId="{345F60C5-7745-4F91-95C4-87B44F2EB193}" srcOrd="11" destOrd="0" presId="urn:microsoft.com/office/officeart/2005/8/layout/process5"/>
    <dgm:cxn modelId="{8BB3C3C4-38AE-4A17-8C5C-FB3B98DB93A1}" type="presParOf" srcId="{345F60C5-7745-4F91-95C4-87B44F2EB193}" destId="{9D9F505F-3721-437C-94B5-7DC9E9B468FA}" srcOrd="0" destOrd="0" presId="urn:microsoft.com/office/officeart/2005/8/layout/process5"/>
    <dgm:cxn modelId="{48692149-CEE1-48F5-B3F0-C63ED051BDB3}" type="presParOf" srcId="{0CA1B54E-471F-4724-BE28-4958A6C261ED}" destId="{FF8036FE-C8B8-41BE-BB45-363F6BBD08D8}" srcOrd="12" destOrd="0" presId="urn:microsoft.com/office/officeart/2005/8/layout/process5"/>
    <dgm:cxn modelId="{2B3C64BB-F085-4089-B9EA-327EF284844F}" type="presParOf" srcId="{0CA1B54E-471F-4724-BE28-4958A6C261ED}" destId="{88563AFD-CFF7-42D7-B28F-C69D514B8824}" srcOrd="13" destOrd="0" presId="urn:microsoft.com/office/officeart/2005/8/layout/process5"/>
    <dgm:cxn modelId="{60CE50D8-70BD-48E5-A3FB-E22F70225D85}" type="presParOf" srcId="{88563AFD-CFF7-42D7-B28F-C69D514B8824}" destId="{A17B36C2-D854-4C55-A692-18D7D4720D8F}" srcOrd="0" destOrd="0" presId="urn:microsoft.com/office/officeart/2005/8/layout/process5"/>
    <dgm:cxn modelId="{A65D6DD0-AC20-420D-9C57-3C81A1C06B60}" type="presParOf" srcId="{0CA1B54E-471F-4724-BE28-4958A6C261ED}" destId="{55A551A3-1025-4774-9544-1C1729BAEFEE}" srcOrd="14" destOrd="0" presId="urn:microsoft.com/office/officeart/2005/8/layout/process5"/>
    <dgm:cxn modelId="{DF45A5C4-BCE0-444A-912E-179D22328CA5}" type="presParOf" srcId="{0CA1B54E-471F-4724-BE28-4958A6C261ED}" destId="{A861A847-9C8B-44D5-BCFC-4C41E646FF19}" srcOrd="15" destOrd="0" presId="urn:microsoft.com/office/officeart/2005/8/layout/process5"/>
    <dgm:cxn modelId="{4119BA78-8810-46DC-9793-2307BD6BB92C}" type="presParOf" srcId="{A861A847-9C8B-44D5-BCFC-4C41E646FF19}" destId="{26E162F6-6D87-4382-A5DB-CA2999AA07F1}" srcOrd="0" destOrd="0" presId="urn:microsoft.com/office/officeart/2005/8/layout/process5"/>
    <dgm:cxn modelId="{2AD87351-030A-45ED-B8D4-3466A0089FE2}" type="presParOf" srcId="{0CA1B54E-471F-4724-BE28-4958A6C261ED}" destId="{C661ABD8-60B2-4315-8F8F-85F11D838120}" srcOrd="16" destOrd="0" presId="urn:microsoft.com/office/officeart/2005/8/layout/process5"/>
    <dgm:cxn modelId="{50CB0E5B-FAA9-4FC6-B1D9-352F9EC44F38}" type="presParOf" srcId="{0CA1B54E-471F-4724-BE28-4958A6C261ED}" destId="{07A1A35E-122C-4E31-9281-388FED9D6B92}" srcOrd="17" destOrd="0" presId="urn:microsoft.com/office/officeart/2005/8/layout/process5"/>
    <dgm:cxn modelId="{F1662DF6-3712-42D4-B406-E3F22D710DE0}" type="presParOf" srcId="{07A1A35E-122C-4E31-9281-388FED9D6B92}" destId="{8CEE17EF-9EC1-49E9-A215-20070F9C26C3}" srcOrd="0" destOrd="0" presId="urn:microsoft.com/office/officeart/2005/8/layout/process5"/>
    <dgm:cxn modelId="{B7C987C3-1255-45F2-B4BD-1A50A93B0B6C}" type="presParOf" srcId="{0CA1B54E-471F-4724-BE28-4958A6C261ED}" destId="{A4D321AD-53B7-46BC-874B-0F8CF2FE1C4C}" srcOrd="18" destOrd="0" presId="urn:microsoft.com/office/officeart/2005/8/layout/process5"/>
    <dgm:cxn modelId="{406D962A-E352-4FDD-8AC5-3F68EE711FA8}" type="presParOf" srcId="{0CA1B54E-471F-4724-BE28-4958A6C261ED}" destId="{43EBD0FA-A9E2-40BA-B13D-25158738C8F3}" srcOrd="19" destOrd="0" presId="urn:microsoft.com/office/officeart/2005/8/layout/process5"/>
    <dgm:cxn modelId="{41BFD587-3834-4516-BC0F-3B705B12C588}" type="presParOf" srcId="{43EBD0FA-A9E2-40BA-B13D-25158738C8F3}" destId="{F1984286-047E-4590-8123-4742BC803D0D}" srcOrd="0" destOrd="0" presId="urn:microsoft.com/office/officeart/2005/8/layout/process5"/>
    <dgm:cxn modelId="{9EC7BE4F-4773-42F5-BA3F-DA22BE692E09}" type="presParOf" srcId="{0CA1B54E-471F-4724-BE28-4958A6C261ED}" destId="{DE5894D9-FE08-4EAD-AA17-6D5E6B15E28A}" srcOrd="20" destOrd="0" presId="urn:microsoft.com/office/officeart/2005/8/layout/process5"/>
    <dgm:cxn modelId="{2DCA85FA-7585-4002-8738-5A34BF2BE5C4}" type="presParOf" srcId="{0CA1B54E-471F-4724-BE28-4958A6C261ED}" destId="{8177D543-1169-42C4-8FAB-55A6BEC2D4BD}" srcOrd="21" destOrd="0" presId="urn:microsoft.com/office/officeart/2005/8/layout/process5"/>
    <dgm:cxn modelId="{5D850DEC-DE5D-4ADF-9B3B-00C54E1450E7}" type="presParOf" srcId="{8177D543-1169-42C4-8FAB-55A6BEC2D4BD}" destId="{E7495723-F9E0-449B-B87A-F89A97B4166C}" srcOrd="0" destOrd="0" presId="urn:microsoft.com/office/officeart/2005/8/layout/process5"/>
    <dgm:cxn modelId="{1993094D-1850-49AF-859E-8EC657E29D0B}" type="presParOf" srcId="{0CA1B54E-471F-4724-BE28-4958A6C261ED}" destId="{66184F7D-EEF9-4F57-9D02-3A3E5F4D13F5}" srcOrd="2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C6D27-2E98-4CCA-AA2F-210B49DE018C}">
      <dsp:nvSpPr>
        <dsp:cNvPr id="0" name=""/>
        <dsp:cNvSpPr/>
      </dsp:nvSpPr>
      <dsp:spPr>
        <a:xfrm>
          <a:off x="3571" y="679119"/>
          <a:ext cx="1561703" cy="93702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err="1"/>
            <a:t>Dapr</a:t>
          </a:r>
          <a:r>
            <a:rPr lang="en-AU" sz="1300" kern="1200" dirty="0"/>
            <a:t> Agents 101</a:t>
          </a:r>
        </a:p>
      </dsp:txBody>
      <dsp:txXfrm>
        <a:off x="31015" y="706563"/>
        <a:ext cx="1506815" cy="882133"/>
      </dsp:txXfrm>
    </dsp:sp>
    <dsp:sp modelId="{8E6E4071-1DA1-4260-964C-0AD542CE3051}">
      <dsp:nvSpPr>
        <dsp:cNvPr id="0" name=""/>
        <dsp:cNvSpPr/>
      </dsp:nvSpPr>
      <dsp:spPr>
        <a:xfrm>
          <a:off x="1702704" y="953979"/>
          <a:ext cx="331081" cy="38730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1702704" y="1031439"/>
        <a:ext cx="231757" cy="232382"/>
      </dsp:txXfrm>
    </dsp:sp>
    <dsp:sp modelId="{F7D95F0D-F67E-4B05-9ED5-5C1E70DAC5CD}">
      <dsp:nvSpPr>
        <dsp:cNvPr id="0" name=""/>
        <dsp:cNvSpPr/>
      </dsp:nvSpPr>
      <dsp:spPr>
        <a:xfrm>
          <a:off x="2189956" y="679119"/>
          <a:ext cx="1561703" cy="937021"/>
        </a:xfrm>
        <a:prstGeom prst="roundRect">
          <a:avLst>
            <a:gd name="adj" fmla="val 10000"/>
          </a:avLst>
        </a:prstGeom>
        <a:solidFill>
          <a:schemeClr val="accent2">
            <a:hueOff val="-1449858"/>
            <a:satOff val="1583"/>
            <a:lumOff val="-5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LLM Integration with </a:t>
          </a:r>
          <a:r>
            <a:rPr lang="en-AU" sz="1300" kern="1200" dirty="0" err="1"/>
            <a:t>Dapr</a:t>
          </a:r>
          <a:r>
            <a:rPr lang="en-AU" sz="1300" kern="1200" dirty="0"/>
            <a:t> Agents</a:t>
          </a:r>
        </a:p>
      </dsp:txBody>
      <dsp:txXfrm>
        <a:off x="2217400" y="706563"/>
        <a:ext cx="1506815" cy="882133"/>
      </dsp:txXfrm>
    </dsp:sp>
    <dsp:sp modelId="{6CD4378C-F890-4C98-A97A-28AC6F9900A6}">
      <dsp:nvSpPr>
        <dsp:cNvPr id="0" name=""/>
        <dsp:cNvSpPr/>
      </dsp:nvSpPr>
      <dsp:spPr>
        <a:xfrm>
          <a:off x="3889089" y="953979"/>
          <a:ext cx="331081" cy="387302"/>
        </a:xfrm>
        <a:prstGeom prst="rightArrow">
          <a:avLst>
            <a:gd name="adj1" fmla="val 60000"/>
            <a:gd name="adj2" fmla="val 50000"/>
          </a:avLst>
        </a:prstGeom>
        <a:solidFill>
          <a:schemeClr val="accent2">
            <a:hueOff val="-1594844"/>
            <a:satOff val="1742"/>
            <a:lumOff val="-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3889089" y="1031439"/>
        <a:ext cx="231757" cy="232382"/>
      </dsp:txXfrm>
    </dsp:sp>
    <dsp:sp modelId="{70EAEEFF-CE86-47BF-A5DC-CD376F6B1170}">
      <dsp:nvSpPr>
        <dsp:cNvPr id="0" name=""/>
        <dsp:cNvSpPr/>
      </dsp:nvSpPr>
      <dsp:spPr>
        <a:xfrm>
          <a:off x="4376340" y="679119"/>
          <a:ext cx="1561703" cy="937021"/>
        </a:xfrm>
        <a:prstGeom prst="roundRect">
          <a:avLst>
            <a:gd name="adj" fmla="val 10000"/>
          </a:avLst>
        </a:prstGeom>
        <a:solidFill>
          <a:schemeClr val="accent2">
            <a:hueOff val="-2899716"/>
            <a:satOff val="3167"/>
            <a:lumOff val="-11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Using External Tools in </a:t>
          </a:r>
          <a:r>
            <a:rPr lang="en-AU" sz="1300" kern="1200" dirty="0" err="1"/>
            <a:t>Dapr</a:t>
          </a:r>
          <a:r>
            <a:rPr lang="en-AU" sz="1300" kern="1200" dirty="0"/>
            <a:t> Agents</a:t>
          </a:r>
        </a:p>
      </dsp:txBody>
      <dsp:txXfrm>
        <a:off x="4403784" y="706563"/>
        <a:ext cx="1506815" cy="882133"/>
      </dsp:txXfrm>
    </dsp:sp>
    <dsp:sp modelId="{6E0213D7-2D0D-4538-A44D-E4ECD30FC539}">
      <dsp:nvSpPr>
        <dsp:cNvPr id="0" name=""/>
        <dsp:cNvSpPr/>
      </dsp:nvSpPr>
      <dsp:spPr>
        <a:xfrm>
          <a:off x="6075473" y="953979"/>
          <a:ext cx="331081" cy="387302"/>
        </a:xfrm>
        <a:prstGeom prst="rightArrow">
          <a:avLst>
            <a:gd name="adj1" fmla="val 60000"/>
            <a:gd name="adj2" fmla="val 50000"/>
          </a:avLst>
        </a:prstGeom>
        <a:solidFill>
          <a:schemeClr val="accent2">
            <a:hueOff val="-3189688"/>
            <a:satOff val="3483"/>
            <a:lumOff val="-12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6075473" y="1031439"/>
        <a:ext cx="231757" cy="232382"/>
      </dsp:txXfrm>
    </dsp:sp>
    <dsp:sp modelId="{7868228D-3EB4-4F05-BA1E-0BDB92AE1231}">
      <dsp:nvSpPr>
        <dsp:cNvPr id="0" name=""/>
        <dsp:cNvSpPr/>
      </dsp:nvSpPr>
      <dsp:spPr>
        <a:xfrm>
          <a:off x="6562724" y="679119"/>
          <a:ext cx="1561703" cy="937021"/>
        </a:xfrm>
        <a:prstGeom prst="roundRect">
          <a:avLst>
            <a:gd name="adj" fmla="val 10000"/>
          </a:avLst>
        </a:prstGeom>
        <a:solidFill>
          <a:schemeClr val="accent2">
            <a:hueOff val="-4349574"/>
            <a:satOff val="4750"/>
            <a:lumOff val="-16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Agentic Workflows with </a:t>
          </a:r>
          <a:r>
            <a:rPr lang="en-AU" sz="1300" kern="1200" dirty="0" err="1"/>
            <a:t>Dapr</a:t>
          </a:r>
          <a:r>
            <a:rPr lang="en-AU" sz="1300" kern="1200" dirty="0"/>
            <a:t> Agents</a:t>
          </a:r>
        </a:p>
      </dsp:txBody>
      <dsp:txXfrm>
        <a:off x="6590168" y="706563"/>
        <a:ext cx="1506815" cy="882133"/>
      </dsp:txXfrm>
    </dsp:sp>
    <dsp:sp modelId="{08AA1331-0005-46B0-83D7-3C294B281B18}">
      <dsp:nvSpPr>
        <dsp:cNvPr id="0" name=""/>
        <dsp:cNvSpPr/>
      </dsp:nvSpPr>
      <dsp:spPr>
        <a:xfrm rot="5400000">
          <a:off x="7178036" y="1725460"/>
          <a:ext cx="331081" cy="387302"/>
        </a:xfrm>
        <a:prstGeom prst="rightArrow">
          <a:avLst>
            <a:gd name="adj1" fmla="val 60000"/>
            <a:gd name="adj2" fmla="val 50000"/>
          </a:avLst>
        </a:prstGeom>
        <a:solidFill>
          <a:schemeClr val="accent2">
            <a:hueOff val="-4784532"/>
            <a:satOff val="5225"/>
            <a:lumOff val="-18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5400000">
        <a:off x="7227386" y="1753570"/>
        <a:ext cx="232382" cy="231757"/>
      </dsp:txXfrm>
    </dsp:sp>
    <dsp:sp modelId="{E0BAD022-8D07-4F52-B37F-AA4BE6CA23E6}">
      <dsp:nvSpPr>
        <dsp:cNvPr id="0" name=""/>
        <dsp:cNvSpPr/>
      </dsp:nvSpPr>
      <dsp:spPr>
        <a:xfrm>
          <a:off x="6562724" y="2240822"/>
          <a:ext cx="1561703" cy="937021"/>
        </a:xfrm>
        <a:prstGeom prst="roundRect">
          <a:avLst>
            <a:gd name="adj" fmla="val 10000"/>
          </a:avLst>
        </a:prstGeom>
        <a:solidFill>
          <a:schemeClr val="accent2">
            <a:hueOff val="-5799432"/>
            <a:satOff val="6333"/>
            <a:lumOff val="-22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Document Agents with </a:t>
          </a:r>
          <a:r>
            <a:rPr lang="en-AU" sz="1300" kern="1200" dirty="0" err="1"/>
            <a:t>Dapr</a:t>
          </a:r>
          <a:r>
            <a:rPr lang="en-AU" sz="1300" kern="1200" dirty="0"/>
            <a:t> and </a:t>
          </a:r>
          <a:r>
            <a:rPr lang="en-AU" sz="1300" kern="1200" dirty="0" err="1"/>
            <a:t>Chainlit</a:t>
          </a:r>
          <a:endParaRPr lang="en-AU" sz="1300" kern="1200" dirty="0"/>
        </a:p>
      </dsp:txBody>
      <dsp:txXfrm>
        <a:off x="6590168" y="2268266"/>
        <a:ext cx="1506815" cy="882133"/>
      </dsp:txXfrm>
    </dsp:sp>
    <dsp:sp modelId="{A0E1DB5D-1B8F-4015-8B09-A039BF7EBE2A}">
      <dsp:nvSpPr>
        <dsp:cNvPr id="0" name=""/>
        <dsp:cNvSpPr/>
      </dsp:nvSpPr>
      <dsp:spPr>
        <a:xfrm rot="10800000">
          <a:off x="6094214" y="2515682"/>
          <a:ext cx="331081" cy="387302"/>
        </a:xfrm>
        <a:prstGeom prst="rightArrow">
          <a:avLst>
            <a:gd name="adj1" fmla="val 60000"/>
            <a:gd name="adj2" fmla="val 50000"/>
          </a:avLst>
        </a:prstGeom>
        <a:solidFill>
          <a:schemeClr val="accent2">
            <a:hueOff val="-6379376"/>
            <a:satOff val="6966"/>
            <a:lumOff val="-243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6193538" y="2593142"/>
        <a:ext cx="231757" cy="232382"/>
      </dsp:txXfrm>
    </dsp:sp>
    <dsp:sp modelId="{9E519C23-5814-4AA1-9FD5-F618F359C537}">
      <dsp:nvSpPr>
        <dsp:cNvPr id="0" name=""/>
        <dsp:cNvSpPr/>
      </dsp:nvSpPr>
      <dsp:spPr>
        <a:xfrm>
          <a:off x="4376340" y="2240822"/>
          <a:ext cx="1561703" cy="937021"/>
        </a:xfrm>
        <a:prstGeom prst="roundRect">
          <a:avLst>
            <a:gd name="adj" fmla="val 10000"/>
          </a:avLst>
        </a:prstGeom>
        <a:solidFill>
          <a:schemeClr val="accent2">
            <a:hueOff val="-7249291"/>
            <a:satOff val="7916"/>
            <a:lumOff val="-27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MCP Integration in </a:t>
          </a:r>
          <a:r>
            <a:rPr lang="en-AU" sz="1300" kern="1200" dirty="0" err="1"/>
            <a:t>Dapr</a:t>
          </a:r>
          <a:r>
            <a:rPr lang="en-AU" sz="1300" kern="1200" dirty="0"/>
            <a:t> Agents</a:t>
          </a:r>
        </a:p>
      </dsp:txBody>
      <dsp:txXfrm>
        <a:off x="4403784" y="2268266"/>
        <a:ext cx="1506815" cy="882133"/>
      </dsp:txXfrm>
    </dsp:sp>
    <dsp:sp modelId="{345F60C5-7745-4F91-95C4-87B44F2EB193}">
      <dsp:nvSpPr>
        <dsp:cNvPr id="0" name=""/>
        <dsp:cNvSpPr/>
      </dsp:nvSpPr>
      <dsp:spPr>
        <a:xfrm rot="10800000">
          <a:off x="3907829" y="2515682"/>
          <a:ext cx="331081" cy="387302"/>
        </a:xfrm>
        <a:prstGeom prst="rightArrow">
          <a:avLst>
            <a:gd name="adj1" fmla="val 60000"/>
            <a:gd name="adj2" fmla="val 50000"/>
          </a:avLst>
        </a:prstGeom>
        <a:solidFill>
          <a:schemeClr val="accent2">
            <a:hueOff val="-7974219"/>
            <a:satOff val="8708"/>
            <a:lumOff val="-303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4007153" y="2593142"/>
        <a:ext cx="231757" cy="232382"/>
      </dsp:txXfrm>
    </dsp:sp>
    <dsp:sp modelId="{FF8036FE-C8B8-41BE-BB45-363F6BBD08D8}">
      <dsp:nvSpPr>
        <dsp:cNvPr id="0" name=""/>
        <dsp:cNvSpPr/>
      </dsp:nvSpPr>
      <dsp:spPr>
        <a:xfrm>
          <a:off x="2189956" y="2240822"/>
          <a:ext cx="1561703" cy="937021"/>
        </a:xfrm>
        <a:prstGeom prst="roundRect">
          <a:avLst>
            <a:gd name="adj" fmla="val 10000"/>
          </a:avLst>
        </a:prstGeom>
        <a:solidFill>
          <a:schemeClr val="accent2">
            <a:hueOff val="-8699149"/>
            <a:satOff val="9500"/>
            <a:lumOff val="-33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Augmented LLM in </a:t>
          </a:r>
          <a:r>
            <a:rPr lang="en-AU" sz="1300" kern="1200" dirty="0" err="1"/>
            <a:t>Dapr</a:t>
          </a:r>
          <a:r>
            <a:rPr lang="en-AU" sz="1300" kern="1200" dirty="0"/>
            <a:t> Agents</a:t>
          </a:r>
        </a:p>
      </dsp:txBody>
      <dsp:txXfrm>
        <a:off x="2217400" y="2268266"/>
        <a:ext cx="1506815" cy="882133"/>
      </dsp:txXfrm>
    </dsp:sp>
    <dsp:sp modelId="{88563AFD-CFF7-42D7-B28F-C69D514B8824}">
      <dsp:nvSpPr>
        <dsp:cNvPr id="0" name=""/>
        <dsp:cNvSpPr/>
      </dsp:nvSpPr>
      <dsp:spPr>
        <a:xfrm rot="10800000">
          <a:off x="1721445" y="2515682"/>
          <a:ext cx="331081" cy="387302"/>
        </a:xfrm>
        <a:prstGeom prst="rightArrow">
          <a:avLst>
            <a:gd name="adj1" fmla="val 60000"/>
            <a:gd name="adj2" fmla="val 50000"/>
          </a:avLst>
        </a:prstGeom>
        <a:solidFill>
          <a:schemeClr val="accent2">
            <a:hueOff val="-9569063"/>
            <a:satOff val="10450"/>
            <a:lumOff val="-364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1820769" y="2593142"/>
        <a:ext cx="231757" cy="232382"/>
      </dsp:txXfrm>
    </dsp:sp>
    <dsp:sp modelId="{55A551A3-1025-4774-9544-1C1729BAEFEE}">
      <dsp:nvSpPr>
        <dsp:cNvPr id="0" name=""/>
        <dsp:cNvSpPr/>
      </dsp:nvSpPr>
      <dsp:spPr>
        <a:xfrm>
          <a:off x="3571" y="2240822"/>
          <a:ext cx="1561703" cy="937021"/>
        </a:xfrm>
        <a:prstGeom prst="roundRect">
          <a:avLst>
            <a:gd name="adj" fmla="val 10000"/>
          </a:avLst>
        </a:prstGeom>
        <a:solidFill>
          <a:schemeClr val="accent2">
            <a:hueOff val="-10149006"/>
            <a:satOff val="11083"/>
            <a:lumOff val="-38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Stateful LLMs with </a:t>
          </a:r>
          <a:r>
            <a:rPr lang="en-AU" sz="1300" kern="1200" dirty="0" err="1"/>
            <a:t>Dapr</a:t>
          </a:r>
          <a:r>
            <a:rPr lang="en-AU" sz="1300" kern="1200" dirty="0"/>
            <a:t> Agents</a:t>
          </a:r>
        </a:p>
      </dsp:txBody>
      <dsp:txXfrm>
        <a:off x="31015" y="2268266"/>
        <a:ext cx="1506815" cy="882133"/>
      </dsp:txXfrm>
    </dsp:sp>
    <dsp:sp modelId="{A861A847-9C8B-44D5-BCFC-4C41E646FF19}">
      <dsp:nvSpPr>
        <dsp:cNvPr id="0" name=""/>
        <dsp:cNvSpPr/>
      </dsp:nvSpPr>
      <dsp:spPr>
        <a:xfrm rot="5400000">
          <a:off x="618882" y="3287163"/>
          <a:ext cx="331081" cy="387302"/>
        </a:xfrm>
        <a:prstGeom prst="rightArrow">
          <a:avLst>
            <a:gd name="adj1" fmla="val 60000"/>
            <a:gd name="adj2" fmla="val 50000"/>
          </a:avLst>
        </a:prstGeom>
        <a:solidFill>
          <a:schemeClr val="accent2">
            <a:hueOff val="-11163907"/>
            <a:satOff val="12191"/>
            <a:lumOff val="-42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5400000">
        <a:off x="668232" y="3315273"/>
        <a:ext cx="232382" cy="231757"/>
      </dsp:txXfrm>
    </dsp:sp>
    <dsp:sp modelId="{C661ABD8-60B2-4315-8F8F-85F11D838120}">
      <dsp:nvSpPr>
        <dsp:cNvPr id="0" name=""/>
        <dsp:cNvSpPr/>
      </dsp:nvSpPr>
      <dsp:spPr>
        <a:xfrm>
          <a:off x="3571" y="3802525"/>
          <a:ext cx="1561703" cy="937021"/>
        </a:xfrm>
        <a:prstGeom prst="roundRect">
          <a:avLst>
            <a:gd name="adj" fmla="val 10000"/>
          </a:avLst>
        </a:prstGeom>
        <a:solidFill>
          <a:schemeClr val="accent2">
            <a:hueOff val="-11598864"/>
            <a:satOff val="12666"/>
            <a:lumOff val="-44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Advanced Prompt Chaining in </a:t>
          </a:r>
          <a:r>
            <a:rPr lang="en-AU" sz="1300" kern="1200" dirty="0" err="1"/>
            <a:t>Dapr</a:t>
          </a:r>
          <a:r>
            <a:rPr lang="en-AU" sz="1300" kern="1200" dirty="0"/>
            <a:t> Agents</a:t>
          </a:r>
        </a:p>
      </dsp:txBody>
      <dsp:txXfrm>
        <a:off x="31015" y="3829969"/>
        <a:ext cx="1506815" cy="882133"/>
      </dsp:txXfrm>
    </dsp:sp>
    <dsp:sp modelId="{07A1A35E-122C-4E31-9281-388FED9D6B92}">
      <dsp:nvSpPr>
        <dsp:cNvPr id="0" name=""/>
        <dsp:cNvSpPr/>
      </dsp:nvSpPr>
      <dsp:spPr>
        <a:xfrm>
          <a:off x="1702704" y="4077385"/>
          <a:ext cx="331081" cy="387302"/>
        </a:xfrm>
        <a:prstGeom prst="rightArrow">
          <a:avLst>
            <a:gd name="adj1" fmla="val 60000"/>
            <a:gd name="adj2" fmla="val 50000"/>
          </a:avLst>
        </a:prstGeom>
        <a:solidFill>
          <a:schemeClr val="accent2">
            <a:hueOff val="-12758752"/>
            <a:satOff val="13933"/>
            <a:lumOff val="-486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1702704" y="4154845"/>
        <a:ext cx="231757" cy="232382"/>
      </dsp:txXfrm>
    </dsp:sp>
    <dsp:sp modelId="{A4D321AD-53B7-46BC-874B-0F8CF2FE1C4C}">
      <dsp:nvSpPr>
        <dsp:cNvPr id="0" name=""/>
        <dsp:cNvSpPr/>
      </dsp:nvSpPr>
      <dsp:spPr>
        <a:xfrm>
          <a:off x="2189956" y="3802525"/>
          <a:ext cx="1561703" cy="937021"/>
        </a:xfrm>
        <a:prstGeom prst="roundRect">
          <a:avLst>
            <a:gd name="adj" fmla="val 10000"/>
          </a:avLst>
        </a:prstGeom>
        <a:solidFill>
          <a:schemeClr val="accent2">
            <a:hueOff val="-13048723"/>
            <a:satOff val="14249"/>
            <a:lumOff val="-49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Dynamic Routing Strategies for </a:t>
          </a:r>
          <a:r>
            <a:rPr lang="en-AU" sz="1300" kern="1200" dirty="0" err="1"/>
            <a:t>Dapr</a:t>
          </a:r>
          <a:r>
            <a:rPr lang="en-AU" sz="1300" kern="1200" dirty="0"/>
            <a:t> Agents</a:t>
          </a:r>
        </a:p>
      </dsp:txBody>
      <dsp:txXfrm>
        <a:off x="2217400" y="3829969"/>
        <a:ext cx="1506815" cy="882133"/>
      </dsp:txXfrm>
    </dsp:sp>
    <dsp:sp modelId="{43EBD0FA-A9E2-40BA-B13D-25158738C8F3}">
      <dsp:nvSpPr>
        <dsp:cNvPr id="0" name=""/>
        <dsp:cNvSpPr/>
      </dsp:nvSpPr>
      <dsp:spPr>
        <a:xfrm>
          <a:off x="3889089" y="4077385"/>
          <a:ext cx="331081" cy="387302"/>
        </a:xfrm>
        <a:prstGeom prst="rightArrow">
          <a:avLst>
            <a:gd name="adj1" fmla="val 60000"/>
            <a:gd name="adj2" fmla="val 50000"/>
          </a:avLst>
        </a:prstGeom>
        <a:solidFill>
          <a:schemeClr val="accent2">
            <a:hueOff val="-14353595"/>
            <a:satOff val="15674"/>
            <a:lumOff val="-54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3889089" y="4154845"/>
        <a:ext cx="231757" cy="232382"/>
      </dsp:txXfrm>
    </dsp:sp>
    <dsp:sp modelId="{DE5894D9-FE08-4EAD-AA17-6D5E6B15E28A}">
      <dsp:nvSpPr>
        <dsp:cNvPr id="0" name=""/>
        <dsp:cNvSpPr/>
      </dsp:nvSpPr>
      <dsp:spPr>
        <a:xfrm>
          <a:off x="4376340" y="3802525"/>
          <a:ext cx="1561703" cy="937021"/>
        </a:xfrm>
        <a:prstGeom prst="roundRect">
          <a:avLst>
            <a:gd name="adj" fmla="val 10000"/>
          </a:avLst>
        </a:prstGeom>
        <a:solidFill>
          <a:schemeClr val="accent2">
            <a:hueOff val="-14498581"/>
            <a:satOff val="15833"/>
            <a:lumOff val="-55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Orchestrating Complex Workflows in </a:t>
          </a:r>
          <a:r>
            <a:rPr lang="en-AU" sz="1300" kern="1200" dirty="0" err="1"/>
            <a:t>Dapr</a:t>
          </a:r>
          <a:r>
            <a:rPr lang="en-AU" sz="1300" kern="1200" dirty="0"/>
            <a:t> Agents</a:t>
          </a:r>
        </a:p>
      </dsp:txBody>
      <dsp:txXfrm>
        <a:off x="4403784" y="3829969"/>
        <a:ext cx="1506815" cy="882133"/>
      </dsp:txXfrm>
    </dsp:sp>
    <dsp:sp modelId="{8177D543-1169-42C4-8FAB-55A6BEC2D4BD}">
      <dsp:nvSpPr>
        <dsp:cNvPr id="0" name=""/>
        <dsp:cNvSpPr/>
      </dsp:nvSpPr>
      <dsp:spPr>
        <a:xfrm>
          <a:off x="6075473" y="4077385"/>
          <a:ext cx="331081" cy="387302"/>
        </a:xfrm>
        <a:prstGeom prst="rightArrow">
          <a:avLst>
            <a:gd name="adj1" fmla="val 60000"/>
            <a:gd name="adj2" fmla="val 50000"/>
          </a:avLst>
        </a:prstGeom>
        <a:solidFill>
          <a:schemeClr val="accent2">
            <a:hueOff val="-15948439"/>
            <a:satOff val="17416"/>
            <a:lumOff val="-60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6075473" y="4154845"/>
        <a:ext cx="231757" cy="232382"/>
      </dsp:txXfrm>
    </dsp:sp>
    <dsp:sp modelId="{66184F7D-EEF9-4F57-9D02-3A3E5F4D13F5}">
      <dsp:nvSpPr>
        <dsp:cNvPr id="0" name=""/>
        <dsp:cNvSpPr/>
      </dsp:nvSpPr>
      <dsp:spPr>
        <a:xfrm>
          <a:off x="6562724" y="3802525"/>
          <a:ext cx="1561703" cy="937021"/>
        </a:xfrm>
        <a:prstGeom prst="roundRect">
          <a:avLst>
            <a:gd name="adj" fmla="val 10000"/>
          </a:avLst>
        </a:prstGeom>
        <a:solidFill>
          <a:schemeClr val="accent2">
            <a:hueOff val="-15948439"/>
            <a:satOff val="17416"/>
            <a:lumOff val="-60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Evaluator-Optimizer Patterns with </a:t>
          </a:r>
          <a:r>
            <a:rPr lang="en-AU" sz="1300" kern="1200" dirty="0" err="1"/>
            <a:t>Dapr</a:t>
          </a:r>
          <a:r>
            <a:rPr lang="en-AU" sz="1300" kern="1200" dirty="0"/>
            <a:t> Agents</a:t>
          </a:r>
        </a:p>
      </dsp:txBody>
      <dsp:txXfrm>
        <a:off x="6590168" y="3829969"/>
        <a:ext cx="1506815" cy="8821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D57E6D-3532-488D-98B3-07996786C224}" type="datetimeFigureOut">
              <a:rPr lang="en-AU" smtClean="0"/>
              <a:t>1/09/2025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50BBE-D8A2-42F1-A3FB-5BBE657D3F8B}" type="slidenum">
              <a:rPr lang="en-AU" smtClean="0"/>
              <a:t>‹#›</a:t>
            </a:fld>
            <a:endParaRPr lang="en-AU"/>
          </a:p>
        </p:txBody>
      </p:sp>
    </p:spTree>
    <p:extLst>
      <p:ext uri="{BB962C8B-B14F-4D97-AF65-F5344CB8AC3E}">
        <p14:creationId xmlns:p14="http://schemas.microsoft.com/office/powerpoint/2010/main" val="994772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odelcontextprotocol.io/"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Hi everyone, welcome back to this series on building AI Agents with </a:t>
            </a:r>
            <a:r>
              <a:rPr lang="en-AU" dirty="0" err="1"/>
              <a:t>Dapr</a:t>
            </a:r>
            <a:r>
              <a:rPr lang="en-AU" dirty="0"/>
              <a:t> Agents!</a:t>
            </a:r>
          </a:p>
          <a:p>
            <a:endParaRPr lang="en-AU" dirty="0"/>
          </a:p>
          <a:p>
            <a:r>
              <a:rPr lang="en-AU" dirty="0"/>
              <a:t>We’re making some great progress – This will be the last “theory” video I’ll do before diving into patterns that we can implement with </a:t>
            </a:r>
            <a:r>
              <a:rPr lang="en-AU" dirty="0" err="1"/>
              <a:t>Dapr</a:t>
            </a:r>
            <a:r>
              <a:rPr lang="en-AU" dirty="0"/>
              <a:t> Agents.</a:t>
            </a:r>
          </a:p>
          <a:p>
            <a:endParaRPr lang="en-AU" dirty="0"/>
          </a:p>
          <a:p>
            <a:r>
              <a:rPr lang="en-AU" dirty="0"/>
              <a:t>So in this video, we’ll cover how we can integrate MCP or the Model Context Protocol in </a:t>
            </a:r>
            <a:r>
              <a:rPr lang="en-AU" dirty="0" err="1"/>
              <a:t>Dapr</a:t>
            </a:r>
            <a:r>
              <a:rPr lang="en-AU" dirty="0"/>
              <a:t> Agents. Now I’m planning to do a series on working with MCP sometime in the future, where I’ll dive a little deeper on how it works, how we can build MCP servers and clients using best practices, but for now – we’ll touch on the basics of MCP and how we can use configure MCP Clients in </a:t>
            </a:r>
            <a:r>
              <a:rPr lang="en-AU" dirty="0" err="1"/>
              <a:t>Dapr</a:t>
            </a:r>
            <a:r>
              <a:rPr lang="en-AU" dirty="0"/>
              <a:t> Agents.</a:t>
            </a:r>
          </a:p>
        </p:txBody>
      </p:sp>
      <p:sp>
        <p:nvSpPr>
          <p:cNvPr id="4" name="Slide Number Placeholder 3"/>
          <p:cNvSpPr>
            <a:spLocks noGrp="1"/>
          </p:cNvSpPr>
          <p:nvPr>
            <p:ph type="sldNum" sz="quarter" idx="5"/>
          </p:nvPr>
        </p:nvSpPr>
        <p:spPr/>
        <p:txBody>
          <a:bodyPr/>
          <a:lstStyle/>
          <a:p>
            <a:fld id="{5AB50BBE-D8A2-42F1-A3FB-5BBE657D3F8B}" type="slidenum">
              <a:rPr lang="en-AU" smtClean="0"/>
              <a:t>1</a:t>
            </a:fld>
            <a:endParaRPr lang="en-AU"/>
          </a:p>
        </p:txBody>
      </p:sp>
    </p:spTree>
    <p:extLst>
      <p:ext uri="{BB962C8B-B14F-4D97-AF65-F5344CB8AC3E}">
        <p14:creationId xmlns:p14="http://schemas.microsoft.com/office/powerpoint/2010/main" val="929520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a:t>
            </a:r>
            <a:r>
              <a:rPr lang="en-US" b="0" i="0" dirty="0">
                <a:solidFill>
                  <a:srgbClr val="3E3E3E"/>
                </a:solidFill>
                <a:effectLst/>
                <a:latin typeface="__Inter_e5ab12"/>
              </a:rPr>
              <a:t>MCP is an open protocol that standardizes how applications provide context to LLMs. </a:t>
            </a:r>
          </a:p>
          <a:p>
            <a:endParaRPr lang="en-US" b="0" i="0" dirty="0">
              <a:solidFill>
                <a:srgbClr val="3E3E3E"/>
              </a:solidFill>
              <a:effectLst/>
              <a:latin typeface="__Inter_e5ab12"/>
            </a:endParaRPr>
          </a:p>
          <a:p>
            <a:r>
              <a:rPr lang="en-US" b="0" i="0" dirty="0">
                <a:solidFill>
                  <a:srgbClr val="3E3E3E"/>
                </a:solidFill>
                <a:effectLst/>
                <a:latin typeface="__Inter_e5ab12"/>
              </a:rPr>
              <a:t>Think of MCP like a USB-C port for AI applications. </a:t>
            </a:r>
          </a:p>
          <a:p>
            <a:endParaRPr lang="en-US" b="0" i="0" dirty="0">
              <a:solidFill>
                <a:srgbClr val="3E3E3E"/>
              </a:solidFill>
              <a:effectLst/>
              <a:latin typeface="__Inter_e5ab12"/>
            </a:endParaRPr>
          </a:p>
          <a:p>
            <a:r>
              <a:rPr lang="en-US" b="0" i="0" dirty="0">
                <a:solidFill>
                  <a:srgbClr val="3E3E3E"/>
                </a:solidFill>
                <a:effectLst/>
                <a:latin typeface="__Inter_e5ab12"/>
              </a:rPr>
              <a:t>Just as USB-C provides a standardized way to connect your devices to various peripherals and accessories, MCP provides a standardized way to connect AI models to different data sources and tools.</a:t>
            </a:r>
            <a:endParaRPr lang="en-AU" dirty="0"/>
          </a:p>
          <a:p>
            <a:endParaRPr lang="en-AU" dirty="0"/>
          </a:p>
          <a:p>
            <a:pPr algn="l">
              <a:buNone/>
            </a:pPr>
            <a:r>
              <a:rPr lang="en-US" b="0" i="0" dirty="0">
                <a:solidFill>
                  <a:srgbClr val="3E3E3E"/>
                </a:solidFill>
                <a:effectLst/>
                <a:latin typeface="__Inter_e5ab12"/>
              </a:rPr>
              <a:t>MCP helps you build agents and complex workflows on top of LLMs. LLMs frequently need to integrate with data and tools, and MCP provides:</a:t>
            </a:r>
          </a:p>
          <a:p>
            <a:pPr algn="l">
              <a:buNone/>
            </a:pPr>
            <a:endParaRPr lang="en-US" b="0" i="0" dirty="0">
              <a:solidFill>
                <a:srgbClr val="3E3E3E"/>
              </a:solidFill>
              <a:effectLst/>
              <a:latin typeface="__Inter_e5ab12"/>
            </a:endParaRPr>
          </a:p>
          <a:p>
            <a:pPr algn="l">
              <a:buFont typeface="Arial" panose="020B0604020202020204" pitchFamily="34" charset="0"/>
              <a:buChar char="•"/>
            </a:pPr>
            <a:r>
              <a:rPr lang="en-US" b="0" i="0" dirty="0">
                <a:solidFill>
                  <a:srgbClr val="3E3E3E"/>
                </a:solidFill>
                <a:effectLst/>
                <a:latin typeface="__Inter_e5ab12"/>
              </a:rPr>
              <a:t>A growing list of pre-built integrations that your LLM can directly plug into</a:t>
            </a:r>
          </a:p>
          <a:p>
            <a:pPr algn="l">
              <a:buFont typeface="Arial" panose="020B0604020202020204" pitchFamily="34" charset="0"/>
              <a:buChar char="•"/>
            </a:pPr>
            <a:r>
              <a:rPr lang="en-US" b="0" i="0" dirty="0">
                <a:solidFill>
                  <a:srgbClr val="3E3E3E"/>
                </a:solidFill>
                <a:effectLst/>
                <a:latin typeface="__Inter_e5ab12"/>
              </a:rPr>
              <a:t>The flexibility to switch between LLM providers and vendors</a:t>
            </a:r>
          </a:p>
        </p:txBody>
      </p:sp>
      <p:sp>
        <p:nvSpPr>
          <p:cNvPr id="4" name="Slide Number Placeholder 3"/>
          <p:cNvSpPr>
            <a:spLocks noGrp="1"/>
          </p:cNvSpPr>
          <p:nvPr>
            <p:ph type="sldNum" sz="quarter" idx="5"/>
          </p:nvPr>
        </p:nvSpPr>
        <p:spPr/>
        <p:txBody>
          <a:bodyPr/>
          <a:lstStyle/>
          <a:p>
            <a:fld id="{5AB50BBE-D8A2-42F1-A3FB-5BBE657D3F8B}" type="slidenum">
              <a:rPr lang="en-AU" smtClean="0"/>
              <a:t>2</a:t>
            </a:fld>
            <a:endParaRPr lang="en-AU"/>
          </a:p>
        </p:txBody>
      </p:sp>
    </p:spTree>
    <p:extLst>
      <p:ext uri="{BB962C8B-B14F-4D97-AF65-F5344CB8AC3E}">
        <p14:creationId xmlns:p14="http://schemas.microsoft.com/office/powerpoint/2010/main" val="3992603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E3E3E"/>
                </a:solidFill>
                <a:effectLst/>
                <a:latin typeface="__Inter_e5ab12"/>
              </a:rPr>
              <a:t>At its core, MCP follows a client-server architecture where a host application can connect to multiple servers:</a:t>
            </a:r>
          </a:p>
          <a:p>
            <a:endParaRPr lang="en-US" b="0" i="0" dirty="0">
              <a:solidFill>
                <a:srgbClr val="3E3E3E"/>
              </a:solidFill>
              <a:effectLst/>
              <a:latin typeface="__Inter_e5ab12"/>
            </a:endParaRPr>
          </a:p>
          <a:p>
            <a:pPr algn="l">
              <a:buFont typeface="Arial" panose="020B0604020202020204" pitchFamily="34" charset="0"/>
              <a:buChar char="•"/>
            </a:pPr>
            <a:r>
              <a:rPr lang="en-US" b="1" i="0" dirty="0">
                <a:solidFill>
                  <a:srgbClr val="171717"/>
                </a:solidFill>
                <a:effectLst/>
                <a:latin typeface="__Inter_e5ab12"/>
              </a:rPr>
              <a:t>MCP Hosts</a:t>
            </a:r>
            <a:r>
              <a:rPr lang="en-US" b="0" i="0" dirty="0">
                <a:solidFill>
                  <a:srgbClr val="3E3E3E"/>
                </a:solidFill>
                <a:effectLst/>
                <a:latin typeface="__Inter_e5ab12"/>
              </a:rPr>
              <a:t>: Programs like Claude Desktop, IDEs, or AI tools that want to access data through MCP</a:t>
            </a:r>
          </a:p>
          <a:p>
            <a:pPr algn="l">
              <a:buFont typeface="Arial" panose="020B0604020202020204" pitchFamily="34" charset="0"/>
              <a:buChar char="•"/>
            </a:pPr>
            <a:r>
              <a:rPr lang="en-US" b="1" i="0" dirty="0">
                <a:solidFill>
                  <a:srgbClr val="171717"/>
                </a:solidFill>
                <a:effectLst/>
                <a:latin typeface="__Inter_e5ab12"/>
              </a:rPr>
              <a:t>MCP Clients</a:t>
            </a:r>
            <a:r>
              <a:rPr lang="en-US" b="0" i="0" dirty="0">
                <a:solidFill>
                  <a:srgbClr val="3E3E3E"/>
                </a:solidFill>
                <a:effectLst/>
                <a:latin typeface="__Inter_e5ab12"/>
              </a:rPr>
              <a:t>: Protocol clients that maintain 1:1 connections with servers</a:t>
            </a:r>
          </a:p>
          <a:p>
            <a:pPr algn="l">
              <a:buFont typeface="Arial" panose="020B0604020202020204" pitchFamily="34" charset="0"/>
              <a:buChar char="•"/>
            </a:pPr>
            <a:r>
              <a:rPr lang="en-US" b="1" i="0" dirty="0">
                <a:solidFill>
                  <a:srgbClr val="171717"/>
                </a:solidFill>
                <a:effectLst/>
                <a:latin typeface="__Inter_e5ab12"/>
              </a:rPr>
              <a:t>MCP Servers</a:t>
            </a:r>
            <a:r>
              <a:rPr lang="en-US" b="0" i="0" dirty="0">
                <a:solidFill>
                  <a:srgbClr val="3E3E3E"/>
                </a:solidFill>
                <a:effectLst/>
                <a:latin typeface="__Inter_e5ab12"/>
              </a:rPr>
              <a:t>: Lightweight programs that each expose specific capabilities through the standardized Model Context Protocol</a:t>
            </a:r>
          </a:p>
          <a:p>
            <a:pPr algn="l">
              <a:buFont typeface="Arial" panose="020B0604020202020204" pitchFamily="34" charset="0"/>
              <a:buChar char="•"/>
            </a:pPr>
            <a:r>
              <a:rPr lang="en-US" b="1" i="0" dirty="0">
                <a:solidFill>
                  <a:srgbClr val="171717"/>
                </a:solidFill>
                <a:effectLst/>
                <a:latin typeface="__Inter_e5ab12"/>
              </a:rPr>
              <a:t>Local Data Sources</a:t>
            </a:r>
            <a:r>
              <a:rPr lang="en-US" b="0" i="0" dirty="0">
                <a:solidFill>
                  <a:srgbClr val="3E3E3E"/>
                </a:solidFill>
                <a:effectLst/>
                <a:latin typeface="__Inter_e5ab12"/>
              </a:rPr>
              <a:t>: Your computer’s files, databases, and services that MCP servers can securely access</a:t>
            </a:r>
          </a:p>
          <a:p>
            <a:pPr algn="l">
              <a:buFont typeface="Arial" panose="020B0604020202020204" pitchFamily="34" charset="0"/>
              <a:buChar char="•"/>
            </a:pPr>
            <a:r>
              <a:rPr lang="en-US" b="1" i="0" dirty="0">
                <a:solidFill>
                  <a:srgbClr val="171717"/>
                </a:solidFill>
                <a:effectLst/>
                <a:latin typeface="__Inter_e5ab12"/>
              </a:rPr>
              <a:t>Remote Services</a:t>
            </a:r>
            <a:r>
              <a:rPr lang="en-US" b="0" i="0" dirty="0">
                <a:solidFill>
                  <a:srgbClr val="3E3E3E"/>
                </a:solidFill>
                <a:effectLst/>
                <a:latin typeface="__Inter_e5ab12"/>
              </a:rPr>
              <a:t>: External systems available over the internet (e.g., through APIs) that MCP servers can connect to</a:t>
            </a:r>
          </a:p>
          <a:p>
            <a:endParaRPr lang="en-AU" dirty="0"/>
          </a:p>
        </p:txBody>
      </p:sp>
      <p:sp>
        <p:nvSpPr>
          <p:cNvPr id="4" name="Slide Number Placeholder 3"/>
          <p:cNvSpPr>
            <a:spLocks noGrp="1"/>
          </p:cNvSpPr>
          <p:nvPr>
            <p:ph type="sldNum" sz="quarter" idx="5"/>
          </p:nvPr>
        </p:nvSpPr>
        <p:spPr/>
        <p:txBody>
          <a:bodyPr/>
          <a:lstStyle/>
          <a:p>
            <a:fld id="{5AB50BBE-D8A2-42F1-A3FB-5BBE657D3F8B}" type="slidenum">
              <a:rPr lang="en-AU" smtClean="0"/>
              <a:t>3</a:t>
            </a:fld>
            <a:endParaRPr lang="en-AU"/>
          </a:p>
        </p:txBody>
      </p:sp>
    </p:spTree>
    <p:extLst>
      <p:ext uri="{BB962C8B-B14F-4D97-AF65-F5344CB8AC3E}">
        <p14:creationId xmlns:p14="http://schemas.microsoft.com/office/powerpoint/2010/main" val="3579991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Dapr</a:t>
            </a:r>
            <a:r>
              <a:rPr lang="en-US" sz="1200" b="0" i="0" kern="1200" dirty="0">
                <a:solidFill>
                  <a:schemeClr val="tx1"/>
                </a:solidFill>
                <a:effectLst/>
                <a:latin typeface="+mn-lt"/>
                <a:ea typeface="+mn-ea"/>
                <a:cs typeface="+mn-cs"/>
              </a:rPr>
              <a:t> Agents includes built-in support for the </a:t>
            </a:r>
            <a:r>
              <a:rPr lang="en-US" sz="1200" b="0" i="0" u="none" strike="noStrike" kern="1200" dirty="0">
                <a:solidFill>
                  <a:schemeClr val="tx1"/>
                </a:solidFill>
                <a:effectLst/>
                <a:latin typeface="+mn-lt"/>
                <a:ea typeface="+mn-ea"/>
                <a:cs typeface="+mn-cs"/>
                <a:hlinkClick r:id="rId3"/>
              </a:rPr>
              <a:t>Model Context Protocol (MCP)</a:t>
            </a:r>
            <a:r>
              <a:rPr lang="en-US" sz="1200" b="0" i="0" kern="1200" dirty="0">
                <a:solidFill>
                  <a:schemeClr val="tx1"/>
                </a:solidFill>
                <a:effectLst/>
                <a:latin typeface="+mn-lt"/>
                <a:ea typeface="+mn-ea"/>
                <a:cs typeface="+mn-cs"/>
              </a:rPr>
              <a:t>, enabling agents to dynamically discover and invoke external tools through a standardized interface. Using the provided </a:t>
            </a:r>
            <a:r>
              <a:rPr lang="en-US" sz="1200" b="0" i="0" kern="1200" dirty="0" err="1">
                <a:solidFill>
                  <a:schemeClr val="tx1"/>
                </a:solidFill>
                <a:effectLst/>
                <a:latin typeface="+mn-lt"/>
                <a:ea typeface="+mn-ea"/>
                <a:cs typeface="+mn-cs"/>
              </a:rPr>
              <a:t>MCPClient</a:t>
            </a:r>
            <a:r>
              <a:rPr lang="en-US" sz="1200" b="0" i="0" kern="1200" dirty="0">
                <a:solidFill>
                  <a:schemeClr val="tx1"/>
                </a:solidFill>
                <a:effectLst/>
                <a:latin typeface="+mn-lt"/>
                <a:ea typeface="+mn-ea"/>
                <a:cs typeface="+mn-cs"/>
              </a:rPr>
              <a:t>, agents can connect to MCP servers via two transport options: </a:t>
            </a:r>
            <a:r>
              <a:rPr lang="en-US" sz="1200" b="0" i="0" kern="1200" dirty="0" err="1">
                <a:solidFill>
                  <a:schemeClr val="tx1"/>
                </a:solidFill>
                <a:effectLst/>
                <a:latin typeface="+mn-lt"/>
                <a:ea typeface="+mn-ea"/>
                <a:cs typeface="+mn-cs"/>
              </a:rPr>
              <a:t>stdio</a:t>
            </a:r>
            <a:r>
              <a:rPr lang="en-US" sz="1200" b="0" i="0" kern="1200" dirty="0">
                <a:solidFill>
                  <a:schemeClr val="tx1"/>
                </a:solidFill>
                <a:effectLst/>
                <a:latin typeface="+mn-lt"/>
                <a:ea typeface="+mn-ea"/>
                <a:cs typeface="+mn-cs"/>
              </a:rPr>
              <a:t> for local development and </a:t>
            </a:r>
            <a:r>
              <a:rPr lang="en-US" sz="1200" b="0" i="0" kern="1200" dirty="0" err="1">
                <a:solidFill>
                  <a:schemeClr val="tx1"/>
                </a:solidFill>
                <a:effectLst/>
                <a:latin typeface="+mn-lt"/>
                <a:ea typeface="+mn-ea"/>
                <a:cs typeface="+mn-cs"/>
              </a:rPr>
              <a:t>sse</a:t>
            </a:r>
            <a:r>
              <a:rPr lang="en-US" sz="1200" b="0" i="0" kern="1200" dirty="0">
                <a:solidFill>
                  <a:schemeClr val="tx1"/>
                </a:solidFill>
                <a:effectLst/>
                <a:latin typeface="+mn-lt"/>
                <a:ea typeface="+mn-ea"/>
                <a:cs typeface="+mn-cs"/>
              </a:rPr>
              <a:t> for remote or distributed environments.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Once connected, the MCP client fetches all available tools from the server and prepares them for immediate use within the agent’s toolset. This allows agents to incorporate capabilities exposed by external processes—such as local Python scripts or remote services without hardcoding or preloading them. Agents can invoke these tools at runtime, expanding their behavior based on what’s offered by the active MCP server.</a:t>
            </a:r>
          </a:p>
          <a:p>
            <a:endParaRPr lang="en-AU" dirty="0"/>
          </a:p>
        </p:txBody>
      </p:sp>
      <p:sp>
        <p:nvSpPr>
          <p:cNvPr id="4" name="Slide Number Placeholder 3"/>
          <p:cNvSpPr>
            <a:spLocks noGrp="1"/>
          </p:cNvSpPr>
          <p:nvPr>
            <p:ph type="sldNum" sz="quarter" idx="5"/>
          </p:nvPr>
        </p:nvSpPr>
        <p:spPr/>
        <p:txBody>
          <a:bodyPr/>
          <a:lstStyle/>
          <a:p>
            <a:fld id="{5AB50BBE-D8A2-42F1-A3FB-5BBE657D3F8B}" type="slidenum">
              <a:rPr lang="en-AU" smtClean="0"/>
              <a:t>4</a:t>
            </a:fld>
            <a:endParaRPr lang="en-AU"/>
          </a:p>
        </p:txBody>
      </p:sp>
    </p:spTree>
    <p:extLst>
      <p:ext uri="{BB962C8B-B14F-4D97-AF65-F5344CB8AC3E}">
        <p14:creationId xmlns:p14="http://schemas.microsoft.com/office/powerpoint/2010/main" val="2735032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take a look this in action! We’ll go through how we can build a simple </a:t>
            </a:r>
            <a:r>
              <a:rPr lang="en-AU" dirty="0" err="1"/>
              <a:t>Dapr</a:t>
            </a:r>
            <a:r>
              <a:rPr lang="en-AU" dirty="0"/>
              <a:t> Agent that uses tools exposed via a MCP server over Server-Sent Events. We’ll set up a simple standalone server, create some MCP tools in it and connect our agent to them using SSE communication.</a:t>
            </a:r>
          </a:p>
        </p:txBody>
      </p:sp>
      <p:sp>
        <p:nvSpPr>
          <p:cNvPr id="4" name="Slide Number Placeholder 3"/>
          <p:cNvSpPr>
            <a:spLocks noGrp="1"/>
          </p:cNvSpPr>
          <p:nvPr>
            <p:ph type="sldNum" sz="quarter" idx="5"/>
          </p:nvPr>
        </p:nvSpPr>
        <p:spPr/>
        <p:txBody>
          <a:bodyPr/>
          <a:lstStyle/>
          <a:p>
            <a:fld id="{5AB50BBE-D8A2-42F1-A3FB-5BBE657D3F8B}" type="slidenum">
              <a:rPr lang="en-AU" smtClean="0"/>
              <a:t>5</a:t>
            </a:fld>
            <a:endParaRPr lang="en-AU"/>
          </a:p>
        </p:txBody>
      </p:sp>
    </p:spTree>
    <p:extLst>
      <p:ext uri="{BB962C8B-B14F-4D97-AF65-F5344CB8AC3E}">
        <p14:creationId xmlns:p14="http://schemas.microsoft.com/office/powerpoint/2010/main" val="881212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36AF09B6-D71C-42C3-A47B-8EC58610C367}" type="slidenum">
              <a:rPr lang="en-AU" smtClean="0"/>
              <a:t>‹#›</a:t>
            </a:fld>
            <a:endParaRPr lang="en-AU"/>
          </a:p>
        </p:txBody>
      </p:sp>
      <p:cxnSp>
        <p:nvCxnSpPr>
          <p:cNvPr id="11" name="Straight Connector 10">
            <a:extLst>
              <a:ext uri="{FF2B5EF4-FFF2-40B4-BE49-F238E27FC236}">
                <a16:creationId xmlns:a16="http://schemas.microsoft.com/office/drawing/2014/main" id="{738AEC68-8734-EA5D-0CB2-9591B3A21AE7}"/>
              </a:ext>
              <a:ext uri="{C183D7F6-B498-43B3-948B-1728B52AA6E4}">
                <adec:decorative xmlns:adec="http://schemas.microsoft.com/office/drawing/2017/decorative" val="1"/>
              </a:ext>
            </a:extLst>
          </p:cNvPr>
          <p:cNvCxnSpPr>
            <a:cxnSpLocks/>
          </p:cNvCxnSpPr>
          <p:nvPr/>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DFFF1FC-CDE9-3B47-D073-3394D4D035A9}"/>
              </a:ext>
              <a:ext uri="{C183D7F6-B498-43B3-948B-1728B52AA6E4}">
                <adec:decorative xmlns:adec="http://schemas.microsoft.com/office/drawing/2017/decorative" val="1"/>
              </a:ext>
            </a:extLst>
          </p:cNvPr>
          <p:cNvCxnSpPr>
            <a:cxnSpLocks/>
          </p:cNvCxnSpPr>
          <p:nvPr/>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389120"/>
            <a:ext cx="9288096" cy="1435331"/>
          </a:xfrm>
        </p:spPr>
        <p:txBody>
          <a:bodyPr anchor="b" anchorCtr="0">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301884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36AF09B6-D71C-42C3-A47B-8EC58610C367}" type="slidenum">
              <a:rPr lang="en-AU" smtClean="0"/>
              <a:t>‹#›</a:t>
            </a:fld>
            <a:endParaRPr lang="en-AU"/>
          </a:p>
        </p:txBody>
      </p:sp>
    </p:spTree>
    <p:extLst>
      <p:ext uri="{BB962C8B-B14F-4D97-AF65-F5344CB8AC3E}">
        <p14:creationId xmlns:p14="http://schemas.microsoft.com/office/powerpoint/2010/main" val="1835457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754880"/>
            <a:ext cx="6655522" cy="1545336"/>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088136"/>
            <a:ext cx="7478991" cy="3635797"/>
          </a:xfrm>
        </p:spPr>
        <p:txBody>
          <a:bodyPr anchor="t">
            <a:norm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214972737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2">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FAA61B-AD43-37CB-7EE0-96C95C0CAE11}"/>
              </a:ext>
              <a:ext uri="{C183D7F6-B498-43B3-948B-1728B52AA6E4}">
                <adec:decorative xmlns:adec="http://schemas.microsoft.com/office/drawing/2017/decorative" val="1"/>
              </a:ext>
            </a:extLst>
          </p:cNvPr>
          <p:cNvCxnSpPr>
            <a:cxnSpLocks/>
          </p:cNvCxnSpPr>
          <p:nvPr/>
        </p:nvCxnSpPr>
        <p:spPr>
          <a:xfrm>
            <a:off x="-6626" y="49654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7">
            <a:extLst>
              <a:ext uri="{FF2B5EF4-FFF2-40B4-BE49-F238E27FC236}">
                <a16:creationId xmlns:a16="http://schemas.microsoft.com/office/drawing/2014/main" id="{12DA3032-68CE-D997-667C-4C5C01E418A6}"/>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9" name="Footer Placeholder 8">
            <a:extLst>
              <a:ext uri="{FF2B5EF4-FFF2-40B4-BE49-F238E27FC236}">
                <a16:creationId xmlns:a16="http://schemas.microsoft.com/office/drawing/2014/main" id="{6099C91B-9803-3812-63A6-5705DB9FE95D}"/>
              </a:ext>
            </a:extLst>
          </p:cNvPr>
          <p:cNvSpPr>
            <a:spLocks noGrp="1"/>
          </p:cNvSpPr>
          <p:nvPr>
            <p:ph type="ftr" sz="quarter" idx="11"/>
          </p:nvPr>
        </p:nvSpPr>
        <p:spPr/>
        <p:txBody>
          <a:bodyPr/>
          <a:lstStyle/>
          <a:p>
            <a:endParaRPr lang="en-AU"/>
          </a:p>
        </p:txBody>
      </p:sp>
      <p:sp>
        <p:nvSpPr>
          <p:cNvPr id="10" name="Slide Number Placeholder 9">
            <a:extLst>
              <a:ext uri="{FF2B5EF4-FFF2-40B4-BE49-F238E27FC236}">
                <a16:creationId xmlns:a16="http://schemas.microsoft.com/office/drawing/2014/main" id="{FC835D02-A0E8-5346-DE23-09C497D78BD1}"/>
              </a:ext>
            </a:extLst>
          </p:cNvPr>
          <p:cNvSpPr>
            <a:spLocks noGrp="1"/>
          </p:cNvSpPr>
          <p:nvPr>
            <p:ph type="sldNum" sz="quarter" idx="12"/>
          </p:nvPr>
        </p:nvSpPr>
        <p:spPr/>
        <p:txBody>
          <a:bodyPr/>
          <a:lstStyle/>
          <a:p>
            <a:fld id="{36AF09B6-D71C-42C3-A47B-8EC58610C367}" type="slidenum">
              <a:rPr lang="en-AU" smtClean="0"/>
              <a:t>‹#›</a:t>
            </a:fld>
            <a:endParaRPr lang="en-AU"/>
          </a:p>
        </p:txBody>
      </p:sp>
      <p:cxnSp>
        <p:nvCxnSpPr>
          <p:cNvPr id="4" name="Straight Connector 3">
            <a:extLst>
              <a:ext uri="{FF2B5EF4-FFF2-40B4-BE49-F238E27FC236}">
                <a16:creationId xmlns:a16="http://schemas.microsoft.com/office/drawing/2014/main" id="{C99E3101-0B78-A7AE-A693-73443263EEC8}"/>
              </a:ext>
              <a:ext uri="{C183D7F6-B498-43B3-948B-1728B52AA6E4}">
                <adec:decorative xmlns:adec="http://schemas.microsoft.com/office/drawing/2017/decorative" val="1"/>
              </a:ext>
            </a:extLst>
          </p:cNvPr>
          <p:cNvCxnSpPr>
            <a:cxnSpLocks/>
          </p:cNvCxnSpPr>
          <p:nvPr/>
        </p:nvCxnSpPr>
        <p:spPr>
          <a:xfrm>
            <a:off x="-6626" y="49654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5303520"/>
            <a:ext cx="7375466" cy="1014984"/>
          </a:xfrm>
        </p:spPr>
        <p:txBody>
          <a:bodyPr anchor="t">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689379"/>
            <a:ext cx="7876287" cy="3592629"/>
          </a:xfrm>
        </p:spPr>
        <p:txBody>
          <a:bodyPr anchor="b">
            <a:normAutofit/>
          </a:bodyPr>
          <a:lstStyle>
            <a:lvl1pPr algn="l">
              <a:defRPr sz="6600" cap="all"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421871878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36AF09B6-D71C-42C3-A47B-8EC58610C367}" type="slidenum">
              <a:rPr lang="en-AU" smtClean="0"/>
              <a:t>‹#›</a:t>
            </a:fld>
            <a:endParaRPr lang="en-AU"/>
          </a:p>
        </p:txBody>
      </p:sp>
      <p:cxnSp>
        <p:nvCxnSpPr>
          <p:cNvPr id="8" name="Straight Connector 7">
            <a:extLst>
              <a:ext uri="{FF2B5EF4-FFF2-40B4-BE49-F238E27FC236}">
                <a16:creationId xmlns:a16="http://schemas.microsoft.com/office/drawing/2014/main" id="{C2E6B14D-48CB-3652-5FBF-557B0DB0C006}"/>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D4D6D7-11EB-6F96-7D58-6B2353229146}"/>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513955" y="4462552"/>
            <a:ext cx="7588155" cy="1414091"/>
          </a:xfrm>
        </p:spPr>
        <p:txBody>
          <a:bodyPr anchor="b" anchorCtr="0">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82296" y="64008"/>
            <a:ext cx="8229600" cy="2621154"/>
          </a:xfrm>
        </p:spPr>
        <p:txBody>
          <a:bodyPr anchor="t" anchorCtr="0">
            <a:norm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246279547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Photo 1">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AA6C9C7-A264-237A-7F3C-46E6A7A9646D}"/>
              </a:ext>
            </a:extLst>
          </p:cNvPr>
          <p:cNvSpPr>
            <a:spLocks noGrp="1"/>
          </p:cNvSpPr>
          <p:nvPr>
            <p:ph type="dt" sz="half" idx="14"/>
          </p:nvPr>
        </p:nvSpPr>
        <p:spPr/>
        <p:txBody>
          <a:bodyPr/>
          <a:lstStyle/>
          <a:p>
            <a:fld id="{5A93E3F5-C054-46B6-9CF1-E930E6169908}" type="datetimeFigureOut">
              <a:rPr lang="en-AU" smtClean="0"/>
              <a:t>1/09/2025</a:t>
            </a:fld>
            <a:endParaRPr lang="en-AU"/>
          </a:p>
        </p:txBody>
      </p:sp>
      <p:sp>
        <p:nvSpPr>
          <p:cNvPr id="8" name="Footer Placeholder 7">
            <a:extLst>
              <a:ext uri="{FF2B5EF4-FFF2-40B4-BE49-F238E27FC236}">
                <a16:creationId xmlns:a16="http://schemas.microsoft.com/office/drawing/2014/main" id="{1B5B8C48-05E9-5280-3F6A-22F8BCBB477E}"/>
              </a:ext>
            </a:extLst>
          </p:cNvPr>
          <p:cNvSpPr>
            <a:spLocks noGrp="1"/>
          </p:cNvSpPr>
          <p:nvPr>
            <p:ph type="ftr" sz="quarter" idx="15"/>
          </p:nvPr>
        </p:nvSpPr>
        <p:spPr/>
        <p:txBody>
          <a:bodyPr/>
          <a:lstStyle/>
          <a:p>
            <a:endParaRPr lang="en-AU"/>
          </a:p>
        </p:txBody>
      </p:sp>
      <p:sp>
        <p:nvSpPr>
          <p:cNvPr id="9" name="Slide Number Placeholder 8">
            <a:extLst>
              <a:ext uri="{FF2B5EF4-FFF2-40B4-BE49-F238E27FC236}">
                <a16:creationId xmlns:a16="http://schemas.microsoft.com/office/drawing/2014/main" id="{47BC820F-C031-6832-5CA0-B972903E0D5F}"/>
              </a:ext>
            </a:extLst>
          </p:cNvPr>
          <p:cNvSpPr>
            <a:spLocks noGrp="1"/>
          </p:cNvSpPr>
          <p:nvPr>
            <p:ph type="sldNum" sz="quarter" idx="16"/>
          </p:nvPr>
        </p:nvSpPr>
        <p:spPr/>
        <p:txBody>
          <a:bodyPr/>
          <a:lstStyle/>
          <a:p>
            <a:fld id="{36AF09B6-D71C-42C3-A47B-8EC58610C367}" type="slidenum">
              <a:rPr lang="en-AU" smtClean="0"/>
              <a:t>‹#›</a:t>
            </a:fld>
            <a:endParaRPr lang="en-AU"/>
          </a:p>
        </p:txBody>
      </p:sp>
      <p:cxnSp>
        <p:nvCxnSpPr>
          <p:cNvPr id="4" name="Straight Connector 3">
            <a:extLst>
              <a:ext uri="{FF2B5EF4-FFF2-40B4-BE49-F238E27FC236}">
                <a16:creationId xmlns:a16="http://schemas.microsoft.com/office/drawing/2014/main" id="{7D0C16E3-4EC4-7D48-1FD4-C751F2A07E70}"/>
              </a:ext>
              <a:ext uri="{C183D7F6-B498-43B3-948B-1728B52AA6E4}">
                <adec:decorative xmlns:adec="http://schemas.microsoft.com/office/drawing/2017/decorative" val="1"/>
              </a:ext>
            </a:extLst>
          </p:cNvPr>
          <p:cNvCxnSpPr>
            <a:cxnSpLocks/>
          </p:cNvCxnSpPr>
          <p:nvPr/>
        </p:nvCxnSpPr>
        <p:spPr>
          <a:xfrm>
            <a:off x="0"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89C9269-15FA-0C1F-81E1-EA0500B76B62}"/>
              </a:ext>
              <a:ext uri="{C183D7F6-B498-43B3-948B-1728B52AA6E4}">
                <adec:decorative xmlns:adec="http://schemas.microsoft.com/office/drawing/2017/decorative" val="1"/>
              </a:ext>
            </a:extLst>
          </p:cNvPr>
          <p:cNvCxnSpPr>
            <a:cxnSpLocks/>
          </p:cNvCxnSpPr>
          <p:nvPr/>
        </p:nvCxnSpPr>
        <p:spPr>
          <a:xfrm>
            <a:off x="0"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0" y="0"/>
            <a:ext cx="12191999" cy="4986425"/>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5972629"/>
            <a:ext cx="10835350" cy="480373"/>
          </a:xfrm>
        </p:spPr>
        <p:txBody>
          <a:bodyPr anchor="t">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5165778"/>
            <a:ext cx="10835350" cy="786384"/>
          </a:xfrm>
        </p:spPr>
        <p:txBody>
          <a:bodyPr anchor="b">
            <a:normAutofit/>
          </a:bodyPr>
          <a:lstStyle>
            <a:lvl1pPr algn="l">
              <a:defRPr sz="4000" cap="all" baseline="0"/>
            </a:lvl1pPr>
          </a:lstStyle>
          <a:p>
            <a:r>
              <a:rPr lang="en-US"/>
              <a:t>Click to edit Master title style</a:t>
            </a:r>
            <a:endParaRPr lang="en-US" dirty="0"/>
          </a:p>
        </p:txBody>
      </p:sp>
    </p:spTree>
    <p:extLst>
      <p:ext uri="{BB962C8B-B14F-4D97-AF65-F5344CB8AC3E}">
        <p14:creationId xmlns:p14="http://schemas.microsoft.com/office/powerpoint/2010/main" val="3211681623"/>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Photo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6949440" y="6453002"/>
            <a:ext cx="1707625" cy="365125"/>
          </a:xfrm>
        </p:spPr>
        <p:txBody>
          <a:bodyPr/>
          <a:lstStyle>
            <a:lvl1pPr>
              <a:defRPr>
                <a:solidFill>
                  <a:schemeClr val="tx1"/>
                </a:solidFill>
                <a:effectLst/>
              </a:defRPr>
            </a:lvl1p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36AF09B6-D71C-42C3-A47B-8EC58610C367}" type="slidenum">
              <a:rPr lang="en-AU" smtClean="0"/>
              <a:t>‹#›</a:t>
            </a:fld>
            <a:endParaRPr lang="en-AU"/>
          </a:p>
        </p:txBody>
      </p:sp>
      <p:cxnSp>
        <p:nvCxnSpPr>
          <p:cNvPr id="8" name="Straight Connector 7">
            <a:extLst>
              <a:ext uri="{FF2B5EF4-FFF2-40B4-BE49-F238E27FC236}">
                <a16:creationId xmlns:a16="http://schemas.microsoft.com/office/drawing/2014/main" id="{5CF4E8FB-1487-C91A-B047-A4CCEDA8D86C}"/>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D24704-92A7-FF08-2944-DFFAEC746930}"/>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0" y="0"/>
            <a:ext cx="6584950"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949438" y="4663440"/>
            <a:ext cx="4146281" cy="1184585"/>
          </a:xfrm>
        </p:spPr>
        <p:txBody>
          <a:bodyPr anchor="b" anchorCtr="0">
            <a:normAutofit/>
          </a:bodyPr>
          <a:lstStyle>
            <a:lvl1pPr marL="0" indent="0" algn="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949439" y="1088136"/>
            <a:ext cx="4146281" cy="3475236"/>
          </a:xfrm>
        </p:spPr>
        <p:txBody>
          <a:bodyPr anchor="b" anchorCtr="0">
            <a:noAutofit/>
          </a:bodyPr>
          <a:lstStyle>
            <a:lvl1pPr algn="r">
              <a:defRPr sz="5400" cap="all" baseline="0"/>
            </a:lvl1pPr>
          </a:lstStyle>
          <a:p>
            <a:r>
              <a:rPr lang="en-US"/>
              <a:t>Click to edit Master title style</a:t>
            </a:r>
            <a:endParaRPr lang="en-US" dirty="0"/>
          </a:p>
        </p:txBody>
      </p:sp>
    </p:spTree>
    <p:extLst>
      <p:ext uri="{BB962C8B-B14F-4D97-AF65-F5344CB8AC3E}">
        <p14:creationId xmlns:p14="http://schemas.microsoft.com/office/powerpoint/2010/main" val="304010643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Photo 3">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F991F941-2D53-CC10-7947-62237A245FE0}"/>
              </a:ext>
            </a:extLst>
          </p:cNvPr>
          <p:cNvSpPr>
            <a:spLocks noGrp="1"/>
          </p:cNvSpPr>
          <p:nvPr>
            <p:ph type="dt" sz="half" idx="14"/>
          </p:nvPr>
        </p:nvSpPr>
        <p:spPr>
          <a:xfrm>
            <a:off x="137160" y="6453002"/>
            <a:ext cx="1951777" cy="365125"/>
          </a:xfrm>
        </p:spPr>
        <p:txBody>
          <a:bodyPr/>
          <a:lstStyle/>
          <a:p>
            <a:fld id="{5A93E3F5-C054-46B6-9CF1-E930E6169908}" type="datetimeFigureOut">
              <a:rPr lang="en-AU" smtClean="0"/>
              <a:t>1/09/2025</a:t>
            </a:fld>
            <a:endParaRPr lang="en-AU"/>
          </a:p>
        </p:txBody>
      </p:sp>
      <p:sp>
        <p:nvSpPr>
          <p:cNvPr id="8" name="Footer Placeholder 7">
            <a:extLst>
              <a:ext uri="{FF2B5EF4-FFF2-40B4-BE49-F238E27FC236}">
                <a16:creationId xmlns:a16="http://schemas.microsoft.com/office/drawing/2014/main" id="{9A6E6A4C-6C55-068A-43AA-78DB4D1D643B}"/>
              </a:ext>
            </a:extLst>
          </p:cNvPr>
          <p:cNvSpPr>
            <a:spLocks noGrp="1"/>
          </p:cNvSpPr>
          <p:nvPr>
            <p:ph type="ftr" sz="quarter" idx="15"/>
          </p:nvPr>
        </p:nvSpPr>
        <p:spPr>
          <a:xfrm>
            <a:off x="2088937" y="6453002"/>
            <a:ext cx="2805405" cy="365125"/>
          </a:xfrm>
        </p:spPr>
        <p:txBody>
          <a:bodyPr/>
          <a:lstStyle/>
          <a:p>
            <a:endParaRPr lang="en-AU"/>
          </a:p>
        </p:txBody>
      </p:sp>
      <p:sp>
        <p:nvSpPr>
          <p:cNvPr id="9" name="Slide Number Placeholder 8">
            <a:extLst>
              <a:ext uri="{FF2B5EF4-FFF2-40B4-BE49-F238E27FC236}">
                <a16:creationId xmlns:a16="http://schemas.microsoft.com/office/drawing/2014/main" id="{C1A2CCFF-14A7-08A8-4465-732CD8928728}"/>
              </a:ext>
            </a:extLst>
          </p:cNvPr>
          <p:cNvSpPr>
            <a:spLocks noGrp="1"/>
          </p:cNvSpPr>
          <p:nvPr>
            <p:ph type="sldNum" sz="quarter" idx="16"/>
          </p:nvPr>
        </p:nvSpPr>
        <p:spPr>
          <a:xfrm>
            <a:off x="4844578" y="6453002"/>
            <a:ext cx="429207" cy="365125"/>
          </a:xfrm>
        </p:spPr>
        <p:txBody>
          <a:bodyPr/>
          <a:lstStyle/>
          <a:p>
            <a:fld id="{36AF09B6-D71C-42C3-A47B-8EC58610C367}" type="slidenum">
              <a:rPr lang="en-AU" smtClean="0"/>
              <a:t>‹#›</a:t>
            </a:fld>
            <a:endParaRPr lang="en-AU"/>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5596128" y="0"/>
            <a:ext cx="6595872"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873752"/>
            <a:ext cx="4206240" cy="1380744"/>
          </a:xfrm>
        </p:spPr>
        <p:txBody>
          <a:bodyPr anchor="b">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088136"/>
            <a:ext cx="4206240" cy="3739896"/>
          </a:xfrm>
        </p:spPr>
        <p:txBody>
          <a:bodyPr anchor="t">
            <a:normAutofit/>
          </a:bodyPr>
          <a:lstStyle>
            <a:lvl1pPr algn="l">
              <a:defRPr sz="5400" cap="all" baseline="0"/>
            </a:lvl1pPr>
          </a:lstStyle>
          <a:p>
            <a:r>
              <a:rPr lang="en-US"/>
              <a:t>Click to edit Master title style</a:t>
            </a:r>
            <a:endParaRPr lang="en-US" dirty="0"/>
          </a:p>
        </p:txBody>
      </p:sp>
    </p:spTree>
    <p:extLst>
      <p:ext uri="{BB962C8B-B14F-4D97-AF65-F5344CB8AC3E}">
        <p14:creationId xmlns:p14="http://schemas.microsoft.com/office/powerpoint/2010/main" val="1925773703"/>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Section Header">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1014984"/>
            <a:ext cx="7772400" cy="594360"/>
          </a:xfrm>
        </p:spPr>
        <p:txBody>
          <a:bodyPr anchor="t">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664208"/>
            <a:ext cx="10570464" cy="4626864"/>
          </a:xfrm>
        </p:spPr>
        <p:txBody>
          <a:bodyPr anchor="b">
            <a:normAutofit/>
          </a:bodyPr>
          <a:lstStyle>
            <a:lvl1pPr algn="l">
              <a:defRPr sz="8000" cap="all" baseline="0"/>
            </a:lvl1pPr>
          </a:lstStyle>
          <a:p>
            <a:r>
              <a:rPr lang="en-US"/>
              <a:t>Click to edit Master title style</a:t>
            </a:r>
            <a:endParaRPr lang="en-US" dirty="0"/>
          </a:p>
        </p:txBody>
      </p:sp>
    </p:spTree>
    <p:extLst>
      <p:ext uri="{BB962C8B-B14F-4D97-AF65-F5344CB8AC3E}">
        <p14:creationId xmlns:p14="http://schemas.microsoft.com/office/powerpoint/2010/main" val="19444483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088136" y="2651760"/>
            <a:ext cx="8467558" cy="3694176"/>
          </a:xfrm>
        </p:spPr>
        <p:txBody>
          <a:bodyPr>
            <a:normAutofit/>
          </a:bodyPr>
          <a:lstStyle>
            <a:lvl1pPr marL="342900" indent="-342900">
              <a:buFont typeface="System Font Regular"/>
              <a:buChar char="-"/>
              <a:defRPr sz="2000"/>
            </a:lvl1pPr>
            <a:lvl2pPr>
              <a:defRPr sz="1800"/>
            </a:lvl2pPr>
            <a:lvl3pPr>
              <a:defRPr sz="16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088136" y="1088136"/>
            <a:ext cx="8467558" cy="1554480"/>
          </a:xfrm>
        </p:spPr>
        <p:txBody>
          <a:bodyPr anchor="t" anchorCtr="0">
            <a:normAutofit/>
          </a:bodyPr>
          <a:lstStyle>
            <a:lvl1pPr>
              <a:defRPr sz="4400"/>
            </a:lvl1pPr>
          </a:lstStyle>
          <a:p>
            <a:r>
              <a:rPr lang="en-US"/>
              <a:t>Click to edit Master title style</a:t>
            </a:r>
            <a:endParaRPr lang="en-US" dirty="0"/>
          </a:p>
        </p:txBody>
      </p:sp>
    </p:spTree>
    <p:extLst>
      <p:ext uri="{BB962C8B-B14F-4D97-AF65-F5344CB8AC3E}">
        <p14:creationId xmlns:p14="http://schemas.microsoft.com/office/powerpoint/2010/main" val="2767111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6" name="Picture Placeholder 10">
            <a:extLst>
              <a:ext uri="{FF2B5EF4-FFF2-40B4-BE49-F238E27FC236}">
                <a16:creationId xmlns:a16="http://schemas.microsoft.com/office/drawing/2014/main" id="{E4B52E79-E470-1B1A-EADF-94DA7253B328}"/>
              </a:ext>
            </a:extLst>
          </p:cNvPr>
          <p:cNvSpPr>
            <a:spLocks noGrp="1"/>
          </p:cNvSpPr>
          <p:nvPr>
            <p:ph type="pic" sz="quarter" idx="14"/>
          </p:nvPr>
        </p:nvSpPr>
        <p:spPr>
          <a:xfrm>
            <a:off x="7315200" y="0"/>
            <a:ext cx="4876800"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088136" y="2651760"/>
            <a:ext cx="5749392" cy="3694176"/>
          </a:xfrm>
        </p:spPr>
        <p:txBody>
          <a:bodyPr>
            <a:normAutofit/>
          </a:bodyPr>
          <a:lstStyle>
            <a:lvl1pPr marL="342900" indent="-342900">
              <a:buFont typeface="System Font Regular"/>
              <a:buChar cha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088136" y="1088136"/>
            <a:ext cx="5749392" cy="1554480"/>
          </a:xfrm>
        </p:spPr>
        <p:txBody>
          <a:bodyPr anchor="t" anchorCtr="0">
            <a:normAutofit/>
          </a:bodyPr>
          <a:lstStyle>
            <a:lvl1pPr>
              <a:defRPr sz="4400"/>
            </a:lvl1pPr>
          </a:lstStyle>
          <a:p>
            <a:r>
              <a:rPr lang="en-US"/>
              <a:t>Click to edit Master title style</a:t>
            </a:r>
            <a:endParaRPr lang="en-US" dirty="0"/>
          </a:p>
        </p:txBody>
      </p:sp>
    </p:spTree>
    <p:extLst>
      <p:ext uri="{BB962C8B-B14F-4D97-AF65-F5344CB8AC3E}">
        <p14:creationId xmlns:p14="http://schemas.microsoft.com/office/powerpoint/2010/main" val="464275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36AF09B6-D71C-42C3-A47B-8EC58610C367}" type="slidenum">
              <a:rPr lang="en-AU" smtClean="0"/>
              <a:t>‹#›</a:t>
            </a:fld>
            <a:endParaRPr lang="en-AU"/>
          </a:p>
        </p:txBody>
      </p:sp>
      <p:cxnSp>
        <p:nvCxnSpPr>
          <p:cNvPr id="7" name="Straight Connector 6">
            <a:extLst>
              <a:ext uri="{FF2B5EF4-FFF2-40B4-BE49-F238E27FC236}">
                <a16:creationId xmlns:a16="http://schemas.microsoft.com/office/drawing/2014/main" id="{56DF8F99-9559-4D6A-CBFA-042739C38157}"/>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1F8589-B640-4540-D0AD-2B0461CD340F}"/>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82296" y="64008"/>
            <a:ext cx="12015216" cy="5120640"/>
          </a:xfrm>
        </p:spPr>
        <p:txBody>
          <a:bodyPr anchor="t">
            <a:noAutofit/>
          </a:bodyPr>
          <a:lstStyle>
            <a:lvl1pPr algn="l">
              <a:defRPr sz="11000" cap="all" baseline="0"/>
            </a:lvl1pPr>
          </a:lstStyle>
          <a:p>
            <a:r>
              <a:rPr lang="en-US"/>
              <a:t>Click to edit Master title style</a:t>
            </a:r>
            <a:endParaRPr lang="en-US" dirty="0"/>
          </a:p>
        </p:txBody>
      </p:sp>
    </p:spTree>
    <p:extLst>
      <p:ext uri="{BB962C8B-B14F-4D97-AF65-F5344CB8AC3E}">
        <p14:creationId xmlns:p14="http://schemas.microsoft.com/office/powerpoint/2010/main" val="12072314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Title, Content 1 (Max)">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088136" y="1463040"/>
            <a:ext cx="10789920" cy="4846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548640"/>
            <a:ext cx="10789920" cy="914400"/>
          </a:xfrm>
        </p:spPr>
        <p:txBody>
          <a:bodyPr anchor="t" anchorCtr="0">
            <a:normAutofit/>
          </a:bodyPr>
          <a:lstStyle>
            <a:lvl1pPr>
              <a:defRPr sz="36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86576926-0AFD-7055-19F8-9C7B8A99E740}"/>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95042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Content Only (Max)">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37159" y="367091"/>
            <a:ext cx="11924209" cy="5852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1325880"/>
            <a:ext cx="10515600" cy="1325880"/>
          </a:xfrm>
        </p:spPr>
        <p:txBody>
          <a:bodyPr anchor="ctr">
            <a:normAutofit/>
          </a:bodyPr>
          <a:lstStyle>
            <a:lvl1pPr>
              <a:defRPr sz="2400"/>
            </a:lvl1pPr>
          </a:lstStyle>
          <a:p>
            <a:r>
              <a:rPr lang="en-US"/>
              <a:t>Click to edit Master title style</a:t>
            </a:r>
          </a:p>
        </p:txBody>
      </p:sp>
    </p:spTree>
    <p:extLst>
      <p:ext uri="{BB962C8B-B14F-4D97-AF65-F5344CB8AC3E}">
        <p14:creationId xmlns:p14="http://schemas.microsoft.com/office/powerpoint/2010/main" val="20750531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Content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105420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Content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273800" y="1088136"/>
            <a:ext cx="4325112" cy="2459736"/>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325112" cy="245479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41855466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Content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519738" y="1088136"/>
            <a:ext cx="4956175" cy="355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3813048" cy="355701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4804764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Content 4">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519738" y="1088136"/>
            <a:ext cx="5681662" cy="4818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145582" cy="4638825"/>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5373869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Content 5">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522913" y="1088136"/>
            <a:ext cx="6159500" cy="539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142232" cy="4940661"/>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9422233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Content 6">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36AF09B6-D71C-42C3-A47B-8EC58610C367}" type="slidenum">
              <a:rPr lang="en-AU" smtClean="0"/>
              <a:t>‹#›</a:t>
            </a:fld>
            <a:endParaRPr lang="en-AU"/>
          </a:p>
        </p:txBody>
      </p:sp>
      <p:cxnSp>
        <p:nvCxnSpPr>
          <p:cNvPr id="3" name="Straight Connector 2">
            <a:extLst>
              <a:ext uri="{FF2B5EF4-FFF2-40B4-BE49-F238E27FC236}">
                <a16:creationId xmlns:a16="http://schemas.microsoft.com/office/drawing/2014/main" id="{41C2A03E-063B-0399-48E7-04FD456A6A93}"/>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87C6C2-2F35-2349-7733-859C0E7DDAFC}"/>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5019040" y="548640"/>
            <a:ext cx="6959600" cy="58064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548640"/>
            <a:ext cx="3494314" cy="5719639"/>
          </a:xfrm>
        </p:spPr>
        <p:txBody>
          <a:bodyPr>
            <a:norm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42828747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tent Photo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742B5C-5438-96A4-4A2A-AE939906F8A4}"/>
              </a:ext>
            </a:extLst>
          </p:cNvPr>
          <p:cNvSpPr>
            <a:spLocks noGrp="1"/>
          </p:cNvSpPr>
          <p:nvPr>
            <p:ph type="dt" sz="half" idx="15"/>
          </p:nvPr>
        </p:nvSpPr>
        <p:spPr>
          <a:xfrm>
            <a:off x="5538937" y="6453002"/>
            <a:ext cx="3337584" cy="365125"/>
          </a:xfrm>
        </p:spPr>
        <p:txBody>
          <a:bodyPr/>
          <a:lstStyle/>
          <a:p>
            <a:fld id="{5A93E3F5-C054-46B6-9CF1-E930E6169908}" type="datetimeFigureOut">
              <a:rPr lang="en-AU" smtClean="0"/>
              <a:t>1/09/2025</a:t>
            </a:fld>
            <a:endParaRPr lang="en-AU"/>
          </a:p>
        </p:txBody>
      </p:sp>
      <p:sp>
        <p:nvSpPr>
          <p:cNvPr id="9" name="Footer Placeholder 8">
            <a:extLst>
              <a:ext uri="{FF2B5EF4-FFF2-40B4-BE49-F238E27FC236}">
                <a16:creationId xmlns:a16="http://schemas.microsoft.com/office/drawing/2014/main" id="{C65BFCB1-FAA8-D03A-3B62-DCB2CF1CA112}"/>
              </a:ext>
            </a:extLst>
          </p:cNvPr>
          <p:cNvSpPr>
            <a:spLocks noGrp="1"/>
          </p:cNvSpPr>
          <p:nvPr>
            <p:ph type="ftr" sz="quarter" idx="16"/>
          </p:nvPr>
        </p:nvSpPr>
        <p:spPr>
          <a:xfrm>
            <a:off x="1090940" y="6389688"/>
            <a:ext cx="3474720" cy="365125"/>
          </a:xfrm>
        </p:spPr>
        <p:txBody>
          <a:bodyPr/>
          <a:lstStyle/>
          <a:p>
            <a:endParaRPr lang="en-AU"/>
          </a:p>
        </p:txBody>
      </p:sp>
      <p:sp>
        <p:nvSpPr>
          <p:cNvPr id="10" name="Slide Number Placeholder 9">
            <a:extLst>
              <a:ext uri="{FF2B5EF4-FFF2-40B4-BE49-F238E27FC236}">
                <a16:creationId xmlns:a16="http://schemas.microsoft.com/office/drawing/2014/main" id="{0A608994-46CD-AAE0-DCC4-A59D26254D84}"/>
              </a:ext>
            </a:extLst>
          </p:cNvPr>
          <p:cNvSpPr>
            <a:spLocks noGrp="1"/>
          </p:cNvSpPr>
          <p:nvPr>
            <p:ph type="sldNum" sz="quarter" idx="17"/>
          </p:nvPr>
        </p:nvSpPr>
        <p:spPr/>
        <p:txBody>
          <a:bodyPr/>
          <a:lstStyle/>
          <a:p>
            <a:fld id="{36AF09B6-D71C-42C3-A47B-8EC58610C367}" type="slidenum">
              <a:rPr lang="en-AU" smtClean="0"/>
              <a:t>‹#›</a:t>
            </a:fld>
            <a:endParaRPr lang="en-AU"/>
          </a:p>
        </p:txBody>
      </p:sp>
      <p:cxnSp>
        <p:nvCxnSpPr>
          <p:cNvPr id="3" name="Straight Connector 2">
            <a:extLst>
              <a:ext uri="{FF2B5EF4-FFF2-40B4-BE49-F238E27FC236}">
                <a16:creationId xmlns:a16="http://schemas.microsoft.com/office/drawing/2014/main" id="{B4877F01-A929-FA99-96D9-80A84DCCBBC1}"/>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83064DD-D4BF-D92B-903A-E30DDDC7B895}"/>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1"/>
            <a:ext cx="4793885"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212080" y="1828800"/>
            <a:ext cx="6071616"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212080" y="548640"/>
            <a:ext cx="6093225" cy="1143000"/>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3108929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ent Photo 2">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81177663-FC76-DF36-EEB7-5BE4C6C82F3A}"/>
              </a:ext>
            </a:extLst>
          </p:cNvPr>
          <p:cNvSpPr>
            <a:spLocks noGrp="1"/>
          </p:cNvSpPr>
          <p:nvPr>
            <p:ph type="dt" sz="half" idx="15"/>
          </p:nvPr>
        </p:nvSpPr>
        <p:spPr>
          <a:xfrm>
            <a:off x="1088136" y="6389688"/>
            <a:ext cx="914400" cy="365125"/>
          </a:xfrm>
        </p:spPr>
        <p:txBody>
          <a:bodyPr/>
          <a:lstStyle/>
          <a:p>
            <a:fld id="{5A93E3F5-C054-46B6-9CF1-E930E6169908}" type="datetimeFigureOut">
              <a:rPr lang="en-AU" smtClean="0"/>
              <a:t>1/09/2025</a:t>
            </a:fld>
            <a:endParaRPr lang="en-AU"/>
          </a:p>
        </p:txBody>
      </p:sp>
      <p:sp>
        <p:nvSpPr>
          <p:cNvPr id="10" name="Footer Placeholder 9">
            <a:extLst>
              <a:ext uri="{FF2B5EF4-FFF2-40B4-BE49-F238E27FC236}">
                <a16:creationId xmlns:a16="http://schemas.microsoft.com/office/drawing/2014/main" id="{4515DEC4-C967-ABFB-73CF-0A90335332A4}"/>
              </a:ext>
            </a:extLst>
          </p:cNvPr>
          <p:cNvSpPr>
            <a:spLocks noGrp="1"/>
          </p:cNvSpPr>
          <p:nvPr>
            <p:ph type="ftr" sz="quarter" idx="16"/>
          </p:nvPr>
        </p:nvSpPr>
        <p:spPr>
          <a:xfrm>
            <a:off x="3950591" y="6453002"/>
            <a:ext cx="2805405" cy="365125"/>
          </a:xfrm>
        </p:spPr>
        <p:txBody>
          <a:bodyPr/>
          <a:lstStyle/>
          <a:p>
            <a:endParaRPr lang="en-AU"/>
          </a:p>
        </p:txBody>
      </p:sp>
      <p:sp>
        <p:nvSpPr>
          <p:cNvPr id="12" name="Slide Number Placeholder 11">
            <a:extLst>
              <a:ext uri="{FF2B5EF4-FFF2-40B4-BE49-F238E27FC236}">
                <a16:creationId xmlns:a16="http://schemas.microsoft.com/office/drawing/2014/main" id="{A5A5085F-BE80-B110-AA1F-9DD0919E27D7}"/>
              </a:ext>
            </a:extLst>
          </p:cNvPr>
          <p:cNvSpPr>
            <a:spLocks noGrp="1"/>
          </p:cNvSpPr>
          <p:nvPr>
            <p:ph type="sldNum" sz="quarter" idx="17"/>
          </p:nvPr>
        </p:nvSpPr>
        <p:spPr>
          <a:xfrm>
            <a:off x="6706232" y="6453002"/>
            <a:ext cx="429207" cy="365125"/>
          </a:xfrm>
        </p:spPr>
        <p:txBody>
          <a:bodyPr/>
          <a:lstStyle/>
          <a:p>
            <a:fld id="{36AF09B6-D71C-42C3-A47B-8EC58610C367}" type="slidenum">
              <a:rPr lang="en-AU" smtClean="0"/>
              <a:t>‹#›</a:t>
            </a:fld>
            <a:endParaRPr lang="en-AU"/>
          </a:p>
        </p:txBody>
      </p:sp>
      <p:cxnSp>
        <p:nvCxnSpPr>
          <p:cNvPr id="3" name="Straight Connector 2">
            <a:extLst>
              <a:ext uri="{FF2B5EF4-FFF2-40B4-BE49-F238E27FC236}">
                <a16:creationId xmlns:a16="http://schemas.microsoft.com/office/drawing/2014/main" id="{51DA2515-5AEE-9413-3515-A00204840354}"/>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D70FDFA-4030-887C-559C-1FADB47BC66E}"/>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7400544" y="0"/>
            <a:ext cx="4791456" cy="6858000"/>
          </a:xfrm>
          <a:blipFill>
            <a:blip r:embed="rId2" cstate="screen">
              <a:alphaModFix amt="80000"/>
              <a:extLst>
                <a:ext uri="{28A0092B-C50C-407E-A947-70E740481C1C}">
                  <a14:useLocalDpi xmlns:a14="http://schemas.microsoft.com/office/drawing/2010/main"/>
                </a:ext>
              </a:extLst>
            </a:blip>
            <a:stretch>
              <a:fillRect l="133" r="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88136" y="1828800"/>
            <a:ext cx="603504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6035040" cy="1143000"/>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608265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88136"/>
            <a:ext cx="10058400" cy="4023360"/>
          </a:xfrm>
        </p:spPr>
        <p:txBody>
          <a:bodyPr anchor="t">
            <a:noAutofit/>
          </a:bodyPr>
          <a:lstStyle>
            <a:lvl1pPr algn="l">
              <a:defRPr sz="8000" cap="all" baseline="0"/>
            </a:lvl1pPr>
          </a:lstStyle>
          <a:p>
            <a:r>
              <a:rPr lang="en-US"/>
              <a:t>Click to edit Master title style</a:t>
            </a:r>
            <a:endParaRPr lang="en-US" dirty="0"/>
          </a:p>
        </p:txBody>
      </p:sp>
    </p:spTree>
    <p:extLst>
      <p:ext uri="{BB962C8B-B14F-4D97-AF65-F5344CB8AC3E}">
        <p14:creationId xmlns:p14="http://schemas.microsoft.com/office/powerpoint/2010/main" val="214131304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tent Photo 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0BFB53A-8FDF-F131-DCF2-D7BECE95381F}"/>
              </a:ext>
            </a:extLst>
          </p:cNvPr>
          <p:cNvSpPr>
            <a:spLocks noGrp="1"/>
          </p:cNvSpPr>
          <p:nvPr>
            <p:ph type="dt" sz="half" idx="15"/>
          </p:nvPr>
        </p:nvSpPr>
        <p:spPr>
          <a:xfrm>
            <a:off x="4745736" y="6453002"/>
            <a:ext cx="3494314" cy="365125"/>
          </a:xfrm>
        </p:spPr>
        <p:txBody>
          <a:bodyPr/>
          <a:lstStyle/>
          <a:p>
            <a:fld id="{5A93E3F5-C054-46B6-9CF1-E930E6169908}" type="datetimeFigureOut">
              <a:rPr lang="en-AU" smtClean="0"/>
              <a:t>1/09/2025</a:t>
            </a:fld>
            <a:endParaRPr lang="en-AU"/>
          </a:p>
        </p:txBody>
      </p:sp>
      <p:sp>
        <p:nvSpPr>
          <p:cNvPr id="4" name="Footer Placeholder 3">
            <a:extLst>
              <a:ext uri="{FF2B5EF4-FFF2-40B4-BE49-F238E27FC236}">
                <a16:creationId xmlns:a16="http://schemas.microsoft.com/office/drawing/2014/main" id="{5446E4B5-B423-4137-0255-D68BAC85BE95}"/>
              </a:ext>
            </a:extLst>
          </p:cNvPr>
          <p:cNvSpPr>
            <a:spLocks noGrp="1"/>
          </p:cNvSpPr>
          <p:nvPr>
            <p:ph type="ftr" sz="quarter" idx="16"/>
          </p:nvPr>
        </p:nvSpPr>
        <p:spPr>
          <a:xfrm>
            <a:off x="1090940" y="6389688"/>
            <a:ext cx="2651760" cy="365125"/>
          </a:xfrm>
        </p:spPr>
        <p:txBody>
          <a:bodyPr/>
          <a:lstStyle/>
          <a:p>
            <a:endParaRPr lang="en-AU"/>
          </a:p>
        </p:txBody>
      </p:sp>
      <p:sp>
        <p:nvSpPr>
          <p:cNvPr id="9" name="Slide Number Placeholder 8">
            <a:extLst>
              <a:ext uri="{FF2B5EF4-FFF2-40B4-BE49-F238E27FC236}">
                <a16:creationId xmlns:a16="http://schemas.microsoft.com/office/drawing/2014/main" id="{79FEC5A8-0DCB-9EEB-83E2-0411804C543D}"/>
              </a:ext>
            </a:extLst>
          </p:cNvPr>
          <p:cNvSpPr>
            <a:spLocks noGrp="1"/>
          </p:cNvSpPr>
          <p:nvPr>
            <p:ph type="sldNum" sz="quarter" idx="17"/>
          </p:nvPr>
        </p:nvSpPr>
        <p:spPr/>
        <p:txBody>
          <a:bodyPr/>
          <a:lstStyle/>
          <a:p>
            <a:fld id="{36AF09B6-D71C-42C3-A47B-8EC58610C367}" type="slidenum">
              <a:rPr lang="en-AU" smtClean="0"/>
              <a:t>‹#›</a:t>
            </a:fld>
            <a:endParaRPr lang="en-AU"/>
          </a:p>
        </p:txBody>
      </p:sp>
      <p:cxnSp>
        <p:nvCxnSpPr>
          <p:cNvPr id="5" name="Straight Connector 4">
            <a:extLst>
              <a:ext uri="{FF2B5EF4-FFF2-40B4-BE49-F238E27FC236}">
                <a16:creationId xmlns:a16="http://schemas.microsoft.com/office/drawing/2014/main" id="{434EC6C7-7368-6B1B-8B75-3564428D23D7}"/>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42DC77-D245-134E-AF98-C98164AD00C5}"/>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1"/>
            <a:ext cx="402336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480560" y="1554480"/>
            <a:ext cx="685800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480560" y="548640"/>
            <a:ext cx="6858000" cy="932688"/>
          </a:xfrm>
        </p:spPr>
        <p:txBody>
          <a:bodyPr anchor="t" anchorCtr="0">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1235750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ent Photo 4">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1088136" y="6391656"/>
            <a:ext cx="2743200" cy="365125"/>
          </a:xfrm>
        </p:spPr>
        <p:txBody>
          <a:bodyPr/>
          <a:lstStyle/>
          <a:p>
            <a:fld id="{5A93E3F5-C054-46B6-9CF1-E930E6169908}" type="datetimeFigureOut">
              <a:rPr lang="en-AU" smtClean="0"/>
              <a:t>1/09/2025</a:t>
            </a:fld>
            <a:endParaRPr lang="en-AU"/>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4285799" y="6453002"/>
            <a:ext cx="2805405" cy="365125"/>
          </a:xfrm>
        </p:spPr>
        <p:txBody>
          <a:bodyPr/>
          <a:lstStyle/>
          <a:p>
            <a:endParaRPr lang="en-AU"/>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7041440" y="6453002"/>
            <a:ext cx="429207" cy="365125"/>
          </a:xfrm>
        </p:spPr>
        <p:txBody>
          <a:bodyPr/>
          <a:lstStyle/>
          <a:p>
            <a:fld id="{36AF09B6-D71C-42C3-A47B-8EC58610C367}" type="slidenum">
              <a:rPr lang="en-AU" smtClean="0"/>
              <a:t>‹#›</a:t>
            </a:fld>
            <a:endParaRPr lang="en-AU"/>
          </a:p>
        </p:txBody>
      </p:sp>
      <p:cxnSp>
        <p:nvCxnSpPr>
          <p:cNvPr id="3" name="Straight Connector 2">
            <a:extLst>
              <a:ext uri="{FF2B5EF4-FFF2-40B4-BE49-F238E27FC236}">
                <a16:creationId xmlns:a16="http://schemas.microsoft.com/office/drawing/2014/main" id="{27C2C824-3E44-D93C-CE0D-441A10DAB07F}"/>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091732" y="0"/>
            <a:ext cx="4100267"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88136" y="1554480"/>
            <a:ext cx="6400800" cy="4754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6400800" cy="932688"/>
          </a:xfrm>
        </p:spPr>
        <p:txBody>
          <a:bodyPr anchor="t" anchorCtr="0">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7026887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ent Photo 5">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253745" y="6453002"/>
            <a:ext cx="1622776" cy="365125"/>
          </a:xfrm>
        </p:spPr>
        <p:txBody>
          <a:bodyPr/>
          <a:lstStyle>
            <a:lvl1pPr>
              <a:defRPr>
                <a:solidFill>
                  <a:schemeClr val="tx1"/>
                </a:solidFill>
                <a:effectLst/>
              </a:defRPr>
            </a:lvl1pPr>
          </a:lstStyle>
          <a:p>
            <a:fld id="{5A93E3F5-C054-46B6-9CF1-E930E6169908}"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36AF09B6-D71C-42C3-A47B-8EC58610C367}" type="slidenum">
              <a:rPr lang="en-AU" smtClean="0"/>
              <a:t>‹#›</a:t>
            </a:fld>
            <a:endParaRPr lang="en-AU"/>
          </a:p>
        </p:txBody>
      </p:sp>
      <p:cxnSp>
        <p:nvCxnSpPr>
          <p:cNvPr id="4" name="Straight Connector 3">
            <a:extLst>
              <a:ext uri="{FF2B5EF4-FFF2-40B4-BE49-F238E27FC236}">
                <a16:creationId xmlns:a16="http://schemas.microsoft.com/office/drawing/2014/main" id="{70E05320-D280-0DDC-5A3D-55FA53CC9690}"/>
              </a:ext>
            </a:extLst>
          </p:cNvPr>
          <p:cNvCxnSpPr>
            <a:cxnSpLocks/>
          </p:cNvCxnSpPr>
          <p:nvPr/>
        </p:nvCxnSpPr>
        <p:spPr>
          <a:xfrm>
            <a:off x="11387805" y="701041"/>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661150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040880" y="2212975"/>
            <a:ext cx="4362450"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40880" y="584339"/>
            <a:ext cx="4297680" cy="1527048"/>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6539635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ontent Photo 6">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1005840" cy="365125"/>
          </a:xfrm>
        </p:spPr>
        <p:txBody>
          <a:bodyPr/>
          <a:lstStyle/>
          <a:p>
            <a:fld id="{5A93E3F5-C054-46B6-9CF1-E930E6169908}"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2168233" y="6453002"/>
            <a:ext cx="2805405"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923874" y="6453002"/>
            <a:ext cx="429207" cy="365125"/>
          </a:xfrm>
        </p:spPr>
        <p:txBody>
          <a:bodyPr/>
          <a:lstStyle>
            <a:lvl1pPr>
              <a:defRPr>
                <a:solidFill>
                  <a:schemeClr val="tx1"/>
                </a:solidFill>
                <a:effectLst/>
              </a:defRPr>
            </a:lvl1pPr>
          </a:lstStyle>
          <a:p>
            <a:fld id="{36AF09B6-D71C-42C3-A47B-8EC58610C367}" type="slidenum">
              <a:rPr lang="en-AU" smtClean="0"/>
              <a:t>‹#›</a:t>
            </a:fld>
            <a:endParaRPr lang="en-AU"/>
          </a:p>
        </p:txBody>
      </p:sp>
      <p:cxnSp>
        <p:nvCxnSpPr>
          <p:cNvPr id="4" name="Straight Connector 3">
            <a:extLst>
              <a:ext uri="{FF2B5EF4-FFF2-40B4-BE49-F238E27FC236}">
                <a16:creationId xmlns:a16="http://schemas.microsoft.com/office/drawing/2014/main" id="{364F26EF-3B60-EBB9-D4CC-E416D4E0BCCE}"/>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745480" y="0"/>
            <a:ext cx="644652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2212975"/>
            <a:ext cx="4360863"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4361688" cy="1527048"/>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8430954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ontent Photo 7">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104491" y="6453002"/>
            <a:ext cx="1772029" cy="365125"/>
          </a:xfrm>
        </p:spPr>
        <p:txBody>
          <a:bodyPr/>
          <a:lstStyle>
            <a:lvl1pPr>
              <a:defRPr>
                <a:solidFill>
                  <a:schemeClr val="tx1"/>
                </a:solidFill>
                <a:effectLst/>
              </a:defRPr>
            </a:lvl1pPr>
          </a:lstStyle>
          <a:p>
            <a:fld id="{5A93E3F5-C054-46B6-9CF1-E930E6169908}"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36AF09B6-D71C-42C3-A47B-8EC58610C367}" type="slidenum">
              <a:rPr lang="en-AU" smtClean="0"/>
              <a:t>‹#›</a:t>
            </a:fld>
            <a:endParaRPr lang="en-AU"/>
          </a:p>
        </p:txBody>
      </p:sp>
      <p:cxnSp>
        <p:nvCxnSpPr>
          <p:cNvPr id="3" name="Straight Connector 2">
            <a:extLst>
              <a:ext uri="{FF2B5EF4-FFF2-40B4-BE49-F238E27FC236}">
                <a16:creationId xmlns:a16="http://schemas.microsoft.com/office/drawing/2014/main" id="{63FFF24A-6C99-5C52-1A9E-398DAAC8D627}"/>
              </a:ext>
            </a:extLst>
          </p:cNvPr>
          <p:cNvCxnSpPr>
            <a:cxnSpLocks/>
          </p:cNvCxnSpPr>
          <p:nvPr/>
        </p:nvCxnSpPr>
        <p:spPr>
          <a:xfrm>
            <a:off x="11387805" y="45720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649224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04888" y="1380744"/>
            <a:ext cx="4512601"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94553" y="320040"/>
            <a:ext cx="4522936" cy="932688"/>
          </a:xfrm>
        </p:spPr>
        <p:txBody>
          <a:bodyPr anchor="b">
            <a:no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42641080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ontent Photo 8">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1005840" cy="365125"/>
          </a:xfrm>
        </p:spPr>
        <p:txBody>
          <a:bodyPr/>
          <a:lstStyle/>
          <a:p>
            <a:fld id="{5A93E3F5-C054-46B6-9CF1-E930E6169908}"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2168233" y="6453002"/>
            <a:ext cx="2805405"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923874" y="6453002"/>
            <a:ext cx="429207" cy="365125"/>
          </a:xfrm>
        </p:spPr>
        <p:txBody>
          <a:bodyPr/>
          <a:lstStyle>
            <a:lvl1pPr>
              <a:defRPr>
                <a:solidFill>
                  <a:schemeClr val="tx1"/>
                </a:solidFill>
                <a:effectLst/>
              </a:defRPr>
            </a:lvl1pPr>
          </a:lstStyle>
          <a:p>
            <a:fld id="{36AF09B6-D71C-42C3-A47B-8EC58610C367}" type="slidenum">
              <a:rPr lang="en-AU" smtClean="0"/>
              <a:t>‹#›</a:t>
            </a:fld>
            <a:endParaRPr lang="en-AU"/>
          </a:p>
        </p:txBody>
      </p:sp>
      <p:cxnSp>
        <p:nvCxnSpPr>
          <p:cNvPr id="3" name="Straight Connector 2">
            <a:extLst>
              <a:ext uri="{FF2B5EF4-FFF2-40B4-BE49-F238E27FC236}">
                <a16:creationId xmlns:a16="http://schemas.microsoft.com/office/drawing/2014/main" id="{E9BE6C7B-B23D-94FE-E3F3-A80680127208}"/>
              </a:ext>
            </a:extLst>
          </p:cNvPr>
          <p:cNvCxnSpPr>
            <a:cxnSpLocks/>
          </p:cNvCxnSpPr>
          <p:nvPr/>
        </p:nvCxnSpPr>
        <p:spPr>
          <a:xfrm>
            <a:off x="0" y="45720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917720" y="0"/>
            <a:ext cx="627427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1380744"/>
            <a:ext cx="4572000"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320040"/>
            <a:ext cx="4572000" cy="932688"/>
          </a:xfrm>
        </p:spPr>
        <p:txBody>
          <a:bodyPr anchor="b"/>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757640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ontent Photo 9">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5305F20-8340-4F06-2EA5-4D05FFED4587}"/>
              </a:ext>
            </a:extLst>
          </p:cNvPr>
          <p:cNvSpPr>
            <a:spLocks noGrp="1"/>
          </p:cNvSpPr>
          <p:nvPr>
            <p:ph type="dt" sz="half" idx="15"/>
          </p:nvPr>
        </p:nvSpPr>
        <p:spPr>
          <a:xfrm>
            <a:off x="8212663" y="6453002"/>
            <a:ext cx="922372" cy="365125"/>
          </a:xfrm>
        </p:spPr>
        <p:txBody>
          <a:bodyPr/>
          <a:lstStyle/>
          <a:p>
            <a:fld id="{5A93E3F5-C054-46B6-9CF1-E930E6169908}" type="datetimeFigureOut">
              <a:rPr lang="en-AU" smtClean="0"/>
              <a:t>1/09/2025</a:t>
            </a:fld>
            <a:endParaRPr lang="en-AU"/>
          </a:p>
        </p:txBody>
      </p:sp>
      <p:sp>
        <p:nvSpPr>
          <p:cNvPr id="9" name="Footer Placeholder 8">
            <a:extLst>
              <a:ext uri="{FF2B5EF4-FFF2-40B4-BE49-F238E27FC236}">
                <a16:creationId xmlns:a16="http://schemas.microsoft.com/office/drawing/2014/main" id="{B09198F5-FF38-389C-E060-120AC6301809}"/>
              </a:ext>
            </a:extLst>
          </p:cNvPr>
          <p:cNvSpPr>
            <a:spLocks noGrp="1"/>
          </p:cNvSpPr>
          <p:nvPr>
            <p:ph type="ftr" sz="quarter" idx="16"/>
          </p:nvPr>
        </p:nvSpPr>
        <p:spPr>
          <a:xfrm>
            <a:off x="9135035" y="6453002"/>
            <a:ext cx="2546891" cy="365125"/>
          </a:xfrm>
        </p:spPr>
        <p:txBody>
          <a:bodyPr/>
          <a:lstStyle/>
          <a:p>
            <a:endParaRPr lang="en-AU"/>
          </a:p>
        </p:txBody>
      </p:sp>
      <p:sp>
        <p:nvSpPr>
          <p:cNvPr id="10" name="Slide Number Placeholder 9">
            <a:extLst>
              <a:ext uri="{FF2B5EF4-FFF2-40B4-BE49-F238E27FC236}">
                <a16:creationId xmlns:a16="http://schemas.microsoft.com/office/drawing/2014/main" id="{4963CA08-6B63-DC1E-8CB3-C323C9040122}"/>
              </a:ext>
            </a:extLst>
          </p:cNvPr>
          <p:cNvSpPr>
            <a:spLocks noGrp="1"/>
          </p:cNvSpPr>
          <p:nvPr>
            <p:ph type="sldNum" sz="quarter" idx="17"/>
          </p:nvPr>
        </p:nvSpPr>
        <p:spPr/>
        <p:txBody>
          <a:bodyPr/>
          <a:lstStyle/>
          <a:p>
            <a:fld id="{36AF09B6-D71C-42C3-A47B-8EC58610C367}" type="slidenum">
              <a:rPr lang="en-AU" smtClean="0"/>
              <a:t>‹#›</a:t>
            </a:fld>
            <a:endParaRPr lang="en-AU"/>
          </a:p>
        </p:txBody>
      </p:sp>
      <p:cxnSp>
        <p:nvCxnSpPr>
          <p:cNvPr id="5" name="Straight Connector 4">
            <a:extLst>
              <a:ext uri="{FF2B5EF4-FFF2-40B4-BE49-F238E27FC236}">
                <a16:creationId xmlns:a16="http://schemas.microsoft.com/office/drawing/2014/main" id="{891524CB-0A95-ECE6-FDBD-92F5801F67AF}"/>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7584144" cy="6858000"/>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8212790" y="2212975"/>
            <a:ext cx="3401568"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212663" y="583413"/>
            <a:ext cx="3401568" cy="1527048"/>
          </a:xfrm>
        </p:spPr>
        <p:txBody>
          <a:bodyPr anchor="t" anchorCtr="0">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3410952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tent Photo 10">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731520" cy="365125"/>
          </a:xfrm>
        </p:spPr>
        <p:txBody>
          <a:bodyPr/>
          <a:lstStyle/>
          <a:p>
            <a:fld id="{5A93E3F5-C054-46B6-9CF1-E930E6169908}"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1874520" y="6455664"/>
            <a:ext cx="1828800"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3960426" y="6453002"/>
            <a:ext cx="429207" cy="365125"/>
          </a:xfrm>
        </p:spPr>
        <p:txBody>
          <a:bodyPr/>
          <a:lstStyle>
            <a:lvl1pPr>
              <a:defRPr>
                <a:solidFill>
                  <a:schemeClr val="tx1"/>
                </a:solidFill>
                <a:effectLst/>
              </a:defRPr>
            </a:lvl1pPr>
          </a:lstStyle>
          <a:p>
            <a:fld id="{36AF09B6-D71C-42C3-A47B-8EC58610C367}" type="slidenum">
              <a:rPr lang="en-AU" smtClean="0"/>
              <a:t>‹#›</a:t>
            </a:fld>
            <a:endParaRPr lang="en-AU"/>
          </a:p>
        </p:txBody>
      </p:sp>
      <p:cxnSp>
        <p:nvCxnSpPr>
          <p:cNvPr id="3" name="Straight Connector 2">
            <a:extLst>
              <a:ext uri="{FF2B5EF4-FFF2-40B4-BE49-F238E27FC236}">
                <a16:creationId xmlns:a16="http://schemas.microsoft.com/office/drawing/2014/main" id="{38034AC6-D67E-1CDF-7062-5AA25E8DE089}"/>
              </a:ext>
            </a:extLst>
          </p:cNvPr>
          <p:cNvCxnSpPr>
            <a:cxnSpLocks/>
          </p:cNvCxnSpPr>
          <p:nvPr/>
        </p:nvCxnSpPr>
        <p:spPr>
          <a:xfrm>
            <a:off x="0" y="649224"/>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4761780" y="0"/>
            <a:ext cx="743021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2212975"/>
            <a:ext cx="3401568"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83413"/>
            <a:ext cx="3401568" cy="1527048"/>
          </a:xfrm>
        </p:spPr>
        <p:txBody>
          <a:bodyPr anchor="t" anchorCtr="0">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35173048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ontent Photo 11">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8343102" y="6453002"/>
            <a:ext cx="1003659" cy="365125"/>
          </a:xfrm>
        </p:spPr>
        <p:txBody>
          <a:bodyPr/>
          <a:lstStyle>
            <a:lvl1pPr>
              <a:defRPr>
                <a:solidFill>
                  <a:schemeClr val="tx1"/>
                </a:solidFill>
                <a:effectLst/>
              </a:defRPr>
            </a:lvl1pPr>
          </a:lstStyle>
          <a:p>
            <a:fld id="{5A93E3F5-C054-46B6-9CF1-E930E6169908}"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9346761" y="6453002"/>
            <a:ext cx="2335165" cy="365125"/>
          </a:xfrm>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36AF09B6-D71C-42C3-A47B-8EC58610C367}" type="slidenum">
              <a:rPr lang="en-AU" smtClean="0"/>
              <a:t>‹#›</a:t>
            </a:fld>
            <a:endParaRPr lang="en-AU"/>
          </a:p>
        </p:txBody>
      </p:sp>
      <p:cxnSp>
        <p:nvCxnSpPr>
          <p:cNvPr id="3" name="Straight Connector 2">
            <a:extLst>
              <a:ext uri="{FF2B5EF4-FFF2-40B4-BE49-F238E27FC236}">
                <a16:creationId xmlns:a16="http://schemas.microsoft.com/office/drawing/2014/main" id="{570668EC-7C4A-E2C9-9B4E-461B96635B0F}"/>
              </a:ext>
            </a:extLst>
          </p:cNvPr>
          <p:cNvCxnSpPr>
            <a:cxnSpLocks/>
          </p:cNvCxnSpPr>
          <p:nvPr/>
        </p:nvCxnSpPr>
        <p:spPr>
          <a:xfrm>
            <a:off x="11387805" y="119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7781365" cy="6858000"/>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138160" y="3099816"/>
            <a:ext cx="3200400" cy="2953512"/>
          </a:xfrm>
        </p:spPr>
        <p:txBody>
          <a:bodyPr>
            <a:normAutofit/>
          </a:bodyPr>
          <a:lstStyle>
            <a:lvl1pPr marL="0" indent="0">
              <a:buNone/>
              <a:defRPr sz="1600"/>
            </a:lvl1pPr>
            <a:lvl2pPr marL="228600" indent="0">
              <a:buNone/>
              <a:defRPr sz="1400"/>
            </a:lvl2pPr>
            <a:lvl3pPr marL="457200" indent="0">
              <a:buNone/>
              <a:defRPr sz="1200"/>
            </a:lvl3pPr>
            <a:lvl4pPr marL="685800" indent="0">
              <a:buNone/>
              <a:defRPr sz="1100"/>
            </a:lvl4pPr>
            <a:lvl5pPr marL="9144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138160" y="1078992"/>
            <a:ext cx="3200400" cy="1942773"/>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4230777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ntent Photo 1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36AF09B6-D71C-42C3-A47B-8EC58610C367}" type="slidenum">
              <a:rPr lang="en-AU" smtClean="0"/>
              <a:t>‹#›</a:t>
            </a:fld>
            <a:endParaRPr lang="en-AU"/>
          </a:p>
        </p:txBody>
      </p:sp>
      <p:cxnSp>
        <p:nvCxnSpPr>
          <p:cNvPr id="3" name="Straight Connector 2">
            <a:extLst>
              <a:ext uri="{FF2B5EF4-FFF2-40B4-BE49-F238E27FC236}">
                <a16:creationId xmlns:a16="http://schemas.microsoft.com/office/drawing/2014/main" id="{66308D8B-26D8-742E-6485-0E6D1184D47F}"/>
              </a:ext>
              <a:ext uri="{C183D7F6-B498-43B3-948B-1728B52AA6E4}">
                <adec:decorative xmlns:adec="http://schemas.microsoft.com/office/drawing/2017/decorative" val="1"/>
              </a:ext>
            </a:extLst>
          </p:cNvPr>
          <p:cNvCxnSpPr>
            <a:cxnSpLocks/>
          </p:cNvCxnSpPr>
          <p:nvPr/>
        </p:nvCxnSpPr>
        <p:spPr>
          <a:xfrm>
            <a:off x="0" y="5107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12192000" cy="4635132"/>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349240" y="5012267"/>
            <a:ext cx="6400800" cy="1390330"/>
          </a:xfrm>
        </p:spPr>
        <p:txBody>
          <a:bodyPr>
            <a:noAutofit/>
          </a:bodyPr>
          <a:lstStyle>
            <a:lvl1pPr marL="0" indent="0">
              <a:buFont typeface="Arial" panose="020B0604020202020204" pitchFamily="34" charset="0"/>
              <a:buNone/>
              <a:defRPr sz="1600"/>
            </a:lvl1pPr>
            <a:lvl2pPr marL="228600" indent="0">
              <a:buFont typeface="Arial" panose="020B0604020202020204" pitchFamily="34" charset="0"/>
              <a:buNone/>
              <a:defRPr sz="14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012268"/>
            <a:ext cx="3739896" cy="1390330"/>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77274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4">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lvl1pPr>
              <a:defRPr>
                <a:solidFill>
                  <a:schemeClr val="tx1"/>
                </a:solidFill>
              </a:defRPr>
            </a:lvl1p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lvl1pPr>
              <a:defRPr>
                <a:solidFill>
                  <a:schemeClr val="tx1"/>
                </a:solidFill>
              </a:defRPr>
            </a:lvl1pPr>
          </a:lstStyle>
          <a:p>
            <a:fld id="{36AF09B6-D71C-42C3-A47B-8EC58610C367}" type="slidenum">
              <a:rPr lang="en-AU" smtClean="0"/>
              <a:t>‹#›</a:t>
            </a:fld>
            <a:endParaRPr lang="en-AU"/>
          </a:p>
        </p:txBody>
      </p:sp>
      <p:cxnSp>
        <p:nvCxnSpPr>
          <p:cNvPr id="7" name="Straight Connector 6">
            <a:extLst>
              <a:ext uri="{FF2B5EF4-FFF2-40B4-BE49-F238E27FC236}">
                <a16:creationId xmlns:a16="http://schemas.microsoft.com/office/drawing/2014/main" id="{56DF8F99-9559-4D6A-CBFA-042739C38157}"/>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64158DF-756B-260C-69DA-D76C163B7274}"/>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82296" y="64008"/>
            <a:ext cx="12015216" cy="5120640"/>
          </a:xfrm>
        </p:spPr>
        <p:txBody>
          <a:bodyPr anchor="t">
            <a:noAutofit/>
          </a:bodyPr>
          <a:lstStyle>
            <a:lvl1pPr algn="l">
              <a:defRPr sz="11500" cap="all"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4213995666"/>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ontent Photo 13">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36AF09B6-D71C-42C3-A47B-8EC58610C367}" type="slidenum">
              <a:rPr lang="en-AU" smtClean="0"/>
              <a:t>‹#›</a:t>
            </a:fld>
            <a:endParaRPr lang="en-AU"/>
          </a:p>
        </p:txBody>
      </p:sp>
      <p:cxnSp>
        <p:nvCxnSpPr>
          <p:cNvPr id="3" name="Straight Connector 2">
            <a:extLst>
              <a:ext uri="{FF2B5EF4-FFF2-40B4-BE49-F238E27FC236}">
                <a16:creationId xmlns:a16="http://schemas.microsoft.com/office/drawing/2014/main" id="{69AA66C5-FE79-8172-5991-B9E2580EA4DC}"/>
              </a:ext>
              <a:ext uri="{C183D7F6-B498-43B3-948B-1728B52AA6E4}">
                <adec:decorative xmlns:adec="http://schemas.microsoft.com/office/drawing/2017/decorative" val="1"/>
              </a:ext>
            </a:extLst>
          </p:cNvPr>
          <p:cNvCxnSpPr>
            <a:cxnSpLocks/>
          </p:cNvCxnSpPr>
          <p:nvPr/>
        </p:nvCxnSpPr>
        <p:spPr>
          <a:xfrm>
            <a:off x="0" y="4254781"/>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12192000" cy="377827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14800" y="4162318"/>
            <a:ext cx="7772400" cy="2240280"/>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4162318"/>
            <a:ext cx="2953618" cy="1892808"/>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3228650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ntent Photo 14">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37160" y="59778"/>
            <a:ext cx="3494314" cy="365125"/>
          </a:xfrm>
        </p:spPr>
        <p:txBody>
          <a:bodyPr/>
          <a:lstStyle/>
          <a:p>
            <a:fld id="{5A93E3F5-C054-46B6-9CF1-E930E6169908}"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76521" y="59778"/>
            <a:ext cx="2805405" cy="365125"/>
          </a:xfrm>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632162" y="59778"/>
            <a:ext cx="429207" cy="365125"/>
          </a:xfrm>
        </p:spPr>
        <p:txBody>
          <a:bodyPr/>
          <a:lstStyle/>
          <a:p>
            <a:fld id="{36AF09B6-D71C-42C3-A47B-8EC58610C367}" type="slidenum">
              <a:rPr lang="en-AU" smtClean="0"/>
              <a:t>‹#›</a:t>
            </a:fld>
            <a:endParaRPr lang="en-AU"/>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3079730"/>
            <a:ext cx="12192000" cy="377827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1088136"/>
            <a:ext cx="7772400" cy="1892808"/>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1088136"/>
            <a:ext cx="2953618" cy="1892808"/>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1824552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ontent Photo 15">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612645" y="1828800"/>
            <a:ext cx="6446520" cy="4425696"/>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562088" y="1828800"/>
            <a:ext cx="4023360" cy="4428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603504"/>
            <a:ext cx="10972802" cy="970463"/>
          </a:xfrm>
        </p:spPr>
        <p:txBody>
          <a:bodyPr anchor="ct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49678253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ontent Photo 16">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36AF09B6-D71C-42C3-A47B-8EC58610C367}" type="slidenum">
              <a:rPr lang="en-AU" smtClean="0"/>
              <a:t>‹#›</a:t>
            </a:fld>
            <a:endParaRPr lang="en-AU"/>
          </a:p>
        </p:txBody>
      </p:sp>
      <p:cxnSp>
        <p:nvCxnSpPr>
          <p:cNvPr id="3" name="Straight Connector 2">
            <a:extLst>
              <a:ext uri="{FF2B5EF4-FFF2-40B4-BE49-F238E27FC236}">
                <a16:creationId xmlns:a16="http://schemas.microsoft.com/office/drawing/2014/main" id="{9489BE89-EA6C-3872-3192-502F1D8DD38A}"/>
              </a:ext>
              <a:ext uri="{C183D7F6-B498-43B3-948B-1728B52AA6E4}">
                <adec:decorative xmlns:adec="http://schemas.microsoft.com/office/drawing/2017/decorative" val="1"/>
              </a:ext>
            </a:extLst>
          </p:cNvPr>
          <p:cNvCxnSpPr>
            <a:cxnSpLocks/>
          </p:cNvCxnSpPr>
          <p:nvPr/>
        </p:nvCxnSpPr>
        <p:spPr>
          <a:xfrm>
            <a:off x="0" y="649224"/>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088136" y="2290890"/>
            <a:ext cx="4672584" cy="4041648"/>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549275"/>
            <a:ext cx="5585925" cy="5783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39"/>
            <a:ext cx="4672584" cy="145389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5912717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Content Photo 17">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36AF09B6-D71C-42C3-A47B-8EC58610C367}" type="slidenum">
              <a:rPr lang="en-AU" smtClean="0"/>
              <a:t>‹#›</a:t>
            </a:fld>
            <a:endParaRPr lang="en-AU"/>
          </a:p>
        </p:txBody>
      </p:sp>
      <p:cxnSp>
        <p:nvCxnSpPr>
          <p:cNvPr id="3" name="Straight Connector 2">
            <a:extLst>
              <a:ext uri="{FF2B5EF4-FFF2-40B4-BE49-F238E27FC236}">
                <a16:creationId xmlns:a16="http://schemas.microsoft.com/office/drawing/2014/main" id="{ACAAA201-D652-2C16-88AF-7DCC4657B3B7}"/>
              </a:ext>
              <a:ext uri="{C183D7F6-B498-43B3-948B-1728B52AA6E4}">
                <adec:decorative xmlns:adec="http://schemas.microsoft.com/office/drawing/2017/decorative" val="1"/>
              </a:ext>
            </a:extLst>
          </p:cNvPr>
          <p:cNvCxnSpPr>
            <a:cxnSpLocks/>
          </p:cNvCxnSpPr>
          <p:nvPr/>
        </p:nvCxnSpPr>
        <p:spPr>
          <a:xfrm>
            <a:off x="0" y="66499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088136" y="2295144"/>
            <a:ext cx="3490176" cy="4041648"/>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5016500" y="549275"/>
            <a:ext cx="6561138" cy="5759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50217"/>
            <a:ext cx="3657603" cy="1453896"/>
          </a:xfrm>
        </p:spPr>
        <p:txBody>
          <a:bodyPr anchor="t">
            <a:no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11022906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Big Number 1">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bg1"/>
                </a:solidFill>
              </a:defRPr>
            </a:lvl1p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bg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bg1"/>
                </a:solidFill>
              </a:defRPr>
            </a:lvl1pPr>
          </a:lstStyle>
          <a:p>
            <a:fld id="{36AF09B6-D71C-42C3-A47B-8EC58610C367}" type="slidenum">
              <a:rPr lang="en-AU" smtClean="0"/>
              <a:t>‹#›</a:t>
            </a:fld>
            <a:endParaRPr lang="en-AU"/>
          </a:p>
        </p:txBody>
      </p:sp>
      <p:cxnSp>
        <p:nvCxnSpPr>
          <p:cNvPr id="7" name="Straight Connector 6">
            <a:extLst>
              <a:ext uri="{FF2B5EF4-FFF2-40B4-BE49-F238E27FC236}">
                <a16:creationId xmlns:a16="http://schemas.microsoft.com/office/drawing/2014/main" id="{EA84DB20-94E7-1E79-B65B-67C6158DB14C}"/>
              </a:ext>
              <a:ext uri="{C183D7F6-B498-43B3-948B-1728B52AA6E4}">
                <adec:decorative xmlns:adec="http://schemas.microsoft.com/office/drawing/2017/decorative" val="1"/>
              </a:ext>
            </a:extLst>
          </p:cNvPr>
          <p:cNvCxnSpPr>
            <a:cxnSpLocks/>
          </p:cNvCxnSpPr>
          <p:nvPr/>
        </p:nvCxnSpPr>
        <p:spPr>
          <a:xfrm>
            <a:off x="11387805" y="5715000"/>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160820" y="4572000"/>
            <a:ext cx="9930384" cy="1353312"/>
          </a:xfrm>
        </p:spPr>
        <p:txBody>
          <a:bodyPr anchor="b" anchorCtr="0">
            <a:normAutofit/>
          </a:bodyPr>
          <a:lstStyle>
            <a:lvl1pPr marL="0" indent="0" algn="r">
              <a:buNone/>
              <a:defRPr sz="2800"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64008"/>
            <a:ext cx="10003068" cy="4334256"/>
          </a:xfrm>
        </p:spPr>
        <p:txBody>
          <a:bodyPr anchor="b" anchorCtr="0">
            <a:normAutofit/>
          </a:bodyPr>
          <a:lstStyle>
            <a:lvl1pPr algn="r">
              <a:defRPr sz="23200">
                <a:solidFill>
                  <a:schemeClr val="bg1"/>
                </a:solidFill>
              </a:defRPr>
            </a:lvl1pPr>
          </a:lstStyle>
          <a:p>
            <a:r>
              <a:rPr lang="en-US" dirty="0"/>
              <a:t>##%</a:t>
            </a:r>
          </a:p>
        </p:txBody>
      </p:sp>
    </p:spTree>
    <p:extLst>
      <p:ext uri="{BB962C8B-B14F-4D97-AF65-F5344CB8AC3E}">
        <p14:creationId xmlns:p14="http://schemas.microsoft.com/office/powerpoint/2010/main" val="410556847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Big Number 2">
    <p:bg>
      <p:bgRef idx="1001">
        <a:schemeClr val="bg1"/>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77440" y="4809744"/>
            <a:ext cx="7525512" cy="1545336"/>
          </a:xfrm>
        </p:spPr>
        <p:txBody>
          <a:bodyPr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36AF09B6-D71C-42C3-A47B-8EC58610C367}" type="slidenum">
              <a:rPr lang="en-AU" smtClean="0"/>
              <a:t>‹#›</a:t>
            </a:fld>
            <a:endParaRPr lang="en-AU"/>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22960" y="603504"/>
            <a:ext cx="10543032" cy="4206240"/>
          </a:xfrm>
        </p:spPr>
        <p:txBody>
          <a:bodyPr anchor="b">
            <a:normAutofit/>
          </a:bodyPr>
          <a:lstStyle>
            <a:lvl1pPr algn="ctr">
              <a:defRPr sz="23200">
                <a:solidFill>
                  <a:schemeClr val="tx1"/>
                </a:solidFill>
              </a:defRPr>
            </a:lvl1pPr>
          </a:lstStyle>
          <a:p>
            <a:r>
              <a:rPr lang="en-US" dirty="0"/>
              <a:t>##%</a:t>
            </a:r>
          </a:p>
        </p:txBody>
      </p:sp>
    </p:spTree>
    <p:extLst>
      <p:ext uri="{BB962C8B-B14F-4D97-AF65-F5344CB8AC3E}">
        <p14:creationId xmlns:p14="http://schemas.microsoft.com/office/powerpoint/2010/main" val="34287990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Big Number 3">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603504"/>
            <a:ext cx="10015728" cy="3694176"/>
          </a:xfrm>
        </p:spPr>
        <p:txBody>
          <a:bodyPr anchor="b" anchorCtr="0">
            <a:normAutofit/>
          </a:bodyPr>
          <a:lstStyle>
            <a:lvl1pPr algn="l">
              <a:defRPr sz="23200">
                <a:solidFill>
                  <a:schemeClr val="tx1"/>
                </a:solidFill>
              </a:defRPr>
            </a:lvl1pPr>
          </a:lstStyle>
          <a:p>
            <a:r>
              <a:rPr lang="en-US" dirty="0"/>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297680"/>
            <a:ext cx="7525512" cy="1545336"/>
          </a:xfrm>
        </p:spPr>
        <p:txBody>
          <a:bodyPr anchor="b" anchorCtr="0">
            <a:normAutofit/>
          </a:bodyPr>
          <a:lstStyle>
            <a:lvl1pPr marL="0" indent="0" algn="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36AF09B6-D71C-42C3-A47B-8EC58610C367}" type="slidenum">
              <a:rPr lang="en-AU" smtClean="0"/>
              <a:t>‹#›</a:t>
            </a:fld>
            <a:endParaRPr lang="en-AU"/>
          </a:p>
        </p:txBody>
      </p:sp>
      <p:cxnSp>
        <p:nvCxnSpPr>
          <p:cNvPr id="8" name="Straight Connector 7">
            <a:extLst>
              <a:ext uri="{FF2B5EF4-FFF2-40B4-BE49-F238E27FC236}">
                <a16:creationId xmlns:a16="http://schemas.microsoft.com/office/drawing/2014/main" id="{9F3356AB-92B4-2E32-E065-92ED999EF178}"/>
              </a:ext>
              <a:ext uri="{C183D7F6-B498-43B3-948B-1728B52AA6E4}">
                <adec:decorative xmlns:adec="http://schemas.microsoft.com/office/drawing/2017/decorative" val="1"/>
              </a:ext>
            </a:extLst>
          </p:cNvPr>
          <p:cNvCxnSpPr>
            <a:cxnSpLocks/>
          </p:cNvCxnSpPr>
          <p:nvPr/>
        </p:nvCxnSpPr>
        <p:spPr>
          <a:xfrm>
            <a:off x="0" y="146824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00F42ED-4F52-64D0-427B-A8B5EA4A6A5C}"/>
              </a:ext>
              <a:ext uri="{C183D7F6-B498-43B3-948B-1728B52AA6E4}">
                <adec:decorative xmlns:adec="http://schemas.microsoft.com/office/drawing/2017/decorative" val="1"/>
              </a:ext>
            </a:extLst>
          </p:cNvPr>
          <p:cNvCxnSpPr>
            <a:cxnSpLocks/>
          </p:cNvCxnSpPr>
          <p:nvPr/>
        </p:nvCxnSpPr>
        <p:spPr>
          <a:xfrm>
            <a:off x="0" y="146824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247876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Statem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36AF09B6-D71C-42C3-A47B-8EC58610C367}" type="slidenum">
              <a:rPr lang="en-AU" smtClean="0"/>
              <a:t>‹#›</a:t>
            </a:fld>
            <a:endParaRPr lang="en-AU"/>
          </a:p>
        </p:txBody>
      </p:sp>
      <p:cxnSp>
        <p:nvCxnSpPr>
          <p:cNvPr id="6" name="Straight Connector 5">
            <a:extLst>
              <a:ext uri="{FF2B5EF4-FFF2-40B4-BE49-F238E27FC236}">
                <a16:creationId xmlns:a16="http://schemas.microsoft.com/office/drawing/2014/main" id="{56C8E310-975A-20DE-3DE1-1E3550B3715D}"/>
              </a:ext>
              <a:ext uri="{C183D7F6-B498-43B3-948B-1728B52AA6E4}">
                <adec:decorative xmlns:adec="http://schemas.microsoft.com/office/drawing/2017/decorative" val="1"/>
              </a:ext>
            </a:extLst>
          </p:cNvPr>
          <p:cNvCxnSpPr>
            <a:cxnSpLocks/>
          </p:cNvCxnSpPr>
          <p:nvPr/>
        </p:nvCxnSpPr>
        <p:spPr>
          <a:xfrm>
            <a:off x="0" y="82833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603504"/>
            <a:ext cx="8266176" cy="5605272"/>
          </a:xfrm>
        </p:spPr>
        <p:txBody>
          <a:bodyPr anchor="t" anchorCtr="0">
            <a:noAutofit/>
          </a:bodyPr>
          <a:lstStyle>
            <a:lvl1pPr marL="0" indent="0">
              <a:lnSpc>
                <a:spcPct val="100000"/>
              </a:lnSpc>
              <a:buNone/>
              <a:defRPr sz="4800" b="1" cap="all" baseline="0"/>
            </a:lvl1pPr>
            <a:lvl2pPr marL="228600" indent="0">
              <a:lnSpc>
                <a:spcPct val="100000"/>
              </a:lnSpc>
              <a:buNone/>
              <a:defRPr sz="4400" b="1" cap="all" baseline="0"/>
            </a:lvl2pPr>
            <a:lvl3pPr marL="457200" indent="0">
              <a:lnSpc>
                <a:spcPct val="100000"/>
              </a:lnSpc>
              <a:buNone/>
              <a:defRPr sz="4000" b="1" cap="all" baseline="0"/>
            </a:lvl3pPr>
            <a:lvl4pPr marL="685800" indent="0">
              <a:lnSpc>
                <a:spcPct val="100000"/>
              </a:lnSpc>
              <a:buNone/>
              <a:defRPr sz="3600" b="1" cap="all" baseline="0"/>
            </a:lvl4pPr>
            <a:lvl5pPr marL="914400" indent="0">
              <a:lnSpc>
                <a:spcPct val="100000"/>
              </a:lnSpc>
              <a:buNone/>
              <a:defRPr sz="3200" b="1" cap="all" baseline="0"/>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34362478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Statement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36AF09B6-D71C-42C3-A47B-8EC58610C367}" type="slidenum">
              <a:rPr lang="en-AU" smtClean="0"/>
              <a:t>‹#›</a:t>
            </a:fld>
            <a:endParaRPr lang="en-AU"/>
          </a:p>
        </p:txBody>
      </p:sp>
      <p:cxnSp>
        <p:nvCxnSpPr>
          <p:cNvPr id="6" name="Straight Connector 5">
            <a:extLst>
              <a:ext uri="{FF2B5EF4-FFF2-40B4-BE49-F238E27FC236}">
                <a16:creationId xmlns:a16="http://schemas.microsoft.com/office/drawing/2014/main" id="{311BEEA6-BB3D-6FE2-25CB-47F170CF0667}"/>
              </a:ext>
              <a:ext uri="{C183D7F6-B498-43B3-948B-1728B52AA6E4}">
                <adec:decorative xmlns:adec="http://schemas.microsoft.com/office/drawing/2017/decorative" val="1"/>
              </a:ext>
            </a:extLst>
          </p:cNvPr>
          <p:cNvCxnSpPr>
            <a:cxnSpLocks/>
          </p:cNvCxnSpPr>
          <p:nvPr/>
        </p:nvCxnSpPr>
        <p:spPr>
          <a:xfrm>
            <a:off x="0" y="5107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1160799"/>
            <a:ext cx="8266176" cy="4142232"/>
          </a:xfrm>
        </p:spPr>
        <p:txBody>
          <a:bodyPr anchor="b">
            <a:noAutofit/>
          </a:bodyPr>
          <a:lstStyle>
            <a:lvl1pPr marL="0" indent="0">
              <a:lnSpc>
                <a:spcPct val="100000"/>
              </a:lnSpc>
              <a:buNone/>
              <a:defRPr sz="4800" b="1"/>
            </a:lvl1pPr>
            <a:lvl2pPr marL="228600" indent="0">
              <a:lnSpc>
                <a:spcPct val="100000"/>
              </a:lnSpc>
              <a:buNone/>
              <a:defRPr sz="4000" b="1"/>
            </a:lvl2pPr>
            <a:lvl3pPr marL="457200" indent="0">
              <a:lnSpc>
                <a:spcPct val="100000"/>
              </a:lnSpc>
              <a:buNone/>
              <a:defRPr sz="3600" b="1"/>
            </a:lvl3pPr>
            <a:lvl4pPr marL="685800" indent="0">
              <a:lnSpc>
                <a:spcPct val="100000"/>
              </a:lnSpc>
              <a:buNone/>
              <a:defRPr sz="3200" b="1"/>
            </a:lvl4pPr>
            <a:lvl5pPr marL="914400" indent="0">
              <a:lnSpc>
                <a:spcPct val="100000"/>
              </a:lnSpc>
              <a:buNone/>
              <a:defRPr sz="28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4149161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298260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tatement 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914400"/>
            <a:ext cx="9418320" cy="5070068"/>
          </a:xfrm>
        </p:spPr>
        <p:txBody>
          <a:bodyPr anchor="t">
            <a:noAutofit/>
          </a:bodyPr>
          <a:lstStyle>
            <a:lvl1pPr marL="0" indent="0">
              <a:lnSpc>
                <a:spcPct val="100000"/>
              </a:lnSpc>
              <a:buNone/>
              <a:defRPr sz="54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13902002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Quote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36AF09B6-D71C-42C3-A47B-8EC58610C367}" type="slidenum">
              <a:rPr lang="en-AU" smtClean="0"/>
              <a:t>‹#›</a:t>
            </a:fld>
            <a:endParaRPr lang="en-AU"/>
          </a:p>
        </p:txBody>
      </p:sp>
      <p:cxnSp>
        <p:nvCxnSpPr>
          <p:cNvPr id="7" name="Straight Connector 6">
            <a:extLst>
              <a:ext uri="{FF2B5EF4-FFF2-40B4-BE49-F238E27FC236}">
                <a16:creationId xmlns:a16="http://schemas.microsoft.com/office/drawing/2014/main" id="{52949BEA-90AC-BE5F-28A7-80D65BD19B42}"/>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rmAutofit/>
          </a:bodyPr>
          <a:lstStyle>
            <a:lvl1pPr marL="0" indent="0" algn="r">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ctr">
            <a:normAutofit/>
          </a:bodyPr>
          <a:lstStyle>
            <a:lvl1pPr algn="l">
              <a:lnSpc>
                <a:spcPct val="100000"/>
              </a:lnSpc>
              <a:defRPr sz="54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319659549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4">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36AF09B6-D71C-42C3-A47B-8EC58610C367}"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rmAutofit/>
          </a:bodyPr>
          <a:lstStyle>
            <a:lvl1pPr marL="0" indent="0" algn="l">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t" anchorCtr="0">
            <a:normAutofit/>
          </a:bodyPr>
          <a:lstStyle>
            <a:lvl1pPr algn="l">
              <a:lnSpc>
                <a:spcPct val="100000"/>
              </a:lnSpc>
              <a:defRPr sz="48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108518536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Quote 2">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36AF09B6-D71C-42C3-A47B-8EC58610C367}" type="slidenum">
              <a:rPr lang="en-AU" smtClean="0"/>
              <a:t>‹#›</a:t>
            </a:fld>
            <a:endParaRPr lang="en-AU"/>
          </a:p>
        </p:txBody>
      </p:sp>
      <p:cxnSp>
        <p:nvCxnSpPr>
          <p:cNvPr id="7" name="Straight Connector 6">
            <a:extLst>
              <a:ext uri="{FF2B5EF4-FFF2-40B4-BE49-F238E27FC236}">
                <a16:creationId xmlns:a16="http://schemas.microsoft.com/office/drawing/2014/main" id="{29F8509F-2652-8D73-2320-6F2440E44F18}"/>
              </a:ext>
              <a:ext uri="{C183D7F6-B498-43B3-948B-1728B52AA6E4}">
                <adec:decorative xmlns:adec="http://schemas.microsoft.com/office/drawing/2017/decorative" val="1"/>
              </a:ext>
            </a:extLst>
          </p:cNvPr>
          <p:cNvCxnSpPr>
            <a:cxnSpLocks/>
          </p:cNvCxnSpPr>
          <p:nvPr/>
        </p:nvCxnSpPr>
        <p:spPr>
          <a:xfrm>
            <a:off x="11387805" y="57268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6568" y="5431536"/>
            <a:ext cx="9198864" cy="466344"/>
          </a:xfrm>
        </p:spPr>
        <p:txBody>
          <a:bodyPr anchor="ctr">
            <a:normAutofit/>
          </a:bodyPr>
          <a:lstStyle>
            <a:lvl1pPr marL="0" indent="0" algn="r">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6568" y="1188720"/>
            <a:ext cx="9198864" cy="3291840"/>
          </a:xfrm>
        </p:spPr>
        <p:txBody>
          <a:bodyPr anchor="ctr" anchorCtr="0">
            <a:normAutofit/>
          </a:bodyPr>
          <a:lstStyle>
            <a:lvl1pPr algn="ctr">
              <a:lnSpc>
                <a:spcPct val="100000"/>
              </a:lnSpc>
              <a:defRPr sz="4800" b="1" cap="all" baseline="0"/>
            </a:lvl1pPr>
          </a:lstStyle>
          <a:p>
            <a:r>
              <a:rPr lang="en-US" dirty="0"/>
              <a:t>Click to edit Quote</a:t>
            </a:r>
          </a:p>
        </p:txBody>
      </p:sp>
    </p:spTree>
    <p:extLst>
      <p:ext uri="{BB962C8B-B14F-4D97-AF65-F5344CB8AC3E}">
        <p14:creationId xmlns:p14="http://schemas.microsoft.com/office/powerpoint/2010/main" val="179108713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ote 3">
    <p:bg>
      <p:bgRef idx="1002">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36AF09B6-D71C-42C3-A47B-8EC58610C367}"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088136" y="5669280"/>
            <a:ext cx="8961120" cy="466344"/>
          </a:xfrm>
        </p:spPr>
        <p:txBody>
          <a:bodyPr anchor="ctr">
            <a:normAutofit/>
          </a:bodyPr>
          <a:lstStyle>
            <a:lvl1pPr marL="0" indent="0" algn="l">
              <a:buNone/>
              <a:defRPr sz="22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1088136"/>
            <a:ext cx="8961120" cy="3169920"/>
          </a:xfrm>
        </p:spPr>
        <p:txBody>
          <a:bodyPr anchor="t" anchorCtr="0">
            <a:normAutofit/>
          </a:bodyPr>
          <a:lstStyle>
            <a:lvl1pPr algn="l">
              <a:lnSpc>
                <a:spcPct val="100000"/>
              </a:lnSpc>
              <a:defRPr sz="48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80452076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Autofit/>
          </a:bodyPr>
          <a:lstStyle>
            <a:lvl1pPr>
              <a:defRPr sz="4000" cap="none" baseline="0"/>
            </a:lvl1pPr>
          </a:lstStyle>
          <a:p>
            <a:r>
              <a:rPr lang="en-US"/>
              <a:t>Click to edit Master title style</a:t>
            </a:r>
            <a:endParaRPr lang="en-US" dirty="0"/>
          </a:p>
        </p:txBody>
      </p:sp>
    </p:spTree>
    <p:extLst>
      <p:ext uri="{BB962C8B-B14F-4D97-AF65-F5344CB8AC3E}">
        <p14:creationId xmlns:p14="http://schemas.microsoft.com/office/powerpoint/2010/main" val="40872770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a:blipFill>
            <a:blip r:embed="rId2" cstate="screen">
              <a:alphaModFix amt="80000"/>
              <a:extLst>
                <a:ext uri="{28A0092B-C50C-407E-A947-70E740481C1C}">
                  <a14:useLocalDpi xmlns:a14="http://schemas.microsoft.com/office/drawing/2010/main"/>
                </a:ext>
              </a:extLst>
            </a:blip>
            <a:stretch>
              <a:fillRect/>
            </a:stretch>
          </a:blip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Autofit/>
          </a:bodyPr>
          <a:lstStyle>
            <a:lvl1pPr>
              <a:defRPr sz="4000" cap="none" baseline="0"/>
            </a:lvl1pPr>
          </a:lstStyle>
          <a:p>
            <a:r>
              <a:rPr lang="en-US"/>
              <a:t>Click to edit Master title style</a:t>
            </a:r>
            <a:endParaRPr lang="en-US" dirty="0"/>
          </a:p>
        </p:txBody>
      </p:sp>
    </p:spTree>
    <p:extLst>
      <p:ext uri="{BB962C8B-B14F-4D97-AF65-F5344CB8AC3E}">
        <p14:creationId xmlns:p14="http://schemas.microsoft.com/office/powerpoint/2010/main" val="207368767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4930494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1088136"/>
            <a:ext cx="6440258" cy="5220588"/>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1088136" y="2845641"/>
            <a:ext cx="3595634" cy="3458743"/>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1088136" y="1088136"/>
            <a:ext cx="3595634" cy="1757505"/>
          </a:xfrm>
        </p:spPr>
        <p:txBody>
          <a:bodyPr anchor="t">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2636433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1088136"/>
            <a:ext cx="6519080" cy="5248655"/>
          </a:xfrm>
          <a:blipFill>
            <a:blip r:embed="rId2" cstate="screen">
              <a:alphaModFix amt="80000"/>
              <a:extLst>
                <a:ext uri="{28A0092B-C50C-407E-A947-70E740481C1C}">
                  <a14:useLocalDpi xmlns:a14="http://schemas.microsoft.com/office/drawing/2010/main"/>
                </a:ext>
              </a:extLst>
            </a:blip>
            <a:stretch>
              <a:fillRect/>
            </a:stretch>
          </a:blip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1088136" y="3300449"/>
            <a:ext cx="3585586" cy="296032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1088136" y="1088136"/>
            <a:ext cx="3595634" cy="2212313"/>
          </a:xfrm>
        </p:spPr>
        <p:txBody>
          <a:bodyPr anchor="t">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72985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Tree>
    <p:extLst>
      <p:ext uri="{BB962C8B-B14F-4D97-AF65-F5344CB8AC3E}">
        <p14:creationId xmlns:p14="http://schemas.microsoft.com/office/powerpoint/2010/main" val="35220422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1088136" y="2743200"/>
            <a:ext cx="10015728" cy="2743200"/>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7342307" cy="1133856"/>
          </a:xfrm>
        </p:spPr>
        <p:txBody>
          <a:bodyPr anchor="t" anchorCtr="0">
            <a:noAutofit/>
          </a:bodyPr>
          <a:lstStyle>
            <a:lvl1pPr>
              <a:defRPr sz="6000" cap="all" baseline="0"/>
            </a:lvl1pPr>
          </a:lstStyle>
          <a:p>
            <a:r>
              <a:rPr lang="en-US"/>
              <a:t>Click to edit Master title style</a:t>
            </a:r>
            <a:endParaRPr lang="en-US" dirty="0"/>
          </a:p>
        </p:txBody>
      </p:sp>
    </p:spTree>
    <p:extLst>
      <p:ext uri="{BB962C8B-B14F-4D97-AF65-F5344CB8AC3E}">
        <p14:creationId xmlns:p14="http://schemas.microsoft.com/office/powerpoint/2010/main" val="2344572441"/>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1088136" y="3383280"/>
            <a:ext cx="8430639" cy="1279615"/>
          </a:xfrm>
        </p:spPr>
        <p:txBody>
          <a:bodyPr>
            <a:noAutofit/>
          </a:bodyPr>
          <a:lstStyle>
            <a:lvl1pPr marL="0" indent="0">
              <a:buNone/>
              <a:defRPr sz="2400"/>
            </a:lvl1pPr>
            <a:lvl2pPr marL="228600" indent="0">
              <a:buNone/>
              <a:defRPr sz="2000"/>
            </a:lvl2pPr>
            <a:lvl3pPr marL="457200" indent="0">
              <a:buNone/>
              <a:defRPr sz="1800"/>
            </a:lvl3pPr>
            <a:lvl4pPr marL="685800" indent="0">
              <a:buNone/>
              <a:defRPr sz="16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8430767" cy="1842020"/>
          </a:xfrm>
        </p:spPr>
        <p:txBody>
          <a:bodyPr anchor="t" anchorCtr="0">
            <a:noAutofit/>
          </a:bodyPr>
          <a:lstStyle>
            <a:lvl1pPr>
              <a:defRPr sz="6000" cap="all" baseline="0"/>
            </a:lvl1pPr>
          </a:lstStyle>
          <a:p>
            <a:r>
              <a:rPr lang="en-US"/>
              <a:t>Click to edit Master title style</a:t>
            </a:r>
            <a:endParaRPr lang="en-US" dirty="0"/>
          </a:p>
        </p:txBody>
      </p:sp>
    </p:spTree>
    <p:extLst>
      <p:ext uri="{BB962C8B-B14F-4D97-AF65-F5344CB8AC3E}">
        <p14:creationId xmlns:p14="http://schemas.microsoft.com/office/powerpoint/2010/main" val="3926264039"/>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36AF09B6-D71C-42C3-A47B-8EC58610C367}" type="slidenum">
              <a:rPr lang="en-AU" smtClean="0"/>
              <a:t>‹#›</a:t>
            </a:fld>
            <a:endParaRPr lang="en-AU"/>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a:t>Click to edit Master title style</a:t>
            </a:r>
            <a:endParaRPr lang="en-US" dirty="0"/>
          </a:p>
        </p:txBody>
      </p:sp>
    </p:spTree>
    <p:extLst>
      <p:ext uri="{BB962C8B-B14F-4D97-AF65-F5344CB8AC3E}">
        <p14:creationId xmlns:p14="http://schemas.microsoft.com/office/powerpoint/2010/main" val="501563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a:t>Click to edit Master title style</a:t>
            </a:r>
            <a:endParaRPr lang="en-US" dirty="0"/>
          </a:p>
        </p:txBody>
      </p:sp>
    </p:spTree>
    <p:extLst>
      <p:ext uri="{BB962C8B-B14F-4D97-AF65-F5344CB8AC3E}">
        <p14:creationId xmlns:p14="http://schemas.microsoft.com/office/powerpoint/2010/main" val="1607236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a:t>Click to edit Master title style</a:t>
            </a:r>
            <a:endParaRPr lang="en-US" dirty="0"/>
          </a:p>
        </p:txBody>
      </p:sp>
    </p:spTree>
    <p:extLst>
      <p:ext uri="{BB962C8B-B14F-4D97-AF65-F5344CB8AC3E}">
        <p14:creationId xmlns:p14="http://schemas.microsoft.com/office/powerpoint/2010/main" val="2979141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5A93E3F5-C054-46B6-9CF1-E930E6169908}" type="datetimeFigureOut">
              <a:rPr lang="en-AU" smtClean="0"/>
              <a:t>1/09/2025</a:t>
            </a:fld>
            <a:endParaRPr lang="en-AU"/>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36AF09B6-D71C-42C3-A47B-8EC58610C367}" type="slidenum">
              <a:rPr lang="en-AU" smtClean="0"/>
              <a:t>‹#›</a:t>
            </a:fld>
            <a:endParaRPr lang="en-AU"/>
          </a:p>
        </p:txBody>
      </p:sp>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a:t>Click to edit Master title style</a:t>
            </a:r>
            <a:endParaRPr lang="en-US" dirty="0"/>
          </a:p>
        </p:txBody>
      </p:sp>
    </p:spTree>
    <p:extLst>
      <p:ext uri="{BB962C8B-B14F-4D97-AF65-F5344CB8AC3E}">
        <p14:creationId xmlns:p14="http://schemas.microsoft.com/office/powerpoint/2010/main" val="9754046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3D8F5E9F-8F61-B124-73DA-520132A330BD}"/>
              </a:ext>
              <a:ext uri="{C183D7F6-B498-43B3-948B-1728B52AA6E4}">
                <adec:decorative xmlns:adec="http://schemas.microsoft.com/office/drawing/2017/decorative" val="1"/>
              </a:ext>
            </a:extLst>
          </p:cNvPr>
          <p:cNvCxnSpPr>
            <a:cxnSpLocks/>
          </p:cNvCxnSpPr>
          <p:nvPr/>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5A93E3F5-C054-46B6-9CF1-E930E6169908}" type="datetimeFigureOut">
              <a:rPr lang="en-AU" smtClean="0"/>
              <a:t>1/09/2025</a:t>
            </a:fld>
            <a:endParaRPr lang="en-AU"/>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AU"/>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36AF09B6-D71C-42C3-A47B-8EC58610C367}" type="slidenum">
              <a:rPr lang="en-AU" smtClean="0"/>
              <a:t>‹#›</a:t>
            </a:fld>
            <a:endParaRPr lang="en-AU"/>
          </a:p>
        </p:txBody>
      </p:sp>
      <p:cxnSp>
        <p:nvCxnSpPr>
          <p:cNvPr id="8" name="Straight Connector 7">
            <a:extLst>
              <a:ext uri="{FF2B5EF4-FFF2-40B4-BE49-F238E27FC236}">
                <a16:creationId xmlns:a16="http://schemas.microsoft.com/office/drawing/2014/main" id="{886F9819-4359-CBB9-DECC-CB141827F38B}"/>
              </a:ext>
              <a:ext uri="{C183D7F6-B498-43B3-948B-1728B52AA6E4}">
                <adec:decorative xmlns:adec="http://schemas.microsoft.com/office/drawing/2017/decorative" val="1"/>
              </a:ext>
            </a:extLst>
          </p:cNvPr>
          <p:cNvCxnSpPr>
            <a:cxnSpLocks/>
          </p:cNvCxnSpPr>
          <p:nvPr/>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085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0" indent="0" algn="l" defTabSz="914400" rtl="0" eaLnBrk="1" latinLnBrk="0" hangingPunct="1">
        <a:lnSpc>
          <a:spcPct val="130000"/>
        </a:lnSpc>
        <a:spcBef>
          <a:spcPts val="1000"/>
        </a:spcBef>
        <a:buFont typeface="Neue Haas Grotesk Text Pro" panose="020B0504020202020204" pitchFamily="34" charset="0"/>
        <a:buNone/>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pos="744">
          <p15:clr>
            <a:srgbClr val="F26B43"/>
          </p15:clr>
        </p15:guide>
        <p15:guide id="6" pos="360">
          <p15:clr>
            <a:srgbClr val="F26B43"/>
          </p15:clr>
        </p15:guide>
        <p15:guide id="8" pos="6936">
          <p15:clr>
            <a:srgbClr val="F26B43"/>
          </p15:clr>
        </p15:guide>
        <p15:guide id="10" orient="horz" pos="720">
          <p15:clr>
            <a:srgbClr val="F26B43"/>
          </p15:clr>
        </p15:guide>
        <p15:guide id="14" pos="6528">
          <p15:clr>
            <a:srgbClr val="F26B43"/>
          </p15:clr>
        </p15:guide>
        <p15:guide id="22" orient="horz" pos="36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D73C47-2770-30A3-51F7-BA0B51D668C7}"/>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5" name="Diagram 4">
            <a:extLst>
              <a:ext uri="{FF2B5EF4-FFF2-40B4-BE49-F238E27FC236}">
                <a16:creationId xmlns:a16="http://schemas.microsoft.com/office/drawing/2014/main" id="{2E9FF4E7-6ABC-8A7E-E3D1-82CCFC71D5DB}"/>
              </a:ext>
            </a:extLst>
          </p:cNvPr>
          <p:cNvGraphicFramePr/>
          <p:nvPr/>
        </p:nvGraphicFramePr>
        <p:xfrm>
          <a:off x="464457" y="105514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Home - Dapr Agents">
            <a:extLst>
              <a:ext uri="{FF2B5EF4-FFF2-40B4-BE49-F238E27FC236}">
                <a16:creationId xmlns:a16="http://schemas.microsoft.com/office/drawing/2014/main" id="{59982887-DD6C-85B1-C32D-5A79AED60E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34684" y="145348"/>
            <a:ext cx="3476625" cy="34766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FF70A83-D4DC-DB24-4A62-4D7E86B4B967}"/>
              </a:ext>
            </a:extLst>
          </p:cNvPr>
          <p:cNvSpPr/>
          <p:nvPr/>
        </p:nvSpPr>
        <p:spPr>
          <a:xfrm>
            <a:off x="4789437" y="3214607"/>
            <a:ext cx="1680189" cy="1091922"/>
          </a:xfrm>
          <a:prstGeom prst="rect">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31457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DED68-66A5-1EBD-D004-3FAA4AC88D1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46036F0-1B0E-C596-95A7-BD6102CC9A18}"/>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Content Placeholder 2">
            <a:extLst>
              <a:ext uri="{FF2B5EF4-FFF2-40B4-BE49-F238E27FC236}">
                <a16:creationId xmlns:a16="http://schemas.microsoft.com/office/drawing/2014/main" id="{353AF2AD-0C6A-DA71-E6D9-33D5959D04EE}"/>
              </a:ext>
            </a:extLst>
          </p:cNvPr>
          <p:cNvSpPr>
            <a:spLocks noGrp="1"/>
          </p:cNvSpPr>
          <p:nvPr>
            <p:ph sz="quarter" idx="13"/>
          </p:nvPr>
        </p:nvSpPr>
        <p:spPr>
          <a:xfrm>
            <a:off x="1088136" y="2651760"/>
            <a:ext cx="7279116" cy="3694176"/>
          </a:xfrm>
        </p:spPr>
        <p:txBody>
          <a:bodyPr/>
          <a:lstStyle/>
          <a:p>
            <a:pPr>
              <a:buFont typeface="Wingdings" panose="05000000000000000000" pitchFamily="2" charset="2"/>
              <a:buChar char="q"/>
            </a:pPr>
            <a:r>
              <a:rPr lang="en-AU" dirty="0"/>
              <a:t>Model Context Protocol</a:t>
            </a:r>
          </a:p>
          <a:p>
            <a:pPr>
              <a:buFont typeface="Wingdings" panose="05000000000000000000" pitchFamily="2" charset="2"/>
              <a:buChar char="q"/>
            </a:pPr>
            <a:r>
              <a:rPr lang="en-AU" dirty="0"/>
              <a:t>An open protocol that standardizes how apps provide context to LLMs</a:t>
            </a:r>
          </a:p>
          <a:p>
            <a:pPr>
              <a:buFont typeface="Wingdings" panose="05000000000000000000" pitchFamily="2" charset="2"/>
              <a:buChar char="q"/>
            </a:pPr>
            <a:r>
              <a:rPr lang="en-AU" dirty="0"/>
              <a:t>MCP Provides a standardized way to connect AI models to different data sources and tools.</a:t>
            </a:r>
          </a:p>
        </p:txBody>
      </p:sp>
      <p:sp>
        <p:nvSpPr>
          <p:cNvPr id="2" name="Title 1">
            <a:extLst>
              <a:ext uri="{FF2B5EF4-FFF2-40B4-BE49-F238E27FC236}">
                <a16:creationId xmlns:a16="http://schemas.microsoft.com/office/drawing/2014/main" id="{E0E4C97D-92B0-7E4C-F5DE-9A17849E9A9F}"/>
              </a:ext>
            </a:extLst>
          </p:cNvPr>
          <p:cNvSpPr>
            <a:spLocks noGrp="1"/>
          </p:cNvSpPr>
          <p:nvPr>
            <p:ph type="title"/>
          </p:nvPr>
        </p:nvSpPr>
        <p:spPr/>
        <p:txBody>
          <a:bodyPr/>
          <a:lstStyle/>
          <a:p>
            <a:r>
              <a:rPr lang="en-AU" dirty="0"/>
              <a:t>The MCP Protocol</a:t>
            </a:r>
          </a:p>
        </p:txBody>
      </p:sp>
      <p:pic>
        <p:nvPicPr>
          <p:cNvPr id="5" name="Picture 2" descr="Home - Dapr Agents">
            <a:extLst>
              <a:ext uri="{FF2B5EF4-FFF2-40B4-BE49-F238E27FC236}">
                <a16:creationId xmlns:a16="http://schemas.microsoft.com/office/drawing/2014/main" id="{C0707A04-F4EB-17F4-48AB-403DAB8C5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45348"/>
            <a:ext cx="34766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9384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D802C-5BC0-1BF2-ABCE-0362718BBE5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8EF9580-AAD4-F688-CBAC-54ABE8B7E54A}"/>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BC8896AB-996A-CF79-127F-CF85BCA4F774}"/>
              </a:ext>
            </a:extLst>
          </p:cNvPr>
          <p:cNvSpPr>
            <a:spLocks noGrp="1"/>
          </p:cNvSpPr>
          <p:nvPr>
            <p:ph type="title"/>
          </p:nvPr>
        </p:nvSpPr>
        <p:spPr/>
        <p:txBody>
          <a:bodyPr/>
          <a:lstStyle/>
          <a:p>
            <a:r>
              <a:rPr lang="en-AU" dirty="0"/>
              <a:t>MCP Architecture</a:t>
            </a:r>
          </a:p>
        </p:txBody>
      </p:sp>
      <p:pic>
        <p:nvPicPr>
          <p:cNvPr id="5" name="Picture 2" descr="Home - Dapr Agents">
            <a:extLst>
              <a:ext uri="{FF2B5EF4-FFF2-40B4-BE49-F238E27FC236}">
                <a16:creationId xmlns:a16="http://schemas.microsoft.com/office/drawing/2014/main" id="{2F46A38D-1879-ED61-0AFB-DB06CF92E5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45348"/>
            <a:ext cx="3476625" cy="347662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96379F53-8E30-AD94-D2C4-C6E71F3AA1EC}"/>
              </a:ext>
            </a:extLst>
          </p:cNvPr>
          <p:cNvSpPr txBox="1">
            <a:spLocks/>
          </p:cNvSpPr>
          <p:nvPr/>
        </p:nvSpPr>
        <p:spPr>
          <a:xfrm>
            <a:off x="703653" y="2046111"/>
            <a:ext cx="3774587" cy="3723753"/>
          </a:xfrm>
          <a:prstGeom prst="rect">
            <a:avLst/>
          </a:prstGeom>
        </p:spPr>
        <p:txBody>
          <a:bodyPr/>
          <a:lstStyle>
            <a:lvl1pPr marL="0" indent="0" algn="l" defTabSz="914400" rtl="0" eaLnBrk="1" latinLnBrk="0" hangingPunct="1">
              <a:lnSpc>
                <a:spcPct val="130000"/>
              </a:lnSpc>
              <a:spcBef>
                <a:spcPts val="1000"/>
              </a:spcBef>
              <a:buFont typeface="Neue Haas Grotesk Text Pro" panose="020B0504020202020204" pitchFamily="34" charset="0"/>
              <a:buNone/>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Hosts (Like Claude Desktop) access data through MCP</a:t>
            </a:r>
          </a:p>
          <a:p>
            <a:r>
              <a:rPr lang="en-US" dirty="0"/>
              <a:t>Protocol clients maintain 1:1 connections with servers.</a:t>
            </a:r>
          </a:p>
          <a:p>
            <a:r>
              <a:rPr lang="en-US" dirty="0"/>
              <a:t>Servers expose specific capabilities through MCP.</a:t>
            </a:r>
          </a:p>
          <a:p>
            <a:r>
              <a:rPr lang="en-US" dirty="0"/>
              <a:t>Data could be local (file systems, DBs) and remote (APIs).</a:t>
            </a:r>
          </a:p>
        </p:txBody>
      </p:sp>
      <p:pic>
        <p:nvPicPr>
          <p:cNvPr id="10" name="Content Placeholder 5">
            <a:extLst>
              <a:ext uri="{FF2B5EF4-FFF2-40B4-BE49-F238E27FC236}">
                <a16:creationId xmlns:a16="http://schemas.microsoft.com/office/drawing/2014/main" id="{3D8B77AD-509F-6F5E-D416-14C158FE8101}"/>
              </a:ext>
            </a:extLst>
          </p:cNvPr>
          <p:cNvPicPr>
            <a:picLocks noChangeAspect="1"/>
          </p:cNvPicPr>
          <p:nvPr/>
        </p:nvPicPr>
        <p:blipFill>
          <a:blip r:embed="rId4"/>
          <a:stretch>
            <a:fillRect/>
          </a:stretch>
        </p:blipFill>
        <p:spPr>
          <a:xfrm>
            <a:off x="4478240" y="2432242"/>
            <a:ext cx="4356444" cy="2951490"/>
          </a:xfrm>
          <a:prstGeom prst="rect">
            <a:avLst/>
          </a:prstGeom>
          <a:noFill/>
        </p:spPr>
      </p:pic>
    </p:spTree>
    <p:extLst>
      <p:ext uri="{BB962C8B-B14F-4D97-AF65-F5344CB8AC3E}">
        <p14:creationId xmlns:p14="http://schemas.microsoft.com/office/powerpoint/2010/main" val="1681304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fade">
                                      <p:cBhvr>
                                        <p:cTn id="11" dur="500"/>
                                        <p:tgtEl>
                                          <p:spTgt spid="9">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fade">
                                      <p:cBhvr>
                                        <p:cTn id="15" dur="500"/>
                                        <p:tgtEl>
                                          <p:spTgt spid="9">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Effect transition="in" filter="fade">
                                      <p:cBhvr>
                                        <p:cTn id="19"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32C7B-C183-37A8-7FC0-8562328D18A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63154C5-6471-40D0-9D40-CE4342276F56}"/>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Content Placeholder 2">
            <a:extLst>
              <a:ext uri="{FF2B5EF4-FFF2-40B4-BE49-F238E27FC236}">
                <a16:creationId xmlns:a16="http://schemas.microsoft.com/office/drawing/2014/main" id="{EBCFB1E1-7F17-273B-2713-5A5DE16E9CD9}"/>
              </a:ext>
            </a:extLst>
          </p:cNvPr>
          <p:cNvSpPr>
            <a:spLocks noGrp="1"/>
          </p:cNvSpPr>
          <p:nvPr>
            <p:ph sz="quarter" idx="13"/>
          </p:nvPr>
        </p:nvSpPr>
        <p:spPr>
          <a:xfrm>
            <a:off x="1088136" y="2651760"/>
            <a:ext cx="7279116" cy="3694176"/>
          </a:xfrm>
        </p:spPr>
        <p:txBody>
          <a:bodyPr/>
          <a:lstStyle/>
          <a:p>
            <a:pPr>
              <a:buFont typeface="Wingdings" panose="05000000000000000000" pitchFamily="2" charset="2"/>
              <a:buChar char="q"/>
            </a:pPr>
            <a:r>
              <a:rPr lang="en-AU" dirty="0" err="1"/>
              <a:t>Dapr</a:t>
            </a:r>
            <a:r>
              <a:rPr lang="en-AU" dirty="0"/>
              <a:t> Agents include support for MCP</a:t>
            </a:r>
          </a:p>
          <a:p>
            <a:pPr>
              <a:buFont typeface="Wingdings" panose="05000000000000000000" pitchFamily="2" charset="2"/>
              <a:buChar char="q"/>
            </a:pPr>
            <a:r>
              <a:rPr lang="en-AU" dirty="0"/>
              <a:t>Agents can discover and invoke tools through a standardized interface.</a:t>
            </a:r>
          </a:p>
          <a:p>
            <a:pPr>
              <a:buFont typeface="Wingdings" panose="05000000000000000000" pitchFamily="2" charset="2"/>
              <a:buChar char="q"/>
            </a:pPr>
            <a:r>
              <a:rPr lang="en-AU" dirty="0"/>
              <a:t>MCP clients fetch all available tools from server and prepares them for use in Agent.</a:t>
            </a:r>
          </a:p>
          <a:p>
            <a:pPr>
              <a:buFont typeface="Wingdings" panose="05000000000000000000" pitchFamily="2" charset="2"/>
              <a:buChar char="q"/>
            </a:pPr>
            <a:r>
              <a:rPr lang="en-AU" dirty="0"/>
              <a:t>Agents invoke these tools at runtime, expanding their </a:t>
            </a:r>
            <a:r>
              <a:rPr lang="en-AU" dirty="0" err="1"/>
              <a:t>behavior</a:t>
            </a:r>
            <a:r>
              <a:rPr lang="en-AU" dirty="0"/>
              <a:t>.</a:t>
            </a:r>
          </a:p>
        </p:txBody>
      </p:sp>
      <p:sp>
        <p:nvSpPr>
          <p:cNvPr id="2" name="Title 1">
            <a:extLst>
              <a:ext uri="{FF2B5EF4-FFF2-40B4-BE49-F238E27FC236}">
                <a16:creationId xmlns:a16="http://schemas.microsoft.com/office/drawing/2014/main" id="{66413C61-5604-FF37-5F7D-671C05BD99AA}"/>
              </a:ext>
            </a:extLst>
          </p:cNvPr>
          <p:cNvSpPr>
            <a:spLocks noGrp="1"/>
          </p:cNvSpPr>
          <p:nvPr>
            <p:ph type="title"/>
          </p:nvPr>
        </p:nvSpPr>
        <p:spPr/>
        <p:txBody>
          <a:bodyPr/>
          <a:lstStyle/>
          <a:p>
            <a:r>
              <a:rPr lang="en-AU" dirty="0"/>
              <a:t>MCP Support in </a:t>
            </a:r>
            <a:r>
              <a:rPr lang="en-AU" dirty="0" err="1"/>
              <a:t>Dapr</a:t>
            </a:r>
            <a:endParaRPr lang="en-AU" dirty="0"/>
          </a:p>
        </p:txBody>
      </p:sp>
      <p:pic>
        <p:nvPicPr>
          <p:cNvPr id="5" name="Picture 2" descr="Home - Dapr Agents">
            <a:extLst>
              <a:ext uri="{FF2B5EF4-FFF2-40B4-BE49-F238E27FC236}">
                <a16:creationId xmlns:a16="http://schemas.microsoft.com/office/drawing/2014/main" id="{3D8B0B2A-FFC2-3387-2E8A-7391B1443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45348"/>
            <a:ext cx="34766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0823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2230B-A744-A346-ABF8-7FCCFE194F3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9F687C1-B9FD-82F1-2450-7861349201A9}"/>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Content Placeholder 2">
            <a:extLst>
              <a:ext uri="{FF2B5EF4-FFF2-40B4-BE49-F238E27FC236}">
                <a16:creationId xmlns:a16="http://schemas.microsoft.com/office/drawing/2014/main" id="{9877D093-0D59-E79B-9751-EFFD966277E8}"/>
              </a:ext>
            </a:extLst>
          </p:cNvPr>
          <p:cNvSpPr>
            <a:spLocks noGrp="1"/>
          </p:cNvSpPr>
          <p:nvPr>
            <p:ph sz="quarter" idx="13"/>
          </p:nvPr>
        </p:nvSpPr>
        <p:spPr>
          <a:xfrm>
            <a:off x="1088136" y="2651760"/>
            <a:ext cx="7279116" cy="3694176"/>
          </a:xfrm>
        </p:spPr>
        <p:txBody>
          <a:bodyPr/>
          <a:lstStyle/>
          <a:p>
            <a:pPr>
              <a:buFont typeface="Wingdings" panose="05000000000000000000" pitchFamily="2" charset="2"/>
              <a:buChar char="q"/>
            </a:pPr>
            <a:r>
              <a:rPr lang="en-AU" dirty="0"/>
              <a:t>MCP Agent with SSE Transport.</a:t>
            </a:r>
          </a:p>
          <a:p>
            <a:pPr>
              <a:buFont typeface="Wingdings" panose="05000000000000000000" pitchFamily="2" charset="2"/>
              <a:buChar char="q"/>
            </a:pPr>
            <a:r>
              <a:rPr lang="en-AU" dirty="0"/>
              <a:t>Create our MCP tools</a:t>
            </a:r>
          </a:p>
          <a:p>
            <a:pPr>
              <a:buFont typeface="Wingdings" panose="05000000000000000000" pitchFamily="2" charset="2"/>
              <a:buChar char="q"/>
            </a:pPr>
            <a:r>
              <a:rPr lang="en-AU" dirty="0"/>
              <a:t>Create our SSE Server</a:t>
            </a:r>
          </a:p>
          <a:p>
            <a:pPr>
              <a:buFont typeface="Wingdings" panose="05000000000000000000" pitchFamily="2" charset="2"/>
              <a:buChar char="q"/>
            </a:pPr>
            <a:r>
              <a:rPr lang="en-AU" dirty="0"/>
              <a:t>Create our Agent that connects to tools over MCP with </a:t>
            </a:r>
            <a:r>
              <a:rPr lang="en-AU"/>
              <a:t>SSE Transport.</a:t>
            </a:r>
            <a:endParaRPr lang="en-AU" dirty="0"/>
          </a:p>
        </p:txBody>
      </p:sp>
      <p:sp>
        <p:nvSpPr>
          <p:cNvPr id="2" name="Title 1">
            <a:extLst>
              <a:ext uri="{FF2B5EF4-FFF2-40B4-BE49-F238E27FC236}">
                <a16:creationId xmlns:a16="http://schemas.microsoft.com/office/drawing/2014/main" id="{A6BF459F-C301-21A4-462D-73E310C1E42C}"/>
              </a:ext>
            </a:extLst>
          </p:cNvPr>
          <p:cNvSpPr>
            <a:spLocks noGrp="1"/>
          </p:cNvSpPr>
          <p:nvPr>
            <p:ph type="title"/>
          </p:nvPr>
        </p:nvSpPr>
        <p:spPr/>
        <p:txBody>
          <a:bodyPr/>
          <a:lstStyle/>
          <a:p>
            <a:r>
              <a:rPr lang="en-AU" dirty="0"/>
              <a:t>Let’s dive into the code</a:t>
            </a:r>
          </a:p>
        </p:txBody>
      </p:sp>
      <p:pic>
        <p:nvPicPr>
          <p:cNvPr id="5" name="Picture 2" descr="Home - Dapr Agents">
            <a:extLst>
              <a:ext uri="{FF2B5EF4-FFF2-40B4-BE49-F238E27FC236}">
                <a16:creationId xmlns:a16="http://schemas.microsoft.com/office/drawing/2014/main" id="{A912D7B1-08E7-CA69-3F56-47175F8F4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45348"/>
            <a:ext cx="34766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1152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jorn Showcase">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 Showcase_win32_EF_v7" id="{6F1A2123-933E-4821-BABA-C25B36A9C821}" vid="{CA20EF57-394B-4941-B950-E17669DF95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Bjorn design</Template>
  <TotalTime>27</TotalTime>
  <Words>746</Words>
  <Application>Microsoft Office PowerPoint</Application>
  <PresentationFormat>Widescreen</PresentationFormat>
  <Paragraphs>62</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__Inter_e5ab12</vt:lpstr>
      <vt:lpstr>Aptos</vt:lpstr>
      <vt:lpstr>Arial</vt:lpstr>
      <vt:lpstr>Neue Haas Grotesk Text Pro</vt:lpstr>
      <vt:lpstr>System Font Regular</vt:lpstr>
      <vt:lpstr>Wingdings</vt:lpstr>
      <vt:lpstr>Bjorn Showcase</vt:lpstr>
      <vt:lpstr>PowerPoint Presentation</vt:lpstr>
      <vt:lpstr>The MCP Protocol</vt:lpstr>
      <vt:lpstr>MCP Architecture</vt:lpstr>
      <vt:lpstr>MCP Support in Dapr</vt:lpstr>
      <vt:lpstr>Let’s dive into the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 Velida</dc:creator>
  <cp:lastModifiedBy>Will Velida</cp:lastModifiedBy>
  <cp:revision>4</cp:revision>
  <dcterms:created xsi:type="dcterms:W3CDTF">2025-08-30T01:52:06Z</dcterms:created>
  <dcterms:modified xsi:type="dcterms:W3CDTF">2025-09-01T05:14:28Z</dcterms:modified>
</cp:coreProperties>
</file>