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1114" autoAdjust="0"/>
  </p:normalViewPr>
  <p:slideViewPr>
    <p:cSldViewPr snapToGrid="0">
      <p:cViewPr varScale="1">
        <p:scale>
          <a:sx n="81" d="100"/>
          <a:sy n="81" d="100"/>
        </p:scale>
        <p:origin x="15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36E2D-2075-4181-A6D2-A4CCED3D5EB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AU"/>
        </a:p>
      </dgm:t>
    </dgm:pt>
    <dgm:pt modelId="{4D3B0925-41CC-4C1C-9386-BE7D1EB8D36B}">
      <dgm:prSet/>
      <dgm:spPr/>
      <dgm:t>
        <a:bodyPr/>
        <a:lstStyle/>
        <a:p>
          <a:r>
            <a:rPr lang="en-AU"/>
            <a:t>What are Dapr Agents?</a:t>
          </a:r>
        </a:p>
      </dgm:t>
    </dgm:pt>
    <dgm:pt modelId="{CEBFF0C6-A401-4B74-9DA3-74A34B71255D}" type="parTrans" cxnId="{1CAED149-CAC2-4DAD-9000-CCC7CD495AAB}">
      <dgm:prSet/>
      <dgm:spPr/>
      <dgm:t>
        <a:bodyPr/>
        <a:lstStyle/>
        <a:p>
          <a:endParaRPr lang="en-AU"/>
        </a:p>
      </dgm:t>
    </dgm:pt>
    <dgm:pt modelId="{1D4121A9-9CC6-4B11-AF2E-CA6BF9019C20}" type="sibTrans" cxnId="{1CAED149-CAC2-4DAD-9000-CCC7CD495AAB}">
      <dgm:prSet/>
      <dgm:spPr/>
      <dgm:t>
        <a:bodyPr/>
        <a:lstStyle/>
        <a:p>
          <a:endParaRPr lang="en-AU"/>
        </a:p>
      </dgm:t>
    </dgm:pt>
    <dgm:pt modelId="{74767E13-CA1A-41C4-AB7F-7FB207199B94}">
      <dgm:prSet/>
      <dgm:spPr/>
      <dgm:t>
        <a:bodyPr/>
        <a:lstStyle/>
        <a:p>
          <a:r>
            <a:rPr lang="en-AU"/>
            <a:t>Benefits of Dapr Agents</a:t>
          </a:r>
        </a:p>
      </dgm:t>
    </dgm:pt>
    <dgm:pt modelId="{DAAD1346-CF76-422F-97C7-29C9033564E2}" type="parTrans" cxnId="{679519A9-81E4-43A3-B0BE-0C2DE6E7656E}">
      <dgm:prSet/>
      <dgm:spPr/>
      <dgm:t>
        <a:bodyPr/>
        <a:lstStyle/>
        <a:p>
          <a:endParaRPr lang="en-AU"/>
        </a:p>
      </dgm:t>
    </dgm:pt>
    <dgm:pt modelId="{2EC12489-FF47-4A8E-A5C1-6CF3DE3E1313}" type="sibTrans" cxnId="{679519A9-81E4-43A3-B0BE-0C2DE6E7656E}">
      <dgm:prSet/>
      <dgm:spPr/>
      <dgm:t>
        <a:bodyPr/>
        <a:lstStyle/>
        <a:p>
          <a:endParaRPr lang="en-AU"/>
        </a:p>
      </dgm:t>
    </dgm:pt>
    <dgm:pt modelId="{6D47EC7D-B30D-405B-8A97-F4C764BE8504}">
      <dgm:prSet/>
      <dgm:spPr/>
      <dgm:t>
        <a:bodyPr/>
        <a:lstStyle/>
        <a:p>
          <a:r>
            <a:rPr lang="en-AU" dirty="0"/>
            <a:t>Core Principles</a:t>
          </a:r>
        </a:p>
      </dgm:t>
    </dgm:pt>
    <dgm:pt modelId="{C34FD72A-78A4-41A7-B6F5-88855398E8D4}" type="parTrans" cxnId="{1416F7A2-BCFA-4DF4-A122-2E351CDD7E08}">
      <dgm:prSet/>
      <dgm:spPr/>
      <dgm:t>
        <a:bodyPr/>
        <a:lstStyle/>
        <a:p>
          <a:endParaRPr lang="en-AU"/>
        </a:p>
      </dgm:t>
    </dgm:pt>
    <dgm:pt modelId="{EA95EE62-518D-4F0F-9A8A-7D441F5E4D43}" type="sibTrans" cxnId="{1416F7A2-BCFA-4DF4-A122-2E351CDD7E08}">
      <dgm:prSet/>
      <dgm:spPr/>
      <dgm:t>
        <a:bodyPr/>
        <a:lstStyle/>
        <a:p>
          <a:endParaRPr lang="en-AU"/>
        </a:p>
      </dgm:t>
    </dgm:pt>
    <dgm:pt modelId="{4BE00167-6E8E-47FE-8C7E-B9B5FDF7C318}">
      <dgm:prSet/>
      <dgm:spPr/>
      <dgm:t>
        <a:bodyPr/>
        <a:lstStyle/>
        <a:p>
          <a:r>
            <a:rPr lang="en-AU"/>
            <a:t>Building our first Dapr Agents</a:t>
          </a:r>
        </a:p>
      </dgm:t>
    </dgm:pt>
    <dgm:pt modelId="{6A49B5EB-BF49-41A9-BFE7-E279EE219BA9}" type="parTrans" cxnId="{2E3C87A9-ECFB-4ECC-AA14-8E9780278473}">
      <dgm:prSet/>
      <dgm:spPr/>
      <dgm:t>
        <a:bodyPr/>
        <a:lstStyle/>
        <a:p>
          <a:endParaRPr lang="en-AU"/>
        </a:p>
      </dgm:t>
    </dgm:pt>
    <dgm:pt modelId="{0BA685F6-D4A6-4B5A-9829-FABFD983053E}" type="sibTrans" cxnId="{2E3C87A9-ECFB-4ECC-AA14-8E9780278473}">
      <dgm:prSet/>
      <dgm:spPr/>
      <dgm:t>
        <a:bodyPr/>
        <a:lstStyle/>
        <a:p>
          <a:endParaRPr lang="en-AU"/>
        </a:p>
      </dgm:t>
    </dgm:pt>
    <dgm:pt modelId="{75FD5BAE-9116-4CB8-A287-49504965E41D}" type="pres">
      <dgm:prSet presAssocID="{5DA36E2D-2075-4181-A6D2-A4CCED3D5EBA}" presName="linear" presStyleCnt="0">
        <dgm:presLayoutVars>
          <dgm:animLvl val="lvl"/>
          <dgm:resizeHandles val="exact"/>
        </dgm:presLayoutVars>
      </dgm:prSet>
      <dgm:spPr/>
    </dgm:pt>
    <dgm:pt modelId="{C0A7401D-22E0-42DF-816C-4BE7117E5449}" type="pres">
      <dgm:prSet presAssocID="{4D3B0925-41CC-4C1C-9386-BE7D1EB8D3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6C79A9-267B-41A3-A746-886BB7E2C019}" type="pres">
      <dgm:prSet presAssocID="{1D4121A9-9CC6-4B11-AF2E-CA6BF9019C20}" presName="spacer" presStyleCnt="0"/>
      <dgm:spPr/>
    </dgm:pt>
    <dgm:pt modelId="{97EE1D29-03C3-42A2-A54E-EE3C46DE6F3A}" type="pres">
      <dgm:prSet presAssocID="{74767E13-CA1A-41C4-AB7F-7FB207199B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5AFAC50-97B0-4A80-B574-3FF563BC238F}" type="pres">
      <dgm:prSet presAssocID="{2EC12489-FF47-4A8E-A5C1-6CF3DE3E1313}" presName="spacer" presStyleCnt="0"/>
      <dgm:spPr/>
    </dgm:pt>
    <dgm:pt modelId="{D9B4960B-338E-4709-A99B-A6E23DDA95F4}" type="pres">
      <dgm:prSet presAssocID="{6D47EC7D-B30D-405B-8A97-F4C764BE85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C5441FB-E61D-46F4-81CF-5A3656D377DE}" type="pres">
      <dgm:prSet presAssocID="{EA95EE62-518D-4F0F-9A8A-7D441F5E4D43}" presName="spacer" presStyleCnt="0"/>
      <dgm:spPr/>
    </dgm:pt>
    <dgm:pt modelId="{59CADF81-FFE6-45C0-944E-C5D8D9EBF59D}" type="pres">
      <dgm:prSet presAssocID="{4BE00167-6E8E-47FE-8C7E-B9B5FDF7C3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391D02-7754-4DCB-A656-4329DB49CBAC}" type="presOf" srcId="{74767E13-CA1A-41C4-AB7F-7FB207199B94}" destId="{97EE1D29-03C3-42A2-A54E-EE3C46DE6F3A}" srcOrd="0" destOrd="0" presId="urn:microsoft.com/office/officeart/2005/8/layout/vList2"/>
    <dgm:cxn modelId="{1CAED149-CAC2-4DAD-9000-CCC7CD495AAB}" srcId="{5DA36E2D-2075-4181-A6D2-A4CCED3D5EBA}" destId="{4D3B0925-41CC-4C1C-9386-BE7D1EB8D36B}" srcOrd="0" destOrd="0" parTransId="{CEBFF0C6-A401-4B74-9DA3-74A34B71255D}" sibTransId="{1D4121A9-9CC6-4B11-AF2E-CA6BF9019C20}"/>
    <dgm:cxn modelId="{DB0D039A-C77B-42AB-B4A4-EE1CCF647F6B}" type="presOf" srcId="{4BE00167-6E8E-47FE-8C7E-B9B5FDF7C318}" destId="{59CADF81-FFE6-45C0-944E-C5D8D9EBF59D}" srcOrd="0" destOrd="0" presId="urn:microsoft.com/office/officeart/2005/8/layout/vList2"/>
    <dgm:cxn modelId="{1416F7A2-BCFA-4DF4-A122-2E351CDD7E08}" srcId="{5DA36E2D-2075-4181-A6D2-A4CCED3D5EBA}" destId="{6D47EC7D-B30D-405B-8A97-F4C764BE8504}" srcOrd="2" destOrd="0" parTransId="{C34FD72A-78A4-41A7-B6F5-88855398E8D4}" sibTransId="{EA95EE62-518D-4F0F-9A8A-7D441F5E4D43}"/>
    <dgm:cxn modelId="{679519A9-81E4-43A3-B0BE-0C2DE6E7656E}" srcId="{5DA36E2D-2075-4181-A6D2-A4CCED3D5EBA}" destId="{74767E13-CA1A-41C4-AB7F-7FB207199B94}" srcOrd="1" destOrd="0" parTransId="{DAAD1346-CF76-422F-97C7-29C9033564E2}" sibTransId="{2EC12489-FF47-4A8E-A5C1-6CF3DE3E1313}"/>
    <dgm:cxn modelId="{2E3C87A9-ECFB-4ECC-AA14-8E9780278473}" srcId="{5DA36E2D-2075-4181-A6D2-A4CCED3D5EBA}" destId="{4BE00167-6E8E-47FE-8C7E-B9B5FDF7C318}" srcOrd="3" destOrd="0" parTransId="{6A49B5EB-BF49-41A9-BFE7-E279EE219BA9}" sibTransId="{0BA685F6-D4A6-4B5A-9829-FABFD983053E}"/>
    <dgm:cxn modelId="{C9FA29CD-DEB4-48D9-A3C7-EDACD689E363}" type="presOf" srcId="{4D3B0925-41CC-4C1C-9386-BE7D1EB8D36B}" destId="{C0A7401D-22E0-42DF-816C-4BE7117E5449}" srcOrd="0" destOrd="0" presId="urn:microsoft.com/office/officeart/2005/8/layout/vList2"/>
    <dgm:cxn modelId="{F67C28D3-4BB7-49F7-8AE3-9A50E65D4613}" type="presOf" srcId="{5DA36E2D-2075-4181-A6D2-A4CCED3D5EBA}" destId="{75FD5BAE-9116-4CB8-A287-49504965E41D}" srcOrd="0" destOrd="0" presId="urn:microsoft.com/office/officeart/2005/8/layout/vList2"/>
    <dgm:cxn modelId="{DA5A38FF-53AB-4BA7-AA9A-BB64AE6C5401}" type="presOf" srcId="{6D47EC7D-B30D-405B-8A97-F4C764BE8504}" destId="{D9B4960B-338E-4709-A99B-A6E23DDA95F4}" srcOrd="0" destOrd="0" presId="urn:microsoft.com/office/officeart/2005/8/layout/vList2"/>
    <dgm:cxn modelId="{D696EF90-0EFD-4BFE-91EC-53CCCAC68615}" type="presParOf" srcId="{75FD5BAE-9116-4CB8-A287-49504965E41D}" destId="{C0A7401D-22E0-42DF-816C-4BE7117E5449}" srcOrd="0" destOrd="0" presId="urn:microsoft.com/office/officeart/2005/8/layout/vList2"/>
    <dgm:cxn modelId="{A648D6A8-4BCD-476F-8D4D-243E99ABB7F8}" type="presParOf" srcId="{75FD5BAE-9116-4CB8-A287-49504965E41D}" destId="{876C79A9-267B-41A3-A746-886BB7E2C019}" srcOrd="1" destOrd="0" presId="urn:microsoft.com/office/officeart/2005/8/layout/vList2"/>
    <dgm:cxn modelId="{81E301AA-0993-47F1-A29D-5AEB1D24F882}" type="presParOf" srcId="{75FD5BAE-9116-4CB8-A287-49504965E41D}" destId="{97EE1D29-03C3-42A2-A54E-EE3C46DE6F3A}" srcOrd="2" destOrd="0" presId="urn:microsoft.com/office/officeart/2005/8/layout/vList2"/>
    <dgm:cxn modelId="{EE58BCBB-F3E1-410E-8B0C-471C270BF033}" type="presParOf" srcId="{75FD5BAE-9116-4CB8-A287-49504965E41D}" destId="{55AFAC50-97B0-4A80-B574-3FF563BC238F}" srcOrd="3" destOrd="0" presId="urn:microsoft.com/office/officeart/2005/8/layout/vList2"/>
    <dgm:cxn modelId="{95F70DB3-60A9-46BC-8F7E-9CFE3968DD70}" type="presParOf" srcId="{75FD5BAE-9116-4CB8-A287-49504965E41D}" destId="{D9B4960B-338E-4709-A99B-A6E23DDA95F4}" srcOrd="4" destOrd="0" presId="urn:microsoft.com/office/officeart/2005/8/layout/vList2"/>
    <dgm:cxn modelId="{22A02C77-872E-4F34-9320-50191E327156}" type="presParOf" srcId="{75FD5BAE-9116-4CB8-A287-49504965E41D}" destId="{BC5441FB-E61D-46F4-81CF-5A3656D377DE}" srcOrd="5" destOrd="0" presId="urn:microsoft.com/office/officeart/2005/8/layout/vList2"/>
    <dgm:cxn modelId="{56D82CF1-9B60-47D4-8A2D-1CB5506B6F67}" type="presParOf" srcId="{75FD5BAE-9116-4CB8-A287-49504965E41D}" destId="{59CADF81-FFE6-45C0-944E-C5D8D9EBF5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78FFAF-F460-4141-B34E-0D2D665F76A5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BC4DA6F6-732A-40CB-BB83-D6229F875809}">
      <dgm:prSet phldrT="[Text]"/>
      <dgm:spPr/>
      <dgm:t>
        <a:bodyPr/>
        <a:lstStyle/>
        <a:p>
          <a:r>
            <a:rPr lang="en-AU" dirty="0"/>
            <a:t>LLM-Powered Agents</a:t>
          </a:r>
        </a:p>
      </dgm:t>
    </dgm:pt>
    <dgm:pt modelId="{844A3015-2067-4F6E-9D9B-E078472C556E}" type="parTrans" cxnId="{CBFB6504-54D0-4872-8706-F8C6F4A192B3}">
      <dgm:prSet/>
      <dgm:spPr/>
      <dgm:t>
        <a:bodyPr/>
        <a:lstStyle/>
        <a:p>
          <a:endParaRPr lang="en-AU"/>
        </a:p>
      </dgm:t>
    </dgm:pt>
    <dgm:pt modelId="{EE5FACF8-85C9-41A2-810E-9004C1AF4110}" type="sibTrans" cxnId="{CBFB6504-54D0-4872-8706-F8C6F4A192B3}">
      <dgm:prSet/>
      <dgm:spPr/>
      <dgm:t>
        <a:bodyPr/>
        <a:lstStyle/>
        <a:p>
          <a:endParaRPr lang="en-AU"/>
        </a:p>
      </dgm:t>
    </dgm:pt>
    <dgm:pt modelId="{03A8FCDB-9AE0-453C-A801-F48A34969198}">
      <dgm:prSet phldrT="[Text]"/>
      <dgm:spPr/>
      <dgm:t>
        <a:bodyPr/>
        <a:lstStyle/>
        <a:p>
          <a:r>
            <a:rPr lang="en-AU" dirty="0"/>
            <a:t>Adaptive Task Handling</a:t>
          </a:r>
        </a:p>
      </dgm:t>
    </dgm:pt>
    <dgm:pt modelId="{6C51D17E-5875-4A46-9A22-F1C8B705FD08}" type="parTrans" cxnId="{E295710E-3BF5-46AB-A2CC-1E45469FE023}">
      <dgm:prSet/>
      <dgm:spPr/>
      <dgm:t>
        <a:bodyPr/>
        <a:lstStyle/>
        <a:p>
          <a:endParaRPr lang="en-AU"/>
        </a:p>
      </dgm:t>
    </dgm:pt>
    <dgm:pt modelId="{18BAEAE7-0E70-4BC9-AB08-C939E51B8A3C}" type="sibTrans" cxnId="{E295710E-3BF5-46AB-A2CC-1E45469FE023}">
      <dgm:prSet/>
      <dgm:spPr/>
      <dgm:t>
        <a:bodyPr/>
        <a:lstStyle/>
        <a:p>
          <a:endParaRPr lang="en-AU"/>
        </a:p>
      </dgm:t>
    </dgm:pt>
    <dgm:pt modelId="{85B78BAE-D34D-40A9-BD74-97FA79082D8B}">
      <dgm:prSet phldrT="[Text]"/>
      <dgm:spPr/>
      <dgm:t>
        <a:bodyPr/>
        <a:lstStyle/>
        <a:p>
          <a:r>
            <a:rPr lang="en-AU" dirty="0"/>
            <a:t>Seamless Integration</a:t>
          </a:r>
        </a:p>
      </dgm:t>
    </dgm:pt>
    <dgm:pt modelId="{0A78A0EC-BFEB-42D6-9F56-11B6BD57AC44}" type="parTrans" cxnId="{E57D05E3-07D6-4B48-B7CE-A5BABA5DCD56}">
      <dgm:prSet/>
      <dgm:spPr/>
      <dgm:t>
        <a:bodyPr/>
        <a:lstStyle/>
        <a:p>
          <a:endParaRPr lang="en-AU"/>
        </a:p>
      </dgm:t>
    </dgm:pt>
    <dgm:pt modelId="{91B9C91E-9EF5-4566-AFE7-A95F20587008}" type="sibTrans" cxnId="{E57D05E3-07D6-4B48-B7CE-A5BABA5DCD56}">
      <dgm:prSet/>
      <dgm:spPr/>
      <dgm:t>
        <a:bodyPr/>
        <a:lstStyle/>
        <a:p>
          <a:endParaRPr lang="en-AU"/>
        </a:p>
      </dgm:t>
    </dgm:pt>
    <dgm:pt modelId="{2EE95999-4417-4452-B9BC-49D9306D0E47}" type="pres">
      <dgm:prSet presAssocID="{7478FFAF-F460-4141-B34E-0D2D665F76A5}" presName="linear" presStyleCnt="0">
        <dgm:presLayoutVars>
          <dgm:animLvl val="lvl"/>
          <dgm:resizeHandles val="exact"/>
        </dgm:presLayoutVars>
      </dgm:prSet>
      <dgm:spPr/>
    </dgm:pt>
    <dgm:pt modelId="{E5F23DE3-A08F-4945-852B-9E6B8C45350D}" type="pres">
      <dgm:prSet presAssocID="{BC4DA6F6-732A-40CB-BB83-D6229F8758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B47AE-E24F-4A88-AB5A-D3217A4AB2C8}" type="pres">
      <dgm:prSet presAssocID="{EE5FACF8-85C9-41A2-810E-9004C1AF4110}" presName="spacer" presStyleCnt="0"/>
      <dgm:spPr/>
    </dgm:pt>
    <dgm:pt modelId="{4BC712CD-74E7-41FC-90DA-C8A15FBA05E6}" type="pres">
      <dgm:prSet presAssocID="{03A8FCDB-9AE0-453C-A801-F48A349691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2BC9F6-A9D9-4BE5-B0DC-5E7A40BD8116}" type="pres">
      <dgm:prSet presAssocID="{18BAEAE7-0E70-4BC9-AB08-C939E51B8A3C}" presName="spacer" presStyleCnt="0"/>
      <dgm:spPr/>
    </dgm:pt>
    <dgm:pt modelId="{DD3B4117-E1D2-44F8-9A76-E715197AC903}" type="pres">
      <dgm:prSet presAssocID="{85B78BAE-D34D-40A9-BD74-97FA79082D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FB6504-54D0-4872-8706-F8C6F4A192B3}" srcId="{7478FFAF-F460-4141-B34E-0D2D665F76A5}" destId="{BC4DA6F6-732A-40CB-BB83-D6229F875809}" srcOrd="0" destOrd="0" parTransId="{844A3015-2067-4F6E-9D9B-E078472C556E}" sibTransId="{EE5FACF8-85C9-41A2-810E-9004C1AF4110}"/>
    <dgm:cxn modelId="{E295710E-3BF5-46AB-A2CC-1E45469FE023}" srcId="{7478FFAF-F460-4141-B34E-0D2D665F76A5}" destId="{03A8FCDB-9AE0-453C-A801-F48A34969198}" srcOrd="1" destOrd="0" parTransId="{6C51D17E-5875-4A46-9A22-F1C8B705FD08}" sibTransId="{18BAEAE7-0E70-4BC9-AB08-C939E51B8A3C}"/>
    <dgm:cxn modelId="{B8D57A80-A607-46A7-A330-1BFF4A661A0B}" type="presOf" srcId="{BC4DA6F6-732A-40CB-BB83-D6229F875809}" destId="{E5F23DE3-A08F-4945-852B-9E6B8C45350D}" srcOrd="0" destOrd="0" presId="urn:microsoft.com/office/officeart/2005/8/layout/vList2"/>
    <dgm:cxn modelId="{7F41B08F-39A9-432F-B2B7-969DB76FE32E}" type="presOf" srcId="{03A8FCDB-9AE0-453C-A801-F48A34969198}" destId="{4BC712CD-74E7-41FC-90DA-C8A15FBA05E6}" srcOrd="0" destOrd="0" presId="urn:microsoft.com/office/officeart/2005/8/layout/vList2"/>
    <dgm:cxn modelId="{17BE2EB6-0345-44D7-A696-44290FE59D01}" type="presOf" srcId="{7478FFAF-F460-4141-B34E-0D2D665F76A5}" destId="{2EE95999-4417-4452-B9BC-49D9306D0E47}" srcOrd="0" destOrd="0" presId="urn:microsoft.com/office/officeart/2005/8/layout/vList2"/>
    <dgm:cxn modelId="{E57D05E3-07D6-4B48-B7CE-A5BABA5DCD56}" srcId="{7478FFAF-F460-4141-B34E-0D2D665F76A5}" destId="{85B78BAE-D34D-40A9-BD74-97FA79082D8B}" srcOrd="2" destOrd="0" parTransId="{0A78A0EC-BFEB-42D6-9F56-11B6BD57AC44}" sibTransId="{91B9C91E-9EF5-4566-AFE7-A95F20587008}"/>
    <dgm:cxn modelId="{C0B999FB-6257-4795-990D-BAEF69E30697}" type="presOf" srcId="{85B78BAE-D34D-40A9-BD74-97FA79082D8B}" destId="{DD3B4117-E1D2-44F8-9A76-E715197AC903}" srcOrd="0" destOrd="0" presId="urn:microsoft.com/office/officeart/2005/8/layout/vList2"/>
    <dgm:cxn modelId="{E169E8D3-F23B-45E5-8FB6-E4D8CFCE1A87}" type="presParOf" srcId="{2EE95999-4417-4452-B9BC-49D9306D0E47}" destId="{E5F23DE3-A08F-4945-852B-9E6B8C45350D}" srcOrd="0" destOrd="0" presId="urn:microsoft.com/office/officeart/2005/8/layout/vList2"/>
    <dgm:cxn modelId="{C63A0FCC-D082-4A78-BE61-2955A711E7E0}" type="presParOf" srcId="{2EE95999-4417-4452-B9BC-49D9306D0E47}" destId="{BE7B47AE-E24F-4A88-AB5A-D3217A4AB2C8}" srcOrd="1" destOrd="0" presId="urn:microsoft.com/office/officeart/2005/8/layout/vList2"/>
    <dgm:cxn modelId="{BD7598CB-FA0E-40CF-B31D-E51403C5F017}" type="presParOf" srcId="{2EE95999-4417-4452-B9BC-49D9306D0E47}" destId="{4BC712CD-74E7-41FC-90DA-C8A15FBA05E6}" srcOrd="2" destOrd="0" presId="urn:microsoft.com/office/officeart/2005/8/layout/vList2"/>
    <dgm:cxn modelId="{0A1CEBD1-EAF8-4948-90B8-DB92DBD3CF4B}" type="presParOf" srcId="{2EE95999-4417-4452-B9BC-49D9306D0E47}" destId="{402BC9F6-A9D9-4BE5-B0DC-5E7A40BD8116}" srcOrd="3" destOrd="0" presId="urn:microsoft.com/office/officeart/2005/8/layout/vList2"/>
    <dgm:cxn modelId="{B6C83DF8-D855-48A2-88E7-EA2AEDD2BD78}" type="presParOf" srcId="{2EE95999-4417-4452-B9BC-49D9306D0E47}" destId="{DD3B4117-E1D2-44F8-9A76-E715197AC9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600C53-3799-418D-9ECA-2758FBD39BFF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AU"/>
        </a:p>
      </dgm:t>
    </dgm:pt>
    <dgm:pt modelId="{CC8A1F71-9210-41A4-81FA-721963F139BF}">
      <dgm:prSet phldrT="[Text]"/>
      <dgm:spPr/>
      <dgm:t>
        <a:bodyPr/>
        <a:lstStyle/>
        <a:p>
          <a:r>
            <a:rPr lang="en-AU" dirty="0"/>
            <a:t>Stateful Agents</a:t>
          </a:r>
        </a:p>
      </dgm:t>
    </dgm:pt>
    <dgm:pt modelId="{12202B0E-8BDE-4E87-989F-5C02DA5BB004}" type="parTrans" cxnId="{C1BEC35E-0952-495A-8EB1-F01403A204E5}">
      <dgm:prSet/>
      <dgm:spPr/>
      <dgm:t>
        <a:bodyPr/>
        <a:lstStyle/>
        <a:p>
          <a:endParaRPr lang="en-AU"/>
        </a:p>
      </dgm:t>
    </dgm:pt>
    <dgm:pt modelId="{765AF373-1910-490F-85B8-D404380C6328}" type="sibTrans" cxnId="{C1BEC35E-0952-495A-8EB1-F01403A204E5}">
      <dgm:prSet/>
      <dgm:spPr/>
      <dgm:t>
        <a:bodyPr/>
        <a:lstStyle/>
        <a:p>
          <a:endParaRPr lang="en-AU"/>
        </a:p>
      </dgm:t>
    </dgm:pt>
    <dgm:pt modelId="{A3D2BBFA-1A37-49C2-A771-F9C03AF6CA7E}">
      <dgm:prSet phldrT="[Text]"/>
      <dgm:spPr/>
      <dgm:t>
        <a:bodyPr/>
        <a:lstStyle/>
        <a:p>
          <a:r>
            <a:rPr lang="en-AU" dirty="0"/>
            <a:t>Dynamic Lifecycle Management</a:t>
          </a:r>
        </a:p>
      </dgm:t>
    </dgm:pt>
    <dgm:pt modelId="{F07194B1-74F4-459C-9774-03671CEAC381}" type="parTrans" cxnId="{124CE6DD-56E3-4F2A-8419-804C17078748}">
      <dgm:prSet/>
      <dgm:spPr/>
      <dgm:t>
        <a:bodyPr/>
        <a:lstStyle/>
        <a:p>
          <a:endParaRPr lang="en-AU"/>
        </a:p>
      </dgm:t>
    </dgm:pt>
    <dgm:pt modelId="{C5FA602E-FEE8-46C3-9B2D-C1A22AD66337}" type="sibTrans" cxnId="{124CE6DD-56E3-4F2A-8419-804C17078748}">
      <dgm:prSet/>
      <dgm:spPr/>
      <dgm:t>
        <a:bodyPr/>
        <a:lstStyle/>
        <a:p>
          <a:endParaRPr lang="en-AU"/>
        </a:p>
      </dgm:t>
    </dgm:pt>
    <dgm:pt modelId="{531D010E-9296-4710-ABDD-4493580B4069}">
      <dgm:prSet phldrT="[Text]"/>
      <dgm:spPr/>
      <dgm:t>
        <a:bodyPr/>
        <a:lstStyle/>
        <a:p>
          <a:r>
            <a:rPr lang="en-AU" dirty="0"/>
            <a:t>Location Transparency</a:t>
          </a:r>
        </a:p>
      </dgm:t>
    </dgm:pt>
    <dgm:pt modelId="{B5F1C7AD-CE54-4B4C-AD87-BB07900B91EA}" type="parTrans" cxnId="{F07C6C5E-646E-4657-8A6B-721ED4F18F85}">
      <dgm:prSet/>
      <dgm:spPr/>
      <dgm:t>
        <a:bodyPr/>
        <a:lstStyle/>
        <a:p>
          <a:endParaRPr lang="en-AU"/>
        </a:p>
      </dgm:t>
    </dgm:pt>
    <dgm:pt modelId="{E5D9EA28-151B-4DE5-B0D4-A8C9ECB0F218}" type="sibTrans" cxnId="{F07C6C5E-646E-4657-8A6B-721ED4F18F85}">
      <dgm:prSet/>
      <dgm:spPr/>
      <dgm:t>
        <a:bodyPr/>
        <a:lstStyle/>
        <a:p>
          <a:endParaRPr lang="en-AU"/>
        </a:p>
      </dgm:t>
    </dgm:pt>
    <dgm:pt modelId="{61F8B987-F5AB-42D3-80F5-521AC8A89BBA}">
      <dgm:prSet phldrT="[Text]"/>
      <dgm:spPr/>
      <dgm:t>
        <a:bodyPr/>
        <a:lstStyle/>
        <a:p>
          <a:r>
            <a:rPr lang="en-AU" dirty="0"/>
            <a:t>Scalable Execution</a:t>
          </a:r>
        </a:p>
      </dgm:t>
    </dgm:pt>
    <dgm:pt modelId="{356C8D41-0A27-4F09-9809-C6179E36ABBC}" type="parTrans" cxnId="{01582F8E-FD6B-4337-B5F1-EE8A19EF5D75}">
      <dgm:prSet/>
      <dgm:spPr/>
      <dgm:t>
        <a:bodyPr/>
        <a:lstStyle/>
        <a:p>
          <a:endParaRPr lang="en-AU"/>
        </a:p>
      </dgm:t>
    </dgm:pt>
    <dgm:pt modelId="{637D23D4-58AD-461A-A76A-B7B25DAFAA0F}" type="sibTrans" cxnId="{01582F8E-FD6B-4337-B5F1-EE8A19EF5D75}">
      <dgm:prSet/>
      <dgm:spPr/>
      <dgm:t>
        <a:bodyPr/>
        <a:lstStyle/>
        <a:p>
          <a:endParaRPr lang="en-AU"/>
        </a:p>
      </dgm:t>
    </dgm:pt>
    <dgm:pt modelId="{5DD11C4E-EC8F-4E85-B14B-37858FECF003}" type="pres">
      <dgm:prSet presAssocID="{1F600C53-3799-418D-9ECA-2758FBD39BFF}" presName="linear" presStyleCnt="0">
        <dgm:presLayoutVars>
          <dgm:animLvl val="lvl"/>
          <dgm:resizeHandles val="exact"/>
        </dgm:presLayoutVars>
      </dgm:prSet>
      <dgm:spPr/>
    </dgm:pt>
    <dgm:pt modelId="{0DF9466A-3380-42E8-9DCB-CBB093827299}" type="pres">
      <dgm:prSet presAssocID="{CC8A1F71-9210-41A4-81FA-721963F139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03FC69-ABCC-47FD-8EEB-708FE975B41E}" type="pres">
      <dgm:prSet presAssocID="{765AF373-1910-490F-85B8-D404380C6328}" presName="spacer" presStyleCnt="0"/>
      <dgm:spPr/>
    </dgm:pt>
    <dgm:pt modelId="{D4FFFDDD-8926-4DB9-8084-26BE5B741DE1}" type="pres">
      <dgm:prSet presAssocID="{A3D2BBFA-1A37-49C2-A771-F9C03AF6CA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4A0EF9-0B34-4414-8ADC-99D212C31F34}" type="pres">
      <dgm:prSet presAssocID="{C5FA602E-FEE8-46C3-9B2D-C1A22AD66337}" presName="spacer" presStyleCnt="0"/>
      <dgm:spPr/>
    </dgm:pt>
    <dgm:pt modelId="{B3D0185B-F4C2-488F-BC23-3F35C175B754}" type="pres">
      <dgm:prSet presAssocID="{531D010E-9296-4710-ABDD-4493580B40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D72285-4422-4E1F-9BD4-5F82878822AB}" type="pres">
      <dgm:prSet presAssocID="{E5D9EA28-151B-4DE5-B0D4-A8C9ECB0F218}" presName="spacer" presStyleCnt="0"/>
      <dgm:spPr/>
    </dgm:pt>
    <dgm:pt modelId="{D9D865E5-327B-4E9F-84CB-E8836052A9CE}" type="pres">
      <dgm:prSet presAssocID="{61F8B987-F5AB-42D3-80F5-521AC8A89B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07C6C5E-646E-4657-8A6B-721ED4F18F85}" srcId="{1F600C53-3799-418D-9ECA-2758FBD39BFF}" destId="{531D010E-9296-4710-ABDD-4493580B4069}" srcOrd="2" destOrd="0" parTransId="{B5F1C7AD-CE54-4B4C-AD87-BB07900B91EA}" sibTransId="{E5D9EA28-151B-4DE5-B0D4-A8C9ECB0F218}"/>
    <dgm:cxn modelId="{C1BEC35E-0952-495A-8EB1-F01403A204E5}" srcId="{1F600C53-3799-418D-9ECA-2758FBD39BFF}" destId="{CC8A1F71-9210-41A4-81FA-721963F139BF}" srcOrd="0" destOrd="0" parTransId="{12202B0E-8BDE-4E87-989F-5C02DA5BB004}" sibTransId="{765AF373-1910-490F-85B8-D404380C6328}"/>
    <dgm:cxn modelId="{01742F6F-D588-4CAE-A713-8255105D6509}" type="presOf" srcId="{CC8A1F71-9210-41A4-81FA-721963F139BF}" destId="{0DF9466A-3380-42E8-9DCB-CBB093827299}" srcOrd="0" destOrd="0" presId="urn:microsoft.com/office/officeart/2005/8/layout/vList2"/>
    <dgm:cxn modelId="{01582F8E-FD6B-4337-B5F1-EE8A19EF5D75}" srcId="{1F600C53-3799-418D-9ECA-2758FBD39BFF}" destId="{61F8B987-F5AB-42D3-80F5-521AC8A89BBA}" srcOrd="3" destOrd="0" parTransId="{356C8D41-0A27-4F09-9809-C6179E36ABBC}" sibTransId="{637D23D4-58AD-461A-A76A-B7B25DAFAA0F}"/>
    <dgm:cxn modelId="{E9E408B5-0194-4527-B480-D1E97E0832D0}" type="presOf" srcId="{531D010E-9296-4710-ABDD-4493580B4069}" destId="{B3D0185B-F4C2-488F-BC23-3F35C175B754}" srcOrd="0" destOrd="0" presId="urn:microsoft.com/office/officeart/2005/8/layout/vList2"/>
    <dgm:cxn modelId="{69E373B9-5155-4115-BF0B-3700EDD913CD}" type="presOf" srcId="{A3D2BBFA-1A37-49C2-A771-F9C03AF6CA7E}" destId="{D4FFFDDD-8926-4DB9-8084-26BE5B741DE1}" srcOrd="0" destOrd="0" presId="urn:microsoft.com/office/officeart/2005/8/layout/vList2"/>
    <dgm:cxn modelId="{D6AAACD1-0632-4EE6-97F6-D51D44FA41EE}" type="presOf" srcId="{61F8B987-F5AB-42D3-80F5-521AC8A89BBA}" destId="{D9D865E5-327B-4E9F-84CB-E8836052A9CE}" srcOrd="0" destOrd="0" presId="urn:microsoft.com/office/officeart/2005/8/layout/vList2"/>
    <dgm:cxn modelId="{FE1129DA-8758-45EF-8260-6F8B5EE6142B}" type="presOf" srcId="{1F600C53-3799-418D-9ECA-2758FBD39BFF}" destId="{5DD11C4E-EC8F-4E85-B14B-37858FECF003}" srcOrd="0" destOrd="0" presId="urn:microsoft.com/office/officeart/2005/8/layout/vList2"/>
    <dgm:cxn modelId="{124CE6DD-56E3-4F2A-8419-804C17078748}" srcId="{1F600C53-3799-418D-9ECA-2758FBD39BFF}" destId="{A3D2BBFA-1A37-49C2-A771-F9C03AF6CA7E}" srcOrd="1" destOrd="0" parTransId="{F07194B1-74F4-459C-9774-03671CEAC381}" sibTransId="{C5FA602E-FEE8-46C3-9B2D-C1A22AD66337}"/>
    <dgm:cxn modelId="{9901915D-B7D9-4F65-9C9A-56972E03FEDD}" type="presParOf" srcId="{5DD11C4E-EC8F-4E85-B14B-37858FECF003}" destId="{0DF9466A-3380-42E8-9DCB-CBB093827299}" srcOrd="0" destOrd="0" presId="urn:microsoft.com/office/officeart/2005/8/layout/vList2"/>
    <dgm:cxn modelId="{D36D063E-4AA6-4AC4-9834-B670D7DE54D8}" type="presParOf" srcId="{5DD11C4E-EC8F-4E85-B14B-37858FECF003}" destId="{7D03FC69-ABCC-47FD-8EEB-708FE975B41E}" srcOrd="1" destOrd="0" presId="urn:microsoft.com/office/officeart/2005/8/layout/vList2"/>
    <dgm:cxn modelId="{BEFC4984-C2FD-4E22-97A3-D99F487AE9E8}" type="presParOf" srcId="{5DD11C4E-EC8F-4E85-B14B-37858FECF003}" destId="{D4FFFDDD-8926-4DB9-8084-26BE5B741DE1}" srcOrd="2" destOrd="0" presId="urn:microsoft.com/office/officeart/2005/8/layout/vList2"/>
    <dgm:cxn modelId="{FB3DC7B7-BB95-46E6-98D4-EFFC313BECAF}" type="presParOf" srcId="{5DD11C4E-EC8F-4E85-B14B-37858FECF003}" destId="{EE4A0EF9-0B34-4414-8ADC-99D212C31F34}" srcOrd="3" destOrd="0" presId="urn:microsoft.com/office/officeart/2005/8/layout/vList2"/>
    <dgm:cxn modelId="{65D13CD0-18F3-4117-BAD5-8501A85520B2}" type="presParOf" srcId="{5DD11C4E-EC8F-4E85-B14B-37858FECF003}" destId="{B3D0185B-F4C2-488F-BC23-3F35C175B754}" srcOrd="4" destOrd="0" presId="urn:microsoft.com/office/officeart/2005/8/layout/vList2"/>
    <dgm:cxn modelId="{9B2AC05E-F585-488F-BD03-A6209CE1AB16}" type="presParOf" srcId="{5DD11C4E-EC8F-4E85-B14B-37858FECF003}" destId="{2BD72285-4422-4E1F-9BD4-5F82878822AB}" srcOrd="5" destOrd="0" presId="urn:microsoft.com/office/officeart/2005/8/layout/vList2"/>
    <dgm:cxn modelId="{78E6D197-6BED-48F5-AF65-E66F4C431BDA}" type="presParOf" srcId="{5DD11C4E-EC8F-4E85-B14B-37858FECF003}" destId="{D9D865E5-327B-4E9F-84CB-E8836052A9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7401D-22E0-42DF-816C-4BE7117E5449}">
      <dsp:nvSpPr>
        <dsp:cNvPr id="0" name=""/>
        <dsp:cNvSpPr/>
      </dsp:nvSpPr>
      <dsp:spPr>
        <a:xfrm>
          <a:off x="0" y="382639"/>
          <a:ext cx="7064837" cy="9114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What are Dapr Agents?</a:t>
          </a:r>
        </a:p>
      </dsp:txBody>
      <dsp:txXfrm>
        <a:off x="44492" y="427131"/>
        <a:ext cx="6975853" cy="822446"/>
      </dsp:txXfrm>
    </dsp:sp>
    <dsp:sp modelId="{97EE1D29-03C3-42A2-A54E-EE3C46DE6F3A}">
      <dsp:nvSpPr>
        <dsp:cNvPr id="0" name=""/>
        <dsp:cNvSpPr/>
      </dsp:nvSpPr>
      <dsp:spPr>
        <a:xfrm>
          <a:off x="0" y="1403509"/>
          <a:ext cx="7064837" cy="9114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Benefits of Dapr Agents</a:t>
          </a:r>
        </a:p>
      </dsp:txBody>
      <dsp:txXfrm>
        <a:off x="44492" y="1448001"/>
        <a:ext cx="6975853" cy="822446"/>
      </dsp:txXfrm>
    </dsp:sp>
    <dsp:sp modelId="{D9B4960B-338E-4709-A99B-A6E23DDA95F4}">
      <dsp:nvSpPr>
        <dsp:cNvPr id="0" name=""/>
        <dsp:cNvSpPr/>
      </dsp:nvSpPr>
      <dsp:spPr>
        <a:xfrm>
          <a:off x="0" y="2424379"/>
          <a:ext cx="7064837" cy="9114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 dirty="0"/>
            <a:t>Core Principles</a:t>
          </a:r>
        </a:p>
      </dsp:txBody>
      <dsp:txXfrm>
        <a:off x="44492" y="2468871"/>
        <a:ext cx="6975853" cy="822446"/>
      </dsp:txXfrm>
    </dsp:sp>
    <dsp:sp modelId="{59CADF81-FFE6-45C0-944E-C5D8D9EBF59D}">
      <dsp:nvSpPr>
        <dsp:cNvPr id="0" name=""/>
        <dsp:cNvSpPr/>
      </dsp:nvSpPr>
      <dsp:spPr>
        <a:xfrm>
          <a:off x="0" y="3445249"/>
          <a:ext cx="7064837" cy="9114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800" kern="1200"/>
            <a:t>Building our first Dapr Agents</a:t>
          </a:r>
        </a:p>
      </dsp:txBody>
      <dsp:txXfrm>
        <a:off x="44492" y="3489741"/>
        <a:ext cx="6975853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23DE3-A08F-4945-852B-9E6B8C45350D}">
      <dsp:nvSpPr>
        <dsp:cNvPr id="0" name=""/>
        <dsp:cNvSpPr/>
      </dsp:nvSpPr>
      <dsp:spPr>
        <a:xfrm>
          <a:off x="0" y="20754"/>
          <a:ext cx="7747246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 dirty="0"/>
            <a:t>LLM-Powered Agents</a:t>
          </a:r>
        </a:p>
      </dsp:txBody>
      <dsp:txXfrm>
        <a:off x="55030" y="75784"/>
        <a:ext cx="7637186" cy="1017235"/>
      </dsp:txXfrm>
    </dsp:sp>
    <dsp:sp modelId="{4BC712CD-74E7-41FC-90DA-C8A15FBA05E6}">
      <dsp:nvSpPr>
        <dsp:cNvPr id="0" name=""/>
        <dsp:cNvSpPr/>
      </dsp:nvSpPr>
      <dsp:spPr>
        <a:xfrm>
          <a:off x="0" y="1283409"/>
          <a:ext cx="7747246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 dirty="0"/>
            <a:t>Adaptive Task Handling</a:t>
          </a:r>
        </a:p>
      </dsp:txBody>
      <dsp:txXfrm>
        <a:off x="55030" y="1338439"/>
        <a:ext cx="7637186" cy="1017235"/>
      </dsp:txXfrm>
    </dsp:sp>
    <dsp:sp modelId="{DD3B4117-E1D2-44F8-9A76-E715197AC903}">
      <dsp:nvSpPr>
        <dsp:cNvPr id="0" name=""/>
        <dsp:cNvSpPr/>
      </dsp:nvSpPr>
      <dsp:spPr>
        <a:xfrm>
          <a:off x="0" y="2546063"/>
          <a:ext cx="7747246" cy="11272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700" kern="1200" dirty="0"/>
            <a:t>Seamless Integration</a:t>
          </a:r>
        </a:p>
      </dsp:txBody>
      <dsp:txXfrm>
        <a:off x="55030" y="2601093"/>
        <a:ext cx="7637186" cy="10172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9466A-3380-42E8-9DCB-CBB093827299}">
      <dsp:nvSpPr>
        <dsp:cNvPr id="0" name=""/>
        <dsp:cNvSpPr/>
      </dsp:nvSpPr>
      <dsp:spPr>
        <a:xfrm>
          <a:off x="0" y="16906"/>
          <a:ext cx="742717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Stateful Agents</a:t>
          </a:r>
        </a:p>
      </dsp:txBody>
      <dsp:txXfrm>
        <a:off x="40980" y="57886"/>
        <a:ext cx="7345210" cy="757514"/>
      </dsp:txXfrm>
    </dsp:sp>
    <dsp:sp modelId="{D4FFFDDD-8926-4DB9-8084-26BE5B741DE1}">
      <dsp:nvSpPr>
        <dsp:cNvPr id="0" name=""/>
        <dsp:cNvSpPr/>
      </dsp:nvSpPr>
      <dsp:spPr>
        <a:xfrm>
          <a:off x="0" y="957181"/>
          <a:ext cx="742717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Dynamic Lifecycle Management</a:t>
          </a:r>
        </a:p>
      </dsp:txBody>
      <dsp:txXfrm>
        <a:off x="40980" y="998161"/>
        <a:ext cx="7345210" cy="757514"/>
      </dsp:txXfrm>
    </dsp:sp>
    <dsp:sp modelId="{B3D0185B-F4C2-488F-BC23-3F35C175B754}">
      <dsp:nvSpPr>
        <dsp:cNvPr id="0" name=""/>
        <dsp:cNvSpPr/>
      </dsp:nvSpPr>
      <dsp:spPr>
        <a:xfrm>
          <a:off x="0" y="1897456"/>
          <a:ext cx="742717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Location Transparency</a:t>
          </a:r>
        </a:p>
      </dsp:txBody>
      <dsp:txXfrm>
        <a:off x="40980" y="1938436"/>
        <a:ext cx="7345210" cy="757514"/>
      </dsp:txXfrm>
    </dsp:sp>
    <dsp:sp modelId="{D9D865E5-327B-4E9F-84CB-E8836052A9CE}">
      <dsp:nvSpPr>
        <dsp:cNvPr id="0" name=""/>
        <dsp:cNvSpPr/>
      </dsp:nvSpPr>
      <dsp:spPr>
        <a:xfrm>
          <a:off x="0" y="2837731"/>
          <a:ext cx="742717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 dirty="0"/>
            <a:t>Scalable Execution</a:t>
          </a:r>
        </a:p>
      </dsp:txBody>
      <dsp:txXfrm>
        <a:off x="40980" y="2878711"/>
        <a:ext cx="734521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FC8C6-CBAC-4779-A46F-C8A43BE713D8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1D314-7884-4CEC-89F8-8B4771B0C6E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16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1D314-7884-4CEC-89F8-8B4771B0C6E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39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8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93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97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43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54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36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13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36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727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248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68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97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43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5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72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36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65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57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51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2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73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83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43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81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4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5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6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740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592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6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22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04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26444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98021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9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32634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14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65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2691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608218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85512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32337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07631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265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865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05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125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7087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8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6ED2-447A-1928-E975-B6EE23F9D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C78627-4CB5-2294-CE73-601CAC33579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44696035"/>
              </p:ext>
            </p:extLst>
          </p:nvPr>
        </p:nvGraphicFramePr>
        <p:xfrm>
          <a:off x="1087439" y="2651125"/>
          <a:ext cx="7427170" cy="369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5578649-2851-3C39-516A-6E849C0D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Actor-Based Model</a:t>
            </a:r>
            <a:br>
              <a:rPr lang="en-AU" dirty="0"/>
            </a:br>
            <a:r>
              <a:rPr lang="en-AU" dirty="0"/>
              <a:t>for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03CE5-0097-4875-6E2F-1FF0DE26E460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05B7081-DA77-407E-CC9A-FF476F41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700C-AA48-6FFE-98C0-238F2726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E8EC7-2AA6-C8A5-9641-2626589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Message-Driven Communication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5A6447-F14C-595B-2811-928FC633AE9F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12B50645-DF9D-61C4-CFED-FF83A471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7F86D64D-6E37-30CA-DD7A-C7535E237BF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2267376"/>
            <a:ext cx="7416187" cy="430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592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20C2A-2B5F-522C-14C1-D8BC27BC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74348F-0693-0D34-7A82-4CF22CC1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Workflow-Oriented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EC641-A2F3-D532-58E8-1E01E747D180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D6B00512-912C-AA55-1A98-A082D50C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27A4553-1122-A283-8A78-EB7F5806A50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3" y="2280062"/>
            <a:ext cx="8102911" cy="418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1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C1BB-FD76-82F7-C57F-DD8B0002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46CC15-EAD1-B621-57D2-7BF720F4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05342-7A77-396A-0807-644F10B6759F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4E483EB6-426D-A869-1251-B46F1CDC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DDB2B-760B-12B0-468D-3C5885B38C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Basic LLM interactions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Simple Agent with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Durable, Stateful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Simple Workflows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Agents with Vector Stores</a:t>
            </a:r>
          </a:p>
        </p:txBody>
      </p:sp>
    </p:spTree>
    <p:extLst>
      <p:ext uri="{BB962C8B-B14F-4D97-AF65-F5344CB8AC3E}">
        <p14:creationId xmlns:p14="http://schemas.microsoft.com/office/powerpoint/2010/main" val="156159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02397"/>
              </p:ext>
            </p:extLst>
          </p:nvPr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5D48E62-6718-8296-52E7-84B1423D948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5853787"/>
              </p:ext>
            </p:extLst>
          </p:nvPr>
        </p:nvGraphicFramePr>
        <p:xfrm>
          <a:off x="1017278" y="1059340"/>
          <a:ext cx="7064837" cy="4739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625B4EB-D317-4D86-0757-150AF34F1E6E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Home - Dapr Agents">
            <a:extLst>
              <a:ext uri="{FF2B5EF4-FFF2-40B4-BE49-F238E27FC236}">
                <a16:creationId xmlns:a16="http://schemas.microsoft.com/office/drawing/2014/main" id="{266FBD04-A5A7-3230-33CD-232A32105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159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0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3CB87-92CD-A24E-BF2B-5FDD6970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7313295" cy="4846319"/>
          </a:xfrm>
        </p:spPr>
        <p:txBody>
          <a:bodyPr anchor="ctr"/>
          <a:lstStyle/>
          <a:p>
            <a:pPr algn="ctr"/>
            <a:r>
              <a:rPr lang="en-AU" dirty="0"/>
              <a:t>“A framework for developers that simplifies the creation of AI Agents that reason, act, and collaborate using Large-Language Models (LLMs)”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A944-0B45-3216-1151-8854BFF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482428-248F-5324-801D-4B285619E9E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919C45D0-D1DF-7917-13EE-1E409969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12701-411A-D387-1B2A-88870B6076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/>
              <a:t>Durable Agents using </a:t>
            </a:r>
            <a:r>
              <a:rPr lang="en-AU" dirty="0" err="1"/>
              <a:t>Dapr</a:t>
            </a:r>
            <a:r>
              <a:rPr lang="en-AU" dirty="0"/>
              <a:t> Workflows</a:t>
            </a:r>
          </a:p>
          <a:p>
            <a:r>
              <a:rPr lang="en-AU" dirty="0"/>
              <a:t>Decoupled Infrastructure</a:t>
            </a:r>
          </a:p>
          <a:p>
            <a:r>
              <a:rPr lang="en-AU" dirty="0"/>
              <a:t>Multiple choice of LLMs and State Stores</a:t>
            </a:r>
          </a:p>
          <a:p>
            <a:r>
              <a:rPr lang="en-AU" dirty="0"/>
              <a:t>Vendor neutral + Open Source</a:t>
            </a:r>
          </a:p>
          <a:p>
            <a:r>
              <a:rPr lang="en-AU" dirty="0"/>
              <a:t>Production-ready reliability, security, and observability.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B5B04F-B7B4-85C1-359C-6D7DF1E7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Benefits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A14977-A542-1B44-2D60-56C0AE28507C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2" descr="Home - Dapr Agents">
            <a:extLst>
              <a:ext uri="{FF2B5EF4-FFF2-40B4-BE49-F238E27FC236}">
                <a16:creationId xmlns:a16="http://schemas.microsoft.com/office/drawing/2014/main" id="{939CEA85-092E-0790-6FE8-B6CFF1BD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1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300FC2-F70F-6058-1C91-1035281E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Dapr</a:t>
            </a:r>
            <a:r>
              <a:rPr lang="en-AU" dirty="0"/>
              <a:t> Agent Interactions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568DA-43BA-5967-35B1-0A6A6132877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BAEE19EB-DF42-0893-C652-11F01B05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oogle Shape;4375;p253">
            <a:extLst>
              <a:ext uri="{FF2B5EF4-FFF2-40B4-BE49-F238E27FC236}">
                <a16:creationId xmlns:a16="http://schemas.microsoft.com/office/drawing/2014/main" id="{4B3F24BB-7D1C-BDB0-2189-FDA3253959D9}"/>
              </a:ext>
            </a:extLst>
          </p:cNvPr>
          <p:cNvGrpSpPr/>
          <p:nvPr/>
        </p:nvGrpSpPr>
        <p:grpSpPr>
          <a:xfrm>
            <a:off x="691791" y="3659384"/>
            <a:ext cx="1153500" cy="1055520"/>
            <a:chOff x="798388" y="1451849"/>
            <a:chExt cx="1153500" cy="1055520"/>
          </a:xfrm>
        </p:grpSpPr>
        <p:pic>
          <p:nvPicPr>
            <p:cNvPr id="37" name="Google Shape;4376;p253">
              <a:extLst>
                <a:ext uri="{FF2B5EF4-FFF2-40B4-BE49-F238E27FC236}">
                  <a16:creationId xmlns:a16="http://schemas.microsoft.com/office/drawing/2014/main" id="{E0FC3E2E-FF6D-60E0-C5C7-35AD99576B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4377;p253">
              <a:extLst>
                <a:ext uri="{FF2B5EF4-FFF2-40B4-BE49-F238E27FC236}">
                  <a16:creationId xmlns:a16="http://schemas.microsoft.com/office/drawing/2014/main" id="{A9B0A515-9531-1B54-A3CB-80EEEFD882FC}"/>
                </a:ext>
              </a:extLst>
            </p:cNvPr>
            <p:cNvSpPr txBox="1"/>
            <p:nvPr/>
          </p:nvSpPr>
          <p:spPr>
            <a:xfrm>
              <a:off x="798388" y="2107169"/>
              <a:ext cx="115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User</a:t>
              </a:r>
              <a:endParaRPr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grpSp>
        <p:nvGrpSpPr>
          <p:cNvPr id="39" name="Google Shape;4378;p253">
            <a:extLst>
              <a:ext uri="{FF2B5EF4-FFF2-40B4-BE49-F238E27FC236}">
                <a16:creationId xmlns:a16="http://schemas.microsoft.com/office/drawing/2014/main" id="{577C832F-DECE-3BE5-3058-C21451DAEAAE}"/>
              </a:ext>
            </a:extLst>
          </p:cNvPr>
          <p:cNvGrpSpPr/>
          <p:nvPr/>
        </p:nvGrpSpPr>
        <p:grpSpPr>
          <a:xfrm>
            <a:off x="6935508" y="5489535"/>
            <a:ext cx="1646100" cy="1070687"/>
            <a:chOff x="9646005" y="1070938"/>
            <a:chExt cx="1646100" cy="1070687"/>
          </a:xfrm>
        </p:grpSpPr>
        <p:sp>
          <p:nvSpPr>
            <p:cNvPr id="40" name="Google Shape;4379;p253">
              <a:extLst>
                <a:ext uri="{FF2B5EF4-FFF2-40B4-BE49-F238E27FC236}">
                  <a16:creationId xmlns:a16="http://schemas.microsoft.com/office/drawing/2014/main" id="{C54EA425-4847-076A-8C98-EEC8790F0982}"/>
                </a:ext>
              </a:extLst>
            </p:cNvPr>
            <p:cNvSpPr txBox="1"/>
            <p:nvPr/>
          </p:nvSpPr>
          <p:spPr>
            <a:xfrm>
              <a:off x="9646005" y="1741425"/>
              <a:ext cx="16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Outside world</a:t>
              </a:r>
              <a:endParaRPr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pic>
          <p:nvPicPr>
            <p:cNvPr id="41" name="Google Shape;4380;p253">
              <a:extLst>
                <a:ext uri="{FF2B5EF4-FFF2-40B4-BE49-F238E27FC236}">
                  <a16:creationId xmlns:a16="http://schemas.microsoft.com/office/drawing/2014/main" id="{79EE077A-79B0-F9D3-BCEC-EA08A1AB9D7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103295" y="1070938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381;p253">
            <a:extLst>
              <a:ext uri="{FF2B5EF4-FFF2-40B4-BE49-F238E27FC236}">
                <a16:creationId xmlns:a16="http://schemas.microsoft.com/office/drawing/2014/main" id="{BA31FB22-FE0D-CA5D-6923-45BB8EB60160}"/>
              </a:ext>
            </a:extLst>
          </p:cNvPr>
          <p:cNvSpPr/>
          <p:nvPr/>
        </p:nvSpPr>
        <p:spPr>
          <a:xfrm>
            <a:off x="1713097" y="3735595"/>
            <a:ext cx="1297500" cy="39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 Light"/>
                <a:ea typeface="Space Grotesk Light"/>
                <a:cs typeface="Space Grotesk Light"/>
                <a:sym typeface="Space Grotesk Light"/>
              </a:rPr>
              <a:t>Interaction</a:t>
            </a:r>
            <a:endParaRPr sz="1500"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43" name="Google Shape;4382;p253">
            <a:extLst>
              <a:ext uri="{FF2B5EF4-FFF2-40B4-BE49-F238E27FC236}">
                <a16:creationId xmlns:a16="http://schemas.microsoft.com/office/drawing/2014/main" id="{551957BA-9060-2799-5297-3A16223E66C9}"/>
              </a:ext>
            </a:extLst>
          </p:cNvPr>
          <p:cNvSpPr txBox="1"/>
          <p:nvPr/>
        </p:nvSpPr>
        <p:spPr>
          <a:xfrm>
            <a:off x="4616064" y="4240566"/>
            <a:ext cx="13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Observation</a:t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pic>
        <p:nvPicPr>
          <p:cNvPr id="44" name="Google Shape;4383;p253">
            <a:extLst>
              <a:ext uri="{FF2B5EF4-FFF2-40B4-BE49-F238E27FC236}">
                <a16:creationId xmlns:a16="http://schemas.microsoft.com/office/drawing/2014/main" id="{6B6C9E4F-5C20-FC6D-A02B-809EFA18BED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4861" y="3392335"/>
            <a:ext cx="1646100" cy="1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384;p253">
            <a:extLst>
              <a:ext uri="{FF2B5EF4-FFF2-40B4-BE49-F238E27FC236}">
                <a16:creationId xmlns:a16="http://schemas.microsoft.com/office/drawing/2014/main" id="{7BCF6EB0-7FBE-9183-51CA-407F7E7C6BAC}"/>
              </a:ext>
            </a:extLst>
          </p:cNvPr>
          <p:cNvSpPr/>
          <p:nvPr/>
        </p:nvSpPr>
        <p:spPr>
          <a:xfrm>
            <a:off x="6031512" y="3840035"/>
            <a:ext cx="2103000" cy="694200"/>
          </a:xfrm>
          <a:prstGeom prst="roundRect">
            <a:avLst>
              <a:gd name="adj" fmla="val 16667"/>
            </a:avLst>
          </a:prstGeom>
          <a:solidFill>
            <a:srgbClr val="3EA9F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86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Environment</a:t>
            </a:r>
            <a:endParaRPr sz="1500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cxnSp>
        <p:nvCxnSpPr>
          <p:cNvPr id="46" name="Google Shape;4385;p253">
            <a:extLst>
              <a:ext uri="{FF2B5EF4-FFF2-40B4-BE49-F238E27FC236}">
                <a16:creationId xmlns:a16="http://schemas.microsoft.com/office/drawing/2014/main" id="{AC473137-D643-F5FC-D388-1E83AAA422E0}"/>
              </a:ext>
            </a:extLst>
          </p:cNvPr>
          <p:cNvCxnSpPr/>
          <p:nvPr/>
        </p:nvCxnSpPr>
        <p:spPr>
          <a:xfrm rot="10800000" flipH="1">
            <a:off x="4279662" y="2971410"/>
            <a:ext cx="337500" cy="58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4386;p253">
            <a:extLst>
              <a:ext uri="{FF2B5EF4-FFF2-40B4-BE49-F238E27FC236}">
                <a16:creationId xmlns:a16="http://schemas.microsoft.com/office/drawing/2014/main" id="{2B6D0FD8-EA0D-D092-E901-2BFD04C770ED}"/>
              </a:ext>
            </a:extLst>
          </p:cNvPr>
          <p:cNvCxnSpPr/>
          <p:nvPr/>
        </p:nvCxnSpPr>
        <p:spPr>
          <a:xfrm>
            <a:off x="4670962" y="4187135"/>
            <a:ext cx="125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4387;p253">
            <a:extLst>
              <a:ext uri="{FF2B5EF4-FFF2-40B4-BE49-F238E27FC236}">
                <a16:creationId xmlns:a16="http://schemas.microsoft.com/office/drawing/2014/main" id="{CA1E3DC8-ABF8-EA8E-CE6E-0CDBA06DFF70}"/>
              </a:ext>
            </a:extLst>
          </p:cNvPr>
          <p:cNvCxnSpPr/>
          <p:nvPr/>
        </p:nvCxnSpPr>
        <p:spPr>
          <a:xfrm flipH="1">
            <a:off x="3088012" y="4905135"/>
            <a:ext cx="337500" cy="58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4388;p253">
            <a:extLst>
              <a:ext uri="{FF2B5EF4-FFF2-40B4-BE49-F238E27FC236}">
                <a16:creationId xmlns:a16="http://schemas.microsoft.com/office/drawing/2014/main" id="{760F39E6-0178-8DA8-BB26-E82316BA9EC1}"/>
              </a:ext>
            </a:extLst>
          </p:cNvPr>
          <p:cNvCxnSpPr/>
          <p:nvPr/>
        </p:nvCxnSpPr>
        <p:spPr>
          <a:xfrm>
            <a:off x="4279662" y="4905135"/>
            <a:ext cx="337500" cy="58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4389;p253">
            <a:extLst>
              <a:ext uri="{FF2B5EF4-FFF2-40B4-BE49-F238E27FC236}">
                <a16:creationId xmlns:a16="http://schemas.microsoft.com/office/drawing/2014/main" id="{19078E7C-C689-B1F3-E7E6-12FA6569A90F}"/>
              </a:ext>
            </a:extLst>
          </p:cNvPr>
          <p:cNvCxnSpPr/>
          <p:nvPr/>
        </p:nvCxnSpPr>
        <p:spPr>
          <a:xfrm rot="10800000">
            <a:off x="3088012" y="2971410"/>
            <a:ext cx="337500" cy="58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4390;p253">
            <a:extLst>
              <a:ext uri="{FF2B5EF4-FFF2-40B4-BE49-F238E27FC236}">
                <a16:creationId xmlns:a16="http://schemas.microsoft.com/office/drawing/2014/main" id="{29F852EE-0E93-D0F3-5DD0-E8689BAA0F99}"/>
              </a:ext>
            </a:extLst>
          </p:cNvPr>
          <p:cNvCxnSpPr/>
          <p:nvPr/>
        </p:nvCxnSpPr>
        <p:spPr>
          <a:xfrm>
            <a:off x="1770262" y="4187135"/>
            <a:ext cx="1254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4391;p253">
            <a:extLst>
              <a:ext uri="{FF2B5EF4-FFF2-40B4-BE49-F238E27FC236}">
                <a16:creationId xmlns:a16="http://schemas.microsoft.com/office/drawing/2014/main" id="{6D7BAD35-03CF-CA0C-527B-F060ECF17D1D}"/>
              </a:ext>
            </a:extLst>
          </p:cNvPr>
          <p:cNvCxnSpPr/>
          <p:nvPr/>
        </p:nvCxnSpPr>
        <p:spPr>
          <a:xfrm>
            <a:off x="6628831" y="5916135"/>
            <a:ext cx="718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3" name="Google Shape;4392;p253">
            <a:extLst>
              <a:ext uri="{FF2B5EF4-FFF2-40B4-BE49-F238E27FC236}">
                <a16:creationId xmlns:a16="http://schemas.microsoft.com/office/drawing/2014/main" id="{44CC05EF-657C-E08E-C3A2-8A80C43462C1}"/>
              </a:ext>
            </a:extLst>
          </p:cNvPr>
          <p:cNvGrpSpPr/>
          <p:nvPr/>
        </p:nvGrpSpPr>
        <p:grpSpPr>
          <a:xfrm>
            <a:off x="4670950" y="2223804"/>
            <a:ext cx="1828800" cy="694200"/>
            <a:chOff x="5853050" y="1384569"/>
            <a:chExt cx="1828800" cy="694200"/>
          </a:xfrm>
        </p:grpSpPr>
        <p:sp>
          <p:nvSpPr>
            <p:cNvPr id="54" name="Google Shape;4393;p253">
              <a:extLst>
                <a:ext uri="{FF2B5EF4-FFF2-40B4-BE49-F238E27FC236}">
                  <a16:creationId xmlns:a16="http://schemas.microsoft.com/office/drawing/2014/main" id="{E7B7AE68-3430-736B-394B-F9A312DA3682}"/>
                </a:ext>
              </a:extLst>
            </p:cNvPr>
            <p:cNvSpPr/>
            <p:nvPr/>
          </p:nvSpPr>
          <p:spPr>
            <a:xfrm>
              <a:off x="5853050" y="1384569"/>
              <a:ext cx="1828800" cy="6942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Memory</a:t>
              </a:r>
              <a:endParaRPr sz="15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pic>
          <p:nvPicPr>
            <p:cNvPr id="55" name="Google Shape;4394;p253">
              <a:extLst>
                <a:ext uri="{FF2B5EF4-FFF2-40B4-BE49-F238E27FC236}">
                  <a16:creationId xmlns:a16="http://schemas.microsoft.com/office/drawing/2014/main" id="{94DA6340-CC88-075F-B958-59959128517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26100" y="1503069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" name="Google Shape;4395;p253">
            <a:extLst>
              <a:ext uri="{FF2B5EF4-FFF2-40B4-BE49-F238E27FC236}">
                <a16:creationId xmlns:a16="http://schemas.microsoft.com/office/drawing/2014/main" id="{D200EF8A-C940-75D3-411B-15B0A8A993BF}"/>
              </a:ext>
            </a:extLst>
          </p:cNvPr>
          <p:cNvGrpSpPr/>
          <p:nvPr/>
        </p:nvGrpSpPr>
        <p:grpSpPr>
          <a:xfrm>
            <a:off x="1187212" y="2223804"/>
            <a:ext cx="1828800" cy="694200"/>
            <a:chOff x="2369300" y="1384569"/>
            <a:chExt cx="1828800" cy="694200"/>
          </a:xfrm>
        </p:grpSpPr>
        <p:sp>
          <p:nvSpPr>
            <p:cNvPr id="57" name="Google Shape;4396;p253">
              <a:extLst>
                <a:ext uri="{FF2B5EF4-FFF2-40B4-BE49-F238E27FC236}">
                  <a16:creationId xmlns:a16="http://schemas.microsoft.com/office/drawing/2014/main" id="{60A150EB-9808-B7D2-0FB8-5D6275AC1500}"/>
                </a:ext>
              </a:extLst>
            </p:cNvPr>
            <p:cNvSpPr/>
            <p:nvPr/>
          </p:nvSpPr>
          <p:spPr>
            <a:xfrm>
              <a:off x="2369300" y="1384569"/>
              <a:ext cx="1828800" cy="6942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lt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Planning   </a:t>
              </a:r>
              <a:endParaRPr sz="1500" dirty="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pic>
          <p:nvPicPr>
            <p:cNvPr id="58" name="Google Shape;4397;p253">
              <a:extLst>
                <a:ext uri="{FF2B5EF4-FFF2-40B4-BE49-F238E27FC236}">
                  <a16:creationId xmlns:a16="http://schemas.microsoft.com/office/drawing/2014/main" id="{D099B84D-7BCC-AB1A-6336-51308F03207D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35743" y="1508804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4398;p253">
            <a:extLst>
              <a:ext uri="{FF2B5EF4-FFF2-40B4-BE49-F238E27FC236}">
                <a16:creationId xmlns:a16="http://schemas.microsoft.com/office/drawing/2014/main" id="{499FB588-E7C9-CC05-66D6-9440398FF3F5}"/>
              </a:ext>
            </a:extLst>
          </p:cNvPr>
          <p:cNvGrpSpPr/>
          <p:nvPr/>
        </p:nvGrpSpPr>
        <p:grpSpPr>
          <a:xfrm>
            <a:off x="1187212" y="5569066"/>
            <a:ext cx="1828800" cy="694200"/>
            <a:chOff x="2750288" y="4729831"/>
            <a:chExt cx="1828800" cy="694200"/>
          </a:xfrm>
        </p:grpSpPr>
        <p:sp>
          <p:nvSpPr>
            <p:cNvPr id="60" name="Google Shape;4399;p253">
              <a:extLst>
                <a:ext uri="{FF2B5EF4-FFF2-40B4-BE49-F238E27FC236}">
                  <a16:creationId xmlns:a16="http://schemas.microsoft.com/office/drawing/2014/main" id="{89276EAC-4F55-1CD9-CB43-5F5A0C1F7469}"/>
                </a:ext>
              </a:extLst>
            </p:cNvPr>
            <p:cNvSpPr/>
            <p:nvPr/>
          </p:nvSpPr>
          <p:spPr>
            <a:xfrm>
              <a:off x="2750288" y="4729831"/>
              <a:ext cx="1828800" cy="6942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Delegate tasks</a:t>
              </a:r>
              <a:endParaRPr sz="15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pic>
          <p:nvPicPr>
            <p:cNvPr id="61" name="Google Shape;4400;p253">
              <a:extLst>
                <a:ext uri="{FF2B5EF4-FFF2-40B4-BE49-F238E27FC236}">
                  <a16:creationId xmlns:a16="http://schemas.microsoft.com/office/drawing/2014/main" id="{EBBE6E3B-8288-3EDB-3950-0AA3664CF80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923548" y="484833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4401;p253">
            <a:extLst>
              <a:ext uri="{FF2B5EF4-FFF2-40B4-BE49-F238E27FC236}">
                <a16:creationId xmlns:a16="http://schemas.microsoft.com/office/drawing/2014/main" id="{7AD18ABD-9286-AD19-D745-C715FAF64136}"/>
              </a:ext>
            </a:extLst>
          </p:cNvPr>
          <p:cNvGrpSpPr/>
          <p:nvPr/>
        </p:nvGrpSpPr>
        <p:grpSpPr>
          <a:xfrm>
            <a:off x="4670950" y="5569066"/>
            <a:ext cx="1828800" cy="694200"/>
            <a:chOff x="5853038" y="4729831"/>
            <a:chExt cx="1828800" cy="694200"/>
          </a:xfrm>
        </p:grpSpPr>
        <p:sp>
          <p:nvSpPr>
            <p:cNvPr id="63" name="Google Shape;4402;p253">
              <a:extLst>
                <a:ext uri="{FF2B5EF4-FFF2-40B4-BE49-F238E27FC236}">
                  <a16:creationId xmlns:a16="http://schemas.microsoft.com/office/drawing/2014/main" id="{804B6EF5-0039-EE9A-5304-6B368CB3D599}"/>
                </a:ext>
              </a:extLst>
            </p:cNvPr>
            <p:cNvSpPr/>
            <p:nvPr/>
          </p:nvSpPr>
          <p:spPr>
            <a:xfrm>
              <a:off x="5853038" y="4729831"/>
              <a:ext cx="1828800" cy="694200"/>
            </a:xfrm>
            <a:prstGeom prst="roundRect">
              <a:avLst>
                <a:gd name="adj" fmla="val 16667"/>
              </a:avLst>
            </a:prstGeom>
            <a:solidFill>
              <a:srgbClr val="3EA9F5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Tools</a:t>
              </a:r>
              <a:endParaRPr sz="15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pic>
          <p:nvPicPr>
            <p:cNvPr id="64" name="Google Shape;4403;p253">
              <a:extLst>
                <a:ext uri="{FF2B5EF4-FFF2-40B4-BE49-F238E27FC236}">
                  <a16:creationId xmlns:a16="http://schemas.microsoft.com/office/drawing/2014/main" id="{23D4C763-AC0C-2D9B-9587-9EB891E623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070391" y="484833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4404;p253">
            <a:extLst>
              <a:ext uri="{FF2B5EF4-FFF2-40B4-BE49-F238E27FC236}">
                <a16:creationId xmlns:a16="http://schemas.microsoft.com/office/drawing/2014/main" id="{5089D9BA-FDD4-D315-16CB-55CBA12C732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6408" y="395853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76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Content Placeholder 69">
            <a:extLst>
              <a:ext uri="{FF2B5EF4-FFF2-40B4-BE49-F238E27FC236}">
                <a16:creationId xmlns:a16="http://schemas.microsoft.com/office/drawing/2014/main" id="{2EE0F109-E316-CE27-5590-7BD08E2324F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7132078"/>
              </p:ext>
            </p:extLst>
          </p:nvPr>
        </p:nvGraphicFramePr>
        <p:xfrm>
          <a:off x="1087787" y="2117671"/>
          <a:ext cx="7747246" cy="3694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31D6554-240C-A8ED-0076-A16E7534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Agent-Centric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3A798-92F2-C7D5-307C-CA964735A268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2EAA092F-DFF1-71F6-470F-0FA141BA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80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48366-BA03-7CC9-B607-55776A63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Decoupled Infrastructure</a:t>
            </a:r>
            <a:br>
              <a:rPr lang="en-AU" dirty="0"/>
            </a:br>
            <a:r>
              <a:rPr lang="en-AU" dirty="0"/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69B5D-13F3-FF76-8EE3-94FBED43229C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89E155E1-337D-4E41-9AE5-C77B9A41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EB67C7A-FD65-F0A3-CEBD-E6B6ABE49AC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142" y="2363191"/>
            <a:ext cx="6941967" cy="398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2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E702E-1158-EC6D-B2E3-FEABBC21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F1D865-C49C-D8B0-C0B5-39798E2D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Modular Component</a:t>
            </a:r>
            <a:br>
              <a:rPr lang="en-AU" dirty="0"/>
            </a:br>
            <a:r>
              <a:rPr lang="en-AU" dirty="0"/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507AC-2147-444A-2C71-EECB09295588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8273B59D-A152-A545-BCB3-87D779CB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27063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8E161C4-9C93-F17A-E0D8-4C68C6B08D7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54" y="2163117"/>
            <a:ext cx="7331230" cy="453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281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206</TotalTime>
  <Words>206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Neue Haas Grotesk Text Pro</vt:lpstr>
      <vt:lpstr>Space Grotesk Light</vt:lpstr>
      <vt:lpstr>System Font Regular</vt:lpstr>
      <vt:lpstr>Wingdings</vt:lpstr>
      <vt:lpstr>Bjorn Showcase</vt:lpstr>
      <vt:lpstr>PowerPoint Presentation</vt:lpstr>
      <vt:lpstr>PowerPoint Presentation</vt:lpstr>
      <vt:lpstr>PowerPoint Presentation</vt:lpstr>
      <vt:lpstr>Dapr Agents</vt:lpstr>
      <vt:lpstr>Benefits</vt:lpstr>
      <vt:lpstr>Dapr Agent Interactions</vt:lpstr>
      <vt:lpstr>Agent-Centric Design</vt:lpstr>
      <vt:lpstr>Decoupled Infrastructure Design</vt:lpstr>
      <vt:lpstr>Modular Component Model</vt:lpstr>
      <vt:lpstr>Actor-Based Model for Agents</vt:lpstr>
      <vt:lpstr>Message-Driven Communication</vt:lpstr>
      <vt:lpstr>Workflow-Oriented Design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3</cp:revision>
  <dcterms:created xsi:type="dcterms:W3CDTF">2025-08-27T07:01:37Z</dcterms:created>
  <dcterms:modified xsi:type="dcterms:W3CDTF">2025-08-29T12:34:51Z</dcterms:modified>
</cp:coreProperties>
</file>