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3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0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22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61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43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9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5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9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7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976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0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82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72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37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58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3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03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5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90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62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5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74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96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4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63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28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0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47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82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72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4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67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2232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4849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838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60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15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6443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54074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14571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4055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94024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990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424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59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568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3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4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5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4B5A690-8DF9-42EB-A33B-D3BCE2567833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4C534B1-4FCC-46C5-8646-628F053DDFF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Parallelization 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77B48D-A07A-B255-2234-60218923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2868288"/>
            <a:ext cx="6706181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Parallelization Pattern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we can define parallel tasks.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we can use Workflow Orchestration.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Aggregating results for </a:t>
            </a:r>
            <a:r>
              <a:rPr lang="en-AU"/>
              <a:t>our workflow.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</TotalTime>
  <Words>95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Parallelization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2025-08-30T03:23:38Z</dcterms:created>
  <dcterms:modified xsi:type="dcterms:W3CDTF">2025-08-30T03:25:57Z</dcterms:modified>
</cp:coreProperties>
</file>