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94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7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58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4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11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92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2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29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12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11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28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0551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17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33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90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62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91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13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68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2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310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8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96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96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47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63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6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29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686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30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1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70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62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887732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67654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4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3297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6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0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4695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55570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06279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83250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70234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04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8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05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131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5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15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2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6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9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7C0A-1C8C-8D08-9A7C-93FF9428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139AA-4422-4F84-3C4F-3325914F91A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E2C81-7F99-23A7-70F6-F673D74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Stateful LLM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18AAB573-D885-36B6-6B67-3FD82A80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8D4DB-A70C-F4C3-2FD9-510B1A42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42" y="3429000"/>
            <a:ext cx="4615072" cy="284098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4FBA44-B55D-81EB-52AB-FD83E51DCC6F}"/>
              </a:ext>
            </a:extLst>
          </p:cNvPr>
          <p:cNvSpPr/>
          <p:nvPr/>
        </p:nvSpPr>
        <p:spPr>
          <a:xfrm>
            <a:off x="4060722" y="2212259"/>
            <a:ext cx="1435510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Durable workflow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9F6C1-68FB-02D9-E60E-788314A44B42}"/>
              </a:ext>
            </a:extLst>
          </p:cNvPr>
          <p:cNvCxnSpPr>
            <a:stCxn id="8" idx="2"/>
          </p:cNvCxnSpPr>
          <p:nvPr/>
        </p:nvCxnSpPr>
        <p:spPr>
          <a:xfrm>
            <a:off x="4778477" y="2812026"/>
            <a:ext cx="0" cy="80994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09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Stateful LLM Pattern implementation in </a:t>
            </a:r>
            <a:r>
              <a:rPr lang="en-AU" dirty="0" err="1"/>
              <a:t>Dapr</a:t>
            </a:r>
            <a:endParaRPr lang="en-AU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Persistent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Workflow Orchestration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Tool Integration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Service Exposure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7</TotalTime>
  <Words>86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Stateful LLM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2025-08-30T03:01:05Z</dcterms:created>
  <dcterms:modified xsi:type="dcterms:W3CDTF">2025-08-30T03:08:10Z</dcterms:modified>
</cp:coreProperties>
</file>