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3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94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17E90-7995-4B35-B124-2EE73C070B73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AU"/>
        </a:p>
      </dgm:t>
    </dgm:pt>
    <dgm:pt modelId="{A2EFCA08-41CF-4879-BEC1-AB9AB8041742}">
      <dgm:prSet phldrT="[Text]"/>
      <dgm:spPr/>
      <dgm:t>
        <a:bodyPr/>
        <a:lstStyle/>
        <a:p>
          <a:r>
            <a:rPr lang="en-AU" dirty="0" err="1"/>
            <a:t>Dapr</a:t>
          </a:r>
          <a:r>
            <a:rPr lang="en-AU" dirty="0"/>
            <a:t> Agents 101</a:t>
          </a:r>
        </a:p>
      </dgm:t>
    </dgm:pt>
    <dgm:pt modelId="{792CCCE7-EF8D-448D-9C5E-AD07B20FD22C}" type="parTrans" cxnId="{9C3822A4-F224-494B-89D2-959552AF8870}">
      <dgm:prSet/>
      <dgm:spPr/>
      <dgm:t>
        <a:bodyPr/>
        <a:lstStyle/>
        <a:p>
          <a:endParaRPr lang="en-AU"/>
        </a:p>
      </dgm:t>
    </dgm:pt>
    <dgm:pt modelId="{38BFFAA7-48BA-4944-940A-B3CFB8F5671E}" type="sibTrans" cxnId="{9C3822A4-F224-494B-89D2-959552AF8870}">
      <dgm:prSet/>
      <dgm:spPr/>
      <dgm:t>
        <a:bodyPr/>
        <a:lstStyle/>
        <a:p>
          <a:endParaRPr lang="en-AU"/>
        </a:p>
      </dgm:t>
    </dgm:pt>
    <dgm:pt modelId="{90F696D4-52E0-4568-AEBB-9A6849CA3381}">
      <dgm:prSet phldrT="[Text]"/>
      <dgm:spPr/>
      <dgm:t>
        <a:bodyPr/>
        <a:lstStyle/>
        <a:p>
          <a:r>
            <a:rPr lang="en-AU" dirty="0"/>
            <a:t>LLM Integration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A350A43-67A2-4C6E-AD7F-5A89186AADE8}" type="parTrans" cxnId="{66C5C4BD-639B-48ED-9BC1-18CD92EB270A}">
      <dgm:prSet/>
      <dgm:spPr/>
      <dgm:t>
        <a:bodyPr/>
        <a:lstStyle/>
        <a:p>
          <a:endParaRPr lang="en-AU"/>
        </a:p>
      </dgm:t>
    </dgm:pt>
    <dgm:pt modelId="{3493D2AE-F2FC-47D9-8B4B-50550EAAB454}" type="sibTrans" cxnId="{66C5C4BD-639B-48ED-9BC1-18CD92EB270A}">
      <dgm:prSet/>
      <dgm:spPr/>
      <dgm:t>
        <a:bodyPr/>
        <a:lstStyle/>
        <a:p>
          <a:endParaRPr lang="en-AU"/>
        </a:p>
      </dgm:t>
    </dgm:pt>
    <dgm:pt modelId="{65F5DE40-70BF-4905-BF14-AAFD232F31F5}">
      <dgm:prSet phldrT="[Text]"/>
      <dgm:spPr/>
      <dgm:t>
        <a:bodyPr/>
        <a:lstStyle/>
        <a:p>
          <a:r>
            <a:rPr lang="en-AU" dirty="0"/>
            <a:t>Using External Tools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0D1D01B-BB0E-4AB9-A71A-EAD7434A8186}" type="parTrans" cxnId="{1E3E2A86-738A-4321-8B69-60B287A67569}">
      <dgm:prSet/>
      <dgm:spPr/>
      <dgm:t>
        <a:bodyPr/>
        <a:lstStyle/>
        <a:p>
          <a:endParaRPr lang="en-AU"/>
        </a:p>
      </dgm:t>
    </dgm:pt>
    <dgm:pt modelId="{377469C8-B531-4A6D-AA4C-76C3FCBB9FE2}" type="sibTrans" cxnId="{1E3E2A86-738A-4321-8B69-60B287A67569}">
      <dgm:prSet/>
      <dgm:spPr/>
      <dgm:t>
        <a:bodyPr/>
        <a:lstStyle/>
        <a:p>
          <a:endParaRPr lang="en-AU"/>
        </a:p>
      </dgm:t>
    </dgm:pt>
    <dgm:pt modelId="{899BEF14-DF80-4640-850C-A116E0378F0B}">
      <dgm:prSet phldrT="[Text]"/>
      <dgm:spPr/>
      <dgm:t>
        <a:bodyPr/>
        <a:lstStyle/>
        <a:p>
          <a:r>
            <a:rPr lang="en-AU" dirty="0"/>
            <a:t>Agentic Workflows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7D3877C2-22E2-4943-B94E-A765D2CB0056}" type="parTrans" cxnId="{B0CA9F08-7D59-4865-935D-6DCB2085874A}">
      <dgm:prSet/>
      <dgm:spPr/>
      <dgm:t>
        <a:bodyPr/>
        <a:lstStyle/>
        <a:p>
          <a:endParaRPr lang="en-AU"/>
        </a:p>
      </dgm:t>
    </dgm:pt>
    <dgm:pt modelId="{9E1A6551-E68C-4EF9-9A9C-D60B000D4600}" type="sibTrans" cxnId="{B0CA9F08-7D59-4865-935D-6DCB2085874A}">
      <dgm:prSet/>
      <dgm:spPr/>
      <dgm:t>
        <a:bodyPr/>
        <a:lstStyle/>
        <a:p>
          <a:endParaRPr lang="en-AU"/>
        </a:p>
      </dgm:t>
    </dgm:pt>
    <dgm:pt modelId="{D95A01A7-CB6C-4572-82EA-232AE4FD18C3}">
      <dgm:prSet phldrT="[Text]"/>
      <dgm:spPr/>
      <dgm:t>
        <a:bodyPr/>
        <a:lstStyle/>
        <a:p>
          <a:r>
            <a:rPr lang="en-AU" dirty="0"/>
            <a:t>Document Agents with </a:t>
          </a:r>
          <a:r>
            <a:rPr lang="en-AU" dirty="0" err="1"/>
            <a:t>Dapr</a:t>
          </a:r>
          <a:r>
            <a:rPr lang="en-AU" dirty="0"/>
            <a:t> and </a:t>
          </a:r>
          <a:r>
            <a:rPr lang="en-AU" dirty="0" err="1"/>
            <a:t>Chainlit</a:t>
          </a:r>
          <a:endParaRPr lang="en-AU" dirty="0"/>
        </a:p>
      </dgm:t>
    </dgm:pt>
    <dgm:pt modelId="{7689B72B-F58C-4BA0-876D-902F4F22B60C}" type="parTrans" cxnId="{99B6598D-4863-4D01-92D2-42A7770DBAAC}">
      <dgm:prSet/>
      <dgm:spPr/>
      <dgm:t>
        <a:bodyPr/>
        <a:lstStyle/>
        <a:p>
          <a:endParaRPr lang="en-AU"/>
        </a:p>
      </dgm:t>
    </dgm:pt>
    <dgm:pt modelId="{0B6B00D4-C66D-4AEB-9BF9-686D2A9FD794}" type="sibTrans" cxnId="{99B6598D-4863-4D01-92D2-42A7770DBAAC}">
      <dgm:prSet/>
      <dgm:spPr/>
      <dgm:t>
        <a:bodyPr/>
        <a:lstStyle/>
        <a:p>
          <a:endParaRPr lang="en-AU"/>
        </a:p>
      </dgm:t>
    </dgm:pt>
    <dgm:pt modelId="{83D8B2C4-B673-40CC-B0B1-4199F695BCFA}">
      <dgm:prSet phldrT="[Text]"/>
      <dgm:spPr/>
      <dgm:t>
        <a:bodyPr/>
        <a:lstStyle/>
        <a:p>
          <a:r>
            <a:rPr lang="en-AU" dirty="0"/>
            <a:t>MCP Integration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FC97FB68-7B53-4A99-BE21-1B27926E44D9}" type="parTrans" cxnId="{ABAFF7D6-D7A2-472F-A6EF-382CDA22840B}">
      <dgm:prSet/>
      <dgm:spPr/>
      <dgm:t>
        <a:bodyPr/>
        <a:lstStyle/>
        <a:p>
          <a:endParaRPr lang="en-AU"/>
        </a:p>
      </dgm:t>
    </dgm:pt>
    <dgm:pt modelId="{57A68ABB-8D41-413F-BC9B-42B751DC313E}" type="sibTrans" cxnId="{ABAFF7D6-D7A2-472F-A6EF-382CDA22840B}">
      <dgm:prSet/>
      <dgm:spPr/>
      <dgm:t>
        <a:bodyPr/>
        <a:lstStyle/>
        <a:p>
          <a:endParaRPr lang="en-AU"/>
        </a:p>
      </dgm:t>
    </dgm:pt>
    <dgm:pt modelId="{2D2EC320-9C3B-4E64-B8CE-8C47E7DF77D7}">
      <dgm:prSet phldrT="[Text]"/>
      <dgm:spPr/>
      <dgm:t>
        <a:bodyPr/>
        <a:lstStyle/>
        <a:p>
          <a:r>
            <a:rPr lang="en-AU" dirty="0"/>
            <a:t>Augmented LLM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A83E7CD1-56B0-49BC-A9F0-AC92DBFD2769}" type="parTrans" cxnId="{E258C507-6AFD-4C35-BE77-AED2218EF3CF}">
      <dgm:prSet/>
      <dgm:spPr/>
      <dgm:t>
        <a:bodyPr/>
        <a:lstStyle/>
        <a:p>
          <a:endParaRPr lang="en-AU"/>
        </a:p>
      </dgm:t>
    </dgm:pt>
    <dgm:pt modelId="{DBB4CAAF-836C-44E7-9499-425D4B6975A9}" type="sibTrans" cxnId="{E258C507-6AFD-4C35-BE77-AED2218EF3CF}">
      <dgm:prSet/>
      <dgm:spPr/>
      <dgm:t>
        <a:bodyPr/>
        <a:lstStyle/>
        <a:p>
          <a:endParaRPr lang="en-AU"/>
        </a:p>
      </dgm:t>
    </dgm:pt>
    <dgm:pt modelId="{5154C82A-EB93-4E82-B0CC-A3C3ECE9E4B6}">
      <dgm:prSet phldrT="[Text]"/>
      <dgm:spPr/>
      <dgm:t>
        <a:bodyPr/>
        <a:lstStyle/>
        <a:p>
          <a:r>
            <a:rPr lang="en-AU" dirty="0"/>
            <a:t>Stateful LLMs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45D0B182-336D-487C-90EF-22EC8FD906B4}" type="parTrans" cxnId="{6AD807E3-2CC9-4960-93B7-91D247EA911E}">
      <dgm:prSet/>
      <dgm:spPr/>
      <dgm:t>
        <a:bodyPr/>
        <a:lstStyle/>
        <a:p>
          <a:endParaRPr lang="en-AU"/>
        </a:p>
      </dgm:t>
    </dgm:pt>
    <dgm:pt modelId="{F4C86BC0-D132-40D5-9056-80400EAD7A44}" type="sibTrans" cxnId="{6AD807E3-2CC9-4960-93B7-91D247EA911E}">
      <dgm:prSet/>
      <dgm:spPr/>
      <dgm:t>
        <a:bodyPr/>
        <a:lstStyle/>
        <a:p>
          <a:endParaRPr lang="en-AU"/>
        </a:p>
      </dgm:t>
    </dgm:pt>
    <dgm:pt modelId="{55C34D8A-902C-4B99-8F8F-895422A4709D}">
      <dgm:prSet phldrT="[Text]"/>
      <dgm:spPr/>
      <dgm:t>
        <a:bodyPr/>
        <a:lstStyle/>
        <a:p>
          <a:r>
            <a:rPr lang="en-AU" dirty="0"/>
            <a:t>Advanced Prompt Chaining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BA1FEBC3-9B8F-4E32-9E29-B10B6D440BD4}" type="parTrans" cxnId="{A65CC808-6E3D-4724-87BC-94C39479035E}">
      <dgm:prSet/>
      <dgm:spPr/>
      <dgm:t>
        <a:bodyPr/>
        <a:lstStyle/>
        <a:p>
          <a:endParaRPr lang="en-AU"/>
        </a:p>
      </dgm:t>
    </dgm:pt>
    <dgm:pt modelId="{35FC9FEA-9049-4593-9850-15EF17511BE4}" type="sibTrans" cxnId="{A65CC808-6E3D-4724-87BC-94C39479035E}">
      <dgm:prSet/>
      <dgm:spPr/>
      <dgm:t>
        <a:bodyPr/>
        <a:lstStyle/>
        <a:p>
          <a:endParaRPr lang="en-AU"/>
        </a:p>
      </dgm:t>
    </dgm:pt>
    <dgm:pt modelId="{919027A8-D244-426A-B7B5-D46F8AAB02AE}">
      <dgm:prSet phldrT="[Text]"/>
      <dgm:spPr/>
      <dgm:t>
        <a:bodyPr/>
        <a:lstStyle/>
        <a:p>
          <a:r>
            <a:rPr lang="en-AU" dirty="0"/>
            <a:t>Dynamic Routing Strategies for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EE08E8A8-FF65-4CE8-8004-4973DF9CF842}" type="parTrans" cxnId="{72BECB64-7CCE-4E2F-B294-6453EDD02D4C}">
      <dgm:prSet/>
      <dgm:spPr/>
      <dgm:t>
        <a:bodyPr/>
        <a:lstStyle/>
        <a:p>
          <a:endParaRPr lang="en-AU"/>
        </a:p>
      </dgm:t>
    </dgm:pt>
    <dgm:pt modelId="{3A33320A-04B0-4A5A-94BA-76CF8A3BA6E3}" type="sibTrans" cxnId="{72BECB64-7CCE-4E2F-B294-6453EDD02D4C}">
      <dgm:prSet/>
      <dgm:spPr/>
      <dgm:t>
        <a:bodyPr/>
        <a:lstStyle/>
        <a:p>
          <a:endParaRPr lang="en-AU"/>
        </a:p>
      </dgm:t>
    </dgm:pt>
    <dgm:pt modelId="{B075D077-4AB9-4CA7-8F41-34F5E109A44F}">
      <dgm:prSet phldrT="[Text]"/>
      <dgm:spPr/>
      <dgm:t>
        <a:bodyPr/>
        <a:lstStyle/>
        <a:p>
          <a:r>
            <a:rPr lang="en-AU" dirty="0"/>
            <a:t>Orchestrating Complex Workflows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DF7BC392-E98A-41E7-BBC9-CD95469BD7F8}" type="parTrans" cxnId="{76C952A2-B7CC-4BC8-B09F-AB0F109B4DBA}">
      <dgm:prSet/>
      <dgm:spPr/>
      <dgm:t>
        <a:bodyPr/>
        <a:lstStyle/>
        <a:p>
          <a:endParaRPr lang="en-AU"/>
        </a:p>
      </dgm:t>
    </dgm:pt>
    <dgm:pt modelId="{21DBD1D7-E9F0-4F8B-ACFF-485FEEA57677}" type="sibTrans" cxnId="{76C952A2-B7CC-4BC8-B09F-AB0F109B4DBA}">
      <dgm:prSet/>
      <dgm:spPr/>
      <dgm:t>
        <a:bodyPr/>
        <a:lstStyle/>
        <a:p>
          <a:endParaRPr lang="en-AU"/>
        </a:p>
      </dgm:t>
    </dgm:pt>
    <dgm:pt modelId="{474E0CD1-B490-4279-859B-56A5EA4E3F94}">
      <dgm:prSet phldrT="[Text]"/>
      <dgm:spPr/>
      <dgm:t>
        <a:bodyPr/>
        <a:lstStyle/>
        <a:p>
          <a:r>
            <a:rPr lang="en-AU" dirty="0"/>
            <a:t>Evaluator-Optimizer Patterns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991AF522-7FCA-4524-A731-3FB8D7320A3D}" type="parTrans" cxnId="{4FA60EE1-B167-4883-AC2D-539A9679266A}">
      <dgm:prSet/>
      <dgm:spPr/>
      <dgm:t>
        <a:bodyPr/>
        <a:lstStyle/>
        <a:p>
          <a:endParaRPr lang="en-AU"/>
        </a:p>
      </dgm:t>
    </dgm:pt>
    <dgm:pt modelId="{2F8FB953-2746-485C-AA7E-AF6CB2481A9D}" type="sibTrans" cxnId="{4FA60EE1-B167-4883-AC2D-539A9679266A}">
      <dgm:prSet/>
      <dgm:spPr/>
      <dgm:t>
        <a:bodyPr/>
        <a:lstStyle/>
        <a:p>
          <a:endParaRPr lang="en-AU"/>
        </a:p>
      </dgm:t>
    </dgm:pt>
    <dgm:pt modelId="{0CA1B54E-471F-4724-BE28-4958A6C261ED}" type="pres">
      <dgm:prSet presAssocID="{0B317E90-7995-4B35-B124-2EE73C070B73}" presName="diagram" presStyleCnt="0">
        <dgm:presLayoutVars>
          <dgm:dir/>
          <dgm:resizeHandles val="exact"/>
        </dgm:presLayoutVars>
      </dgm:prSet>
      <dgm:spPr/>
    </dgm:pt>
    <dgm:pt modelId="{8B8C6D27-2E98-4CCA-AA2F-210B49DE018C}" type="pres">
      <dgm:prSet presAssocID="{A2EFCA08-41CF-4879-BEC1-AB9AB8041742}" presName="node" presStyleLbl="node1" presStyleIdx="0" presStyleCnt="12">
        <dgm:presLayoutVars>
          <dgm:bulletEnabled val="1"/>
        </dgm:presLayoutVars>
      </dgm:prSet>
      <dgm:spPr/>
    </dgm:pt>
    <dgm:pt modelId="{8E6E4071-1DA1-4260-964C-0AD542CE3051}" type="pres">
      <dgm:prSet presAssocID="{38BFFAA7-48BA-4944-940A-B3CFB8F5671E}" presName="sibTrans" presStyleLbl="sibTrans2D1" presStyleIdx="0" presStyleCnt="11"/>
      <dgm:spPr/>
    </dgm:pt>
    <dgm:pt modelId="{9F996DAE-B9EF-45F5-8592-99DF26CD6368}" type="pres">
      <dgm:prSet presAssocID="{38BFFAA7-48BA-4944-940A-B3CFB8F5671E}" presName="connectorText" presStyleLbl="sibTrans2D1" presStyleIdx="0" presStyleCnt="11"/>
      <dgm:spPr/>
    </dgm:pt>
    <dgm:pt modelId="{F7D95F0D-F67E-4B05-9ED5-5C1E70DAC5CD}" type="pres">
      <dgm:prSet presAssocID="{90F696D4-52E0-4568-AEBB-9A6849CA3381}" presName="node" presStyleLbl="node1" presStyleIdx="1" presStyleCnt="12">
        <dgm:presLayoutVars>
          <dgm:bulletEnabled val="1"/>
        </dgm:presLayoutVars>
      </dgm:prSet>
      <dgm:spPr/>
    </dgm:pt>
    <dgm:pt modelId="{6CD4378C-F890-4C98-A97A-28AC6F9900A6}" type="pres">
      <dgm:prSet presAssocID="{3493D2AE-F2FC-47D9-8B4B-50550EAAB454}" presName="sibTrans" presStyleLbl="sibTrans2D1" presStyleIdx="1" presStyleCnt="11"/>
      <dgm:spPr/>
    </dgm:pt>
    <dgm:pt modelId="{A1BF550A-F6FC-498C-A059-FF40D193BA11}" type="pres">
      <dgm:prSet presAssocID="{3493D2AE-F2FC-47D9-8B4B-50550EAAB454}" presName="connectorText" presStyleLbl="sibTrans2D1" presStyleIdx="1" presStyleCnt="11"/>
      <dgm:spPr/>
    </dgm:pt>
    <dgm:pt modelId="{70EAEEFF-CE86-47BF-A5DC-CD376F6B1170}" type="pres">
      <dgm:prSet presAssocID="{65F5DE40-70BF-4905-BF14-AAFD232F31F5}" presName="node" presStyleLbl="node1" presStyleIdx="2" presStyleCnt="12">
        <dgm:presLayoutVars>
          <dgm:bulletEnabled val="1"/>
        </dgm:presLayoutVars>
      </dgm:prSet>
      <dgm:spPr/>
    </dgm:pt>
    <dgm:pt modelId="{6E0213D7-2D0D-4538-A44D-E4ECD30FC539}" type="pres">
      <dgm:prSet presAssocID="{377469C8-B531-4A6D-AA4C-76C3FCBB9FE2}" presName="sibTrans" presStyleLbl="sibTrans2D1" presStyleIdx="2" presStyleCnt="11"/>
      <dgm:spPr/>
    </dgm:pt>
    <dgm:pt modelId="{917D1074-666C-4C05-9322-AE56F8E61EBE}" type="pres">
      <dgm:prSet presAssocID="{377469C8-B531-4A6D-AA4C-76C3FCBB9FE2}" presName="connectorText" presStyleLbl="sibTrans2D1" presStyleIdx="2" presStyleCnt="11"/>
      <dgm:spPr/>
    </dgm:pt>
    <dgm:pt modelId="{7868228D-3EB4-4F05-BA1E-0BDB92AE1231}" type="pres">
      <dgm:prSet presAssocID="{899BEF14-DF80-4640-850C-A116E0378F0B}" presName="node" presStyleLbl="node1" presStyleIdx="3" presStyleCnt="12">
        <dgm:presLayoutVars>
          <dgm:bulletEnabled val="1"/>
        </dgm:presLayoutVars>
      </dgm:prSet>
      <dgm:spPr/>
    </dgm:pt>
    <dgm:pt modelId="{08AA1331-0005-46B0-83D7-3C294B281B18}" type="pres">
      <dgm:prSet presAssocID="{9E1A6551-E68C-4EF9-9A9C-D60B000D4600}" presName="sibTrans" presStyleLbl="sibTrans2D1" presStyleIdx="3" presStyleCnt="11"/>
      <dgm:spPr/>
    </dgm:pt>
    <dgm:pt modelId="{02A5E98C-977C-4A48-AC3B-16668C3A9687}" type="pres">
      <dgm:prSet presAssocID="{9E1A6551-E68C-4EF9-9A9C-D60B000D4600}" presName="connectorText" presStyleLbl="sibTrans2D1" presStyleIdx="3" presStyleCnt="11"/>
      <dgm:spPr/>
    </dgm:pt>
    <dgm:pt modelId="{E0BAD022-8D07-4F52-B37F-AA4BE6CA23E6}" type="pres">
      <dgm:prSet presAssocID="{D95A01A7-CB6C-4572-82EA-232AE4FD18C3}" presName="node" presStyleLbl="node1" presStyleIdx="4" presStyleCnt="12">
        <dgm:presLayoutVars>
          <dgm:bulletEnabled val="1"/>
        </dgm:presLayoutVars>
      </dgm:prSet>
      <dgm:spPr/>
    </dgm:pt>
    <dgm:pt modelId="{A0E1DB5D-1B8F-4015-8B09-A039BF7EBE2A}" type="pres">
      <dgm:prSet presAssocID="{0B6B00D4-C66D-4AEB-9BF9-686D2A9FD794}" presName="sibTrans" presStyleLbl="sibTrans2D1" presStyleIdx="4" presStyleCnt="11"/>
      <dgm:spPr/>
    </dgm:pt>
    <dgm:pt modelId="{3704B82E-BE3C-46D7-B0E9-0376A95891CE}" type="pres">
      <dgm:prSet presAssocID="{0B6B00D4-C66D-4AEB-9BF9-686D2A9FD794}" presName="connectorText" presStyleLbl="sibTrans2D1" presStyleIdx="4" presStyleCnt="11"/>
      <dgm:spPr/>
    </dgm:pt>
    <dgm:pt modelId="{9E519C23-5814-4AA1-9FD5-F618F359C537}" type="pres">
      <dgm:prSet presAssocID="{83D8B2C4-B673-40CC-B0B1-4199F695BCFA}" presName="node" presStyleLbl="node1" presStyleIdx="5" presStyleCnt="12">
        <dgm:presLayoutVars>
          <dgm:bulletEnabled val="1"/>
        </dgm:presLayoutVars>
      </dgm:prSet>
      <dgm:spPr/>
    </dgm:pt>
    <dgm:pt modelId="{345F60C5-7745-4F91-95C4-87B44F2EB193}" type="pres">
      <dgm:prSet presAssocID="{57A68ABB-8D41-413F-BC9B-42B751DC313E}" presName="sibTrans" presStyleLbl="sibTrans2D1" presStyleIdx="5" presStyleCnt="11"/>
      <dgm:spPr/>
    </dgm:pt>
    <dgm:pt modelId="{9D9F505F-3721-437C-94B5-7DC9E9B468FA}" type="pres">
      <dgm:prSet presAssocID="{57A68ABB-8D41-413F-BC9B-42B751DC313E}" presName="connectorText" presStyleLbl="sibTrans2D1" presStyleIdx="5" presStyleCnt="11"/>
      <dgm:spPr/>
    </dgm:pt>
    <dgm:pt modelId="{FF8036FE-C8B8-41BE-BB45-363F6BBD08D8}" type="pres">
      <dgm:prSet presAssocID="{2D2EC320-9C3B-4E64-B8CE-8C47E7DF77D7}" presName="node" presStyleLbl="node1" presStyleIdx="6" presStyleCnt="12">
        <dgm:presLayoutVars>
          <dgm:bulletEnabled val="1"/>
        </dgm:presLayoutVars>
      </dgm:prSet>
      <dgm:spPr/>
    </dgm:pt>
    <dgm:pt modelId="{88563AFD-CFF7-42D7-B28F-C69D514B8824}" type="pres">
      <dgm:prSet presAssocID="{DBB4CAAF-836C-44E7-9499-425D4B6975A9}" presName="sibTrans" presStyleLbl="sibTrans2D1" presStyleIdx="6" presStyleCnt="11"/>
      <dgm:spPr/>
    </dgm:pt>
    <dgm:pt modelId="{A17B36C2-D854-4C55-A692-18D7D4720D8F}" type="pres">
      <dgm:prSet presAssocID="{DBB4CAAF-836C-44E7-9499-425D4B6975A9}" presName="connectorText" presStyleLbl="sibTrans2D1" presStyleIdx="6" presStyleCnt="11"/>
      <dgm:spPr/>
    </dgm:pt>
    <dgm:pt modelId="{55A551A3-1025-4774-9544-1C1729BAEFEE}" type="pres">
      <dgm:prSet presAssocID="{5154C82A-EB93-4E82-B0CC-A3C3ECE9E4B6}" presName="node" presStyleLbl="node1" presStyleIdx="7" presStyleCnt="12">
        <dgm:presLayoutVars>
          <dgm:bulletEnabled val="1"/>
        </dgm:presLayoutVars>
      </dgm:prSet>
      <dgm:spPr/>
    </dgm:pt>
    <dgm:pt modelId="{A861A847-9C8B-44D5-BCFC-4C41E646FF19}" type="pres">
      <dgm:prSet presAssocID="{F4C86BC0-D132-40D5-9056-80400EAD7A44}" presName="sibTrans" presStyleLbl="sibTrans2D1" presStyleIdx="7" presStyleCnt="11"/>
      <dgm:spPr/>
    </dgm:pt>
    <dgm:pt modelId="{26E162F6-6D87-4382-A5DB-CA2999AA07F1}" type="pres">
      <dgm:prSet presAssocID="{F4C86BC0-D132-40D5-9056-80400EAD7A44}" presName="connectorText" presStyleLbl="sibTrans2D1" presStyleIdx="7" presStyleCnt="11"/>
      <dgm:spPr/>
    </dgm:pt>
    <dgm:pt modelId="{C661ABD8-60B2-4315-8F8F-85F11D838120}" type="pres">
      <dgm:prSet presAssocID="{55C34D8A-902C-4B99-8F8F-895422A4709D}" presName="node" presStyleLbl="node1" presStyleIdx="8" presStyleCnt="12">
        <dgm:presLayoutVars>
          <dgm:bulletEnabled val="1"/>
        </dgm:presLayoutVars>
      </dgm:prSet>
      <dgm:spPr/>
    </dgm:pt>
    <dgm:pt modelId="{07A1A35E-122C-4E31-9281-388FED9D6B92}" type="pres">
      <dgm:prSet presAssocID="{35FC9FEA-9049-4593-9850-15EF17511BE4}" presName="sibTrans" presStyleLbl="sibTrans2D1" presStyleIdx="8" presStyleCnt="11"/>
      <dgm:spPr/>
    </dgm:pt>
    <dgm:pt modelId="{8CEE17EF-9EC1-49E9-A215-20070F9C26C3}" type="pres">
      <dgm:prSet presAssocID="{35FC9FEA-9049-4593-9850-15EF17511BE4}" presName="connectorText" presStyleLbl="sibTrans2D1" presStyleIdx="8" presStyleCnt="11"/>
      <dgm:spPr/>
    </dgm:pt>
    <dgm:pt modelId="{A4D321AD-53B7-46BC-874B-0F8CF2FE1C4C}" type="pres">
      <dgm:prSet presAssocID="{919027A8-D244-426A-B7B5-D46F8AAB02AE}" presName="node" presStyleLbl="node1" presStyleIdx="9" presStyleCnt="12">
        <dgm:presLayoutVars>
          <dgm:bulletEnabled val="1"/>
        </dgm:presLayoutVars>
      </dgm:prSet>
      <dgm:spPr/>
    </dgm:pt>
    <dgm:pt modelId="{43EBD0FA-A9E2-40BA-B13D-25158738C8F3}" type="pres">
      <dgm:prSet presAssocID="{3A33320A-04B0-4A5A-94BA-76CF8A3BA6E3}" presName="sibTrans" presStyleLbl="sibTrans2D1" presStyleIdx="9" presStyleCnt="11"/>
      <dgm:spPr/>
    </dgm:pt>
    <dgm:pt modelId="{F1984286-047E-4590-8123-4742BC803D0D}" type="pres">
      <dgm:prSet presAssocID="{3A33320A-04B0-4A5A-94BA-76CF8A3BA6E3}" presName="connectorText" presStyleLbl="sibTrans2D1" presStyleIdx="9" presStyleCnt="11"/>
      <dgm:spPr/>
    </dgm:pt>
    <dgm:pt modelId="{DE5894D9-FE08-4EAD-AA17-6D5E6B15E28A}" type="pres">
      <dgm:prSet presAssocID="{B075D077-4AB9-4CA7-8F41-34F5E109A44F}" presName="node" presStyleLbl="node1" presStyleIdx="10" presStyleCnt="12">
        <dgm:presLayoutVars>
          <dgm:bulletEnabled val="1"/>
        </dgm:presLayoutVars>
      </dgm:prSet>
      <dgm:spPr/>
    </dgm:pt>
    <dgm:pt modelId="{8177D543-1169-42C4-8FAB-55A6BEC2D4BD}" type="pres">
      <dgm:prSet presAssocID="{21DBD1D7-E9F0-4F8B-ACFF-485FEEA57677}" presName="sibTrans" presStyleLbl="sibTrans2D1" presStyleIdx="10" presStyleCnt="11"/>
      <dgm:spPr/>
    </dgm:pt>
    <dgm:pt modelId="{E7495723-F9E0-449B-B87A-F89A97B4166C}" type="pres">
      <dgm:prSet presAssocID="{21DBD1D7-E9F0-4F8B-ACFF-485FEEA57677}" presName="connectorText" presStyleLbl="sibTrans2D1" presStyleIdx="10" presStyleCnt="11"/>
      <dgm:spPr/>
    </dgm:pt>
    <dgm:pt modelId="{66184F7D-EEF9-4F57-9D02-3A3E5F4D13F5}" type="pres">
      <dgm:prSet presAssocID="{474E0CD1-B490-4279-859B-56A5EA4E3F94}" presName="node" presStyleLbl="node1" presStyleIdx="11" presStyleCnt="12">
        <dgm:presLayoutVars>
          <dgm:bulletEnabled val="1"/>
        </dgm:presLayoutVars>
      </dgm:prSet>
      <dgm:spPr/>
    </dgm:pt>
  </dgm:ptLst>
  <dgm:cxnLst>
    <dgm:cxn modelId="{4BCD1801-0DEB-4B3C-98C3-3D586D6F77C9}" type="presOf" srcId="{0B6B00D4-C66D-4AEB-9BF9-686D2A9FD794}" destId="{A0E1DB5D-1B8F-4015-8B09-A039BF7EBE2A}" srcOrd="0" destOrd="0" presId="urn:microsoft.com/office/officeart/2005/8/layout/process5"/>
    <dgm:cxn modelId="{DDC70206-3F9D-4EF1-BFDE-96A85C618D62}" type="presOf" srcId="{38BFFAA7-48BA-4944-940A-B3CFB8F5671E}" destId="{9F996DAE-B9EF-45F5-8592-99DF26CD6368}" srcOrd="1" destOrd="0" presId="urn:microsoft.com/office/officeart/2005/8/layout/process5"/>
    <dgm:cxn modelId="{EE374606-452E-4FE7-B387-E9FA8694330B}" type="presOf" srcId="{65F5DE40-70BF-4905-BF14-AAFD232F31F5}" destId="{70EAEEFF-CE86-47BF-A5DC-CD376F6B1170}" srcOrd="0" destOrd="0" presId="urn:microsoft.com/office/officeart/2005/8/layout/process5"/>
    <dgm:cxn modelId="{E258C507-6AFD-4C35-BE77-AED2218EF3CF}" srcId="{0B317E90-7995-4B35-B124-2EE73C070B73}" destId="{2D2EC320-9C3B-4E64-B8CE-8C47E7DF77D7}" srcOrd="6" destOrd="0" parTransId="{A83E7CD1-56B0-49BC-A9F0-AC92DBFD2769}" sibTransId="{DBB4CAAF-836C-44E7-9499-425D4B6975A9}"/>
    <dgm:cxn modelId="{C35AF107-D32D-493C-91BA-3FB42539101D}" type="presOf" srcId="{9E1A6551-E68C-4EF9-9A9C-D60B000D4600}" destId="{02A5E98C-977C-4A48-AC3B-16668C3A9687}" srcOrd="1" destOrd="0" presId="urn:microsoft.com/office/officeart/2005/8/layout/process5"/>
    <dgm:cxn modelId="{B0CA9F08-7D59-4865-935D-6DCB2085874A}" srcId="{0B317E90-7995-4B35-B124-2EE73C070B73}" destId="{899BEF14-DF80-4640-850C-A116E0378F0B}" srcOrd="3" destOrd="0" parTransId="{7D3877C2-22E2-4943-B94E-A765D2CB0056}" sibTransId="{9E1A6551-E68C-4EF9-9A9C-D60B000D4600}"/>
    <dgm:cxn modelId="{A65CC808-6E3D-4724-87BC-94C39479035E}" srcId="{0B317E90-7995-4B35-B124-2EE73C070B73}" destId="{55C34D8A-902C-4B99-8F8F-895422A4709D}" srcOrd="8" destOrd="0" parTransId="{BA1FEBC3-9B8F-4E32-9E29-B10B6D440BD4}" sibTransId="{35FC9FEA-9049-4593-9850-15EF17511BE4}"/>
    <dgm:cxn modelId="{A8C8EC16-1910-4821-8A41-C28B62258004}" type="presOf" srcId="{B075D077-4AB9-4CA7-8F41-34F5E109A44F}" destId="{DE5894D9-FE08-4EAD-AA17-6D5E6B15E28A}" srcOrd="0" destOrd="0" presId="urn:microsoft.com/office/officeart/2005/8/layout/process5"/>
    <dgm:cxn modelId="{CD349D1E-8C84-4F64-842E-6979280D7579}" type="presOf" srcId="{21DBD1D7-E9F0-4F8B-ACFF-485FEEA57677}" destId="{8177D543-1169-42C4-8FAB-55A6BEC2D4BD}" srcOrd="0" destOrd="0" presId="urn:microsoft.com/office/officeart/2005/8/layout/process5"/>
    <dgm:cxn modelId="{29B9F61F-4101-4574-8261-B82798196A06}" type="presOf" srcId="{55C34D8A-902C-4B99-8F8F-895422A4709D}" destId="{C661ABD8-60B2-4315-8F8F-85F11D838120}" srcOrd="0" destOrd="0" presId="urn:microsoft.com/office/officeart/2005/8/layout/process5"/>
    <dgm:cxn modelId="{7B3D8927-ECC6-45A9-AA98-ED1CA7276A62}" type="presOf" srcId="{35FC9FEA-9049-4593-9850-15EF17511BE4}" destId="{07A1A35E-122C-4E31-9281-388FED9D6B92}" srcOrd="0" destOrd="0" presId="urn:microsoft.com/office/officeart/2005/8/layout/process5"/>
    <dgm:cxn modelId="{4A1CBD30-6C15-4111-96EF-38468A60BB4C}" type="presOf" srcId="{3A33320A-04B0-4A5A-94BA-76CF8A3BA6E3}" destId="{43EBD0FA-A9E2-40BA-B13D-25158738C8F3}" srcOrd="0" destOrd="0" presId="urn:microsoft.com/office/officeart/2005/8/layout/process5"/>
    <dgm:cxn modelId="{B1041C33-7443-4677-BEA3-F7AB14299569}" type="presOf" srcId="{3493D2AE-F2FC-47D9-8B4B-50550EAAB454}" destId="{A1BF550A-F6FC-498C-A059-FF40D193BA11}" srcOrd="1" destOrd="0" presId="urn:microsoft.com/office/officeart/2005/8/layout/process5"/>
    <dgm:cxn modelId="{0C6EAB3F-277F-4D84-A466-B80EC5FA230E}" type="presOf" srcId="{377469C8-B531-4A6D-AA4C-76C3FCBB9FE2}" destId="{6E0213D7-2D0D-4538-A44D-E4ECD30FC539}" srcOrd="0" destOrd="0" presId="urn:microsoft.com/office/officeart/2005/8/layout/process5"/>
    <dgm:cxn modelId="{D82BAA5C-157D-46FD-BE45-F3B4025A6155}" type="presOf" srcId="{DBB4CAAF-836C-44E7-9499-425D4B6975A9}" destId="{88563AFD-CFF7-42D7-B28F-C69D514B8824}" srcOrd="0" destOrd="0" presId="urn:microsoft.com/office/officeart/2005/8/layout/process5"/>
    <dgm:cxn modelId="{9E851A5D-20B0-45C9-8B03-E0933F9DF00B}" type="presOf" srcId="{0B6B00D4-C66D-4AEB-9BF9-686D2A9FD794}" destId="{3704B82E-BE3C-46D7-B0E9-0376A95891CE}" srcOrd="1" destOrd="0" presId="urn:microsoft.com/office/officeart/2005/8/layout/process5"/>
    <dgm:cxn modelId="{B554D661-8503-45FC-861C-3043D1AA1FBE}" type="presOf" srcId="{DBB4CAAF-836C-44E7-9499-425D4B6975A9}" destId="{A17B36C2-D854-4C55-A692-18D7D4720D8F}" srcOrd="1" destOrd="0" presId="urn:microsoft.com/office/officeart/2005/8/layout/process5"/>
    <dgm:cxn modelId="{188A7864-D7EF-489B-9C34-2AD805DE231A}" type="presOf" srcId="{3A33320A-04B0-4A5A-94BA-76CF8A3BA6E3}" destId="{F1984286-047E-4590-8123-4742BC803D0D}" srcOrd="1" destOrd="0" presId="urn:microsoft.com/office/officeart/2005/8/layout/process5"/>
    <dgm:cxn modelId="{72BECB64-7CCE-4E2F-B294-6453EDD02D4C}" srcId="{0B317E90-7995-4B35-B124-2EE73C070B73}" destId="{919027A8-D244-426A-B7B5-D46F8AAB02AE}" srcOrd="9" destOrd="0" parTransId="{EE08E8A8-FF65-4CE8-8004-4973DF9CF842}" sibTransId="{3A33320A-04B0-4A5A-94BA-76CF8A3BA6E3}"/>
    <dgm:cxn modelId="{99AAD448-A9CA-4FCD-AFF8-754F68F61FB0}" type="presOf" srcId="{83D8B2C4-B673-40CC-B0B1-4199F695BCFA}" destId="{9E519C23-5814-4AA1-9FD5-F618F359C537}" srcOrd="0" destOrd="0" presId="urn:microsoft.com/office/officeart/2005/8/layout/process5"/>
    <dgm:cxn modelId="{ECA8C554-7581-4DED-B514-D2161746E77F}" type="presOf" srcId="{377469C8-B531-4A6D-AA4C-76C3FCBB9FE2}" destId="{917D1074-666C-4C05-9322-AE56F8E61EBE}" srcOrd="1" destOrd="0" presId="urn:microsoft.com/office/officeart/2005/8/layout/process5"/>
    <dgm:cxn modelId="{C688FB56-6C51-406D-85B1-75FAE523351C}" type="presOf" srcId="{899BEF14-DF80-4640-850C-A116E0378F0B}" destId="{7868228D-3EB4-4F05-BA1E-0BDB92AE1231}" srcOrd="0" destOrd="0" presId="urn:microsoft.com/office/officeart/2005/8/layout/process5"/>
    <dgm:cxn modelId="{27A1D579-E74D-4D83-A0A1-7BA0A7DF62C7}" type="presOf" srcId="{90F696D4-52E0-4568-AEBB-9A6849CA3381}" destId="{F7D95F0D-F67E-4B05-9ED5-5C1E70DAC5CD}" srcOrd="0" destOrd="0" presId="urn:microsoft.com/office/officeart/2005/8/layout/process5"/>
    <dgm:cxn modelId="{0023977A-BE97-4FCA-B4D0-8ACD25EAAF89}" type="presOf" srcId="{57A68ABB-8D41-413F-BC9B-42B751DC313E}" destId="{9D9F505F-3721-437C-94B5-7DC9E9B468FA}" srcOrd="1" destOrd="0" presId="urn:microsoft.com/office/officeart/2005/8/layout/process5"/>
    <dgm:cxn modelId="{E3FEAD5A-93BB-4A40-A049-67DA9245BA12}" type="presOf" srcId="{A2EFCA08-41CF-4879-BEC1-AB9AB8041742}" destId="{8B8C6D27-2E98-4CCA-AA2F-210B49DE018C}" srcOrd="0" destOrd="0" presId="urn:microsoft.com/office/officeart/2005/8/layout/process5"/>
    <dgm:cxn modelId="{1E3E2A86-738A-4321-8B69-60B287A67569}" srcId="{0B317E90-7995-4B35-B124-2EE73C070B73}" destId="{65F5DE40-70BF-4905-BF14-AAFD232F31F5}" srcOrd="2" destOrd="0" parTransId="{C0D1D01B-BB0E-4AB9-A71A-EAD7434A8186}" sibTransId="{377469C8-B531-4A6D-AA4C-76C3FCBB9FE2}"/>
    <dgm:cxn modelId="{9B8C4288-0C13-4283-B305-8B021AA352BE}" type="presOf" srcId="{57A68ABB-8D41-413F-BC9B-42B751DC313E}" destId="{345F60C5-7745-4F91-95C4-87B44F2EB193}" srcOrd="0" destOrd="0" presId="urn:microsoft.com/office/officeart/2005/8/layout/process5"/>
    <dgm:cxn modelId="{99B6598D-4863-4D01-92D2-42A7770DBAAC}" srcId="{0B317E90-7995-4B35-B124-2EE73C070B73}" destId="{D95A01A7-CB6C-4572-82EA-232AE4FD18C3}" srcOrd="4" destOrd="0" parTransId="{7689B72B-F58C-4BA0-876D-902F4F22B60C}" sibTransId="{0B6B00D4-C66D-4AEB-9BF9-686D2A9FD794}"/>
    <dgm:cxn modelId="{25115392-615A-4560-86B4-5F76E904A45D}" type="presOf" srcId="{9E1A6551-E68C-4EF9-9A9C-D60B000D4600}" destId="{08AA1331-0005-46B0-83D7-3C294B281B18}" srcOrd="0" destOrd="0" presId="urn:microsoft.com/office/officeart/2005/8/layout/process5"/>
    <dgm:cxn modelId="{44A3A497-DF25-430C-86EA-9CDAEB7D5ADB}" type="presOf" srcId="{F4C86BC0-D132-40D5-9056-80400EAD7A44}" destId="{26E162F6-6D87-4382-A5DB-CA2999AA07F1}" srcOrd="1" destOrd="0" presId="urn:microsoft.com/office/officeart/2005/8/layout/process5"/>
    <dgm:cxn modelId="{ACB3E49D-A532-43C1-B0A9-18749366DD1A}" type="presOf" srcId="{35FC9FEA-9049-4593-9850-15EF17511BE4}" destId="{8CEE17EF-9EC1-49E9-A215-20070F9C26C3}" srcOrd="1" destOrd="0" presId="urn:microsoft.com/office/officeart/2005/8/layout/process5"/>
    <dgm:cxn modelId="{2781BA9E-5B7E-40A6-B082-E5D72B15EDA6}" type="presOf" srcId="{3493D2AE-F2FC-47D9-8B4B-50550EAAB454}" destId="{6CD4378C-F890-4C98-A97A-28AC6F9900A6}" srcOrd="0" destOrd="0" presId="urn:microsoft.com/office/officeart/2005/8/layout/process5"/>
    <dgm:cxn modelId="{76C952A2-B7CC-4BC8-B09F-AB0F109B4DBA}" srcId="{0B317E90-7995-4B35-B124-2EE73C070B73}" destId="{B075D077-4AB9-4CA7-8F41-34F5E109A44F}" srcOrd="10" destOrd="0" parTransId="{DF7BC392-E98A-41E7-BBC9-CD95469BD7F8}" sibTransId="{21DBD1D7-E9F0-4F8B-ACFF-485FEEA57677}"/>
    <dgm:cxn modelId="{9C3822A4-F224-494B-89D2-959552AF8870}" srcId="{0B317E90-7995-4B35-B124-2EE73C070B73}" destId="{A2EFCA08-41CF-4879-BEC1-AB9AB8041742}" srcOrd="0" destOrd="0" parTransId="{792CCCE7-EF8D-448D-9C5E-AD07B20FD22C}" sibTransId="{38BFFAA7-48BA-4944-940A-B3CFB8F5671E}"/>
    <dgm:cxn modelId="{E16FDCA9-0152-4CA1-B9B4-E25C157447C0}" type="presOf" srcId="{2D2EC320-9C3B-4E64-B8CE-8C47E7DF77D7}" destId="{FF8036FE-C8B8-41BE-BB45-363F6BBD08D8}" srcOrd="0" destOrd="0" presId="urn:microsoft.com/office/officeart/2005/8/layout/process5"/>
    <dgm:cxn modelId="{3FE28BAC-B74A-4E32-9CBD-E94F9782DABC}" type="presOf" srcId="{5154C82A-EB93-4E82-B0CC-A3C3ECE9E4B6}" destId="{55A551A3-1025-4774-9544-1C1729BAEFEE}" srcOrd="0" destOrd="0" presId="urn:microsoft.com/office/officeart/2005/8/layout/process5"/>
    <dgm:cxn modelId="{8BF211B9-940C-44EE-8EE0-B0B13621CD13}" type="presOf" srcId="{21DBD1D7-E9F0-4F8B-ACFF-485FEEA57677}" destId="{E7495723-F9E0-449B-B87A-F89A97B4166C}" srcOrd="1" destOrd="0" presId="urn:microsoft.com/office/officeart/2005/8/layout/process5"/>
    <dgm:cxn modelId="{62421BBC-7B91-4AF3-9F06-A91F53805693}" type="presOf" srcId="{919027A8-D244-426A-B7B5-D46F8AAB02AE}" destId="{A4D321AD-53B7-46BC-874B-0F8CF2FE1C4C}" srcOrd="0" destOrd="0" presId="urn:microsoft.com/office/officeart/2005/8/layout/process5"/>
    <dgm:cxn modelId="{66C5C4BD-639B-48ED-9BC1-18CD92EB270A}" srcId="{0B317E90-7995-4B35-B124-2EE73C070B73}" destId="{90F696D4-52E0-4568-AEBB-9A6849CA3381}" srcOrd="1" destOrd="0" parTransId="{CA350A43-67A2-4C6E-AD7F-5A89186AADE8}" sibTransId="{3493D2AE-F2FC-47D9-8B4B-50550EAAB454}"/>
    <dgm:cxn modelId="{0BAE95C5-B0CC-482A-BBDB-5207A945C94A}" type="presOf" srcId="{38BFFAA7-48BA-4944-940A-B3CFB8F5671E}" destId="{8E6E4071-1DA1-4260-964C-0AD542CE3051}" srcOrd="0" destOrd="0" presId="urn:microsoft.com/office/officeart/2005/8/layout/process5"/>
    <dgm:cxn modelId="{ABAFF7D6-D7A2-472F-A6EF-382CDA22840B}" srcId="{0B317E90-7995-4B35-B124-2EE73C070B73}" destId="{83D8B2C4-B673-40CC-B0B1-4199F695BCFA}" srcOrd="5" destOrd="0" parTransId="{FC97FB68-7B53-4A99-BE21-1B27926E44D9}" sibTransId="{57A68ABB-8D41-413F-BC9B-42B751DC313E}"/>
    <dgm:cxn modelId="{B7D020DB-E72D-4581-9294-678FE63E5B3F}" type="presOf" srcId="{0B317E90-7995-4B35-B124-2EE73C070B73}" destId="{0CA1B54E-471F-4724-BE28-4958A6C261ED}" srcOrd="0" destOrd="0" presId="urn:microsoft.com/office/officeart/2005/8/layout/process5"/>
    <dgm:cxn modelId="{4FA60EE1-B167-4883-AC2D-539A9679266A}" srcId="{0B317E90-7995-4B35-B124-2EE73C070B73}" destId="{474E0CD1-B490-4279-859B-56A5EA4E3F94}" srcOrd="11" destOrd="0" parTransId="{991AF522-7FCA-4524-A731-3FB8D7320A3D}" sibTransId="{2F8FB953-2746-485C-AA7E-AF6CB2481A9D}"/>
    <dgm:cxn modelId="{6AD807E3-2CC9-4960-93B7-91D247EA911E}" srcId="{0B317E90-7995-4B35-B124-2EE73C070B73}" destId="{5154C82A-EB93-4E82-B0CC-A3C3ECE9E4B6}" srcOrd="7" destOrd="0" parTransId="{45D0B182-336D-487C-90EF-22EC8FD906B4}" sibTransId="{F4C86BC0-D132-40D5-9056-80400EAD7A44}"/>
    <dgm:cxn modelId="{EA24C6ED-00BA-43C9-B89C-3CB0ED008FD7}" type="presOf" srcId="{D95A01A7-CB6C-4572-82EA-232AE4FD18C3}" destId="{E0BAD022-8D07-4F52-B37F-AA4BE6CA23E6}" srcOrd="0" destOrd="0" presId="urn:microsoft.com/office/officeart/2005/8/layout/process5"/>
    <dgm:cxn modelId="{4D50A4F7-DBB7-44D8-8626-928F888F67DD}" type="presOf" srcId="{474E0CD1-B490-4279-859B-56A5EA4E3F94}" destId="{66184F7D-EEF9-4F57-9D02-3A3E5F4D13F5}" srcOrd="0" destOrd="0" presId="urn:microsoft.com/office/officeart/2005/8/layout/process5"/>
    <dgm:cxn modelId="{EC6AB1FD-7CB5-4CDD-B9D7-6D1297B4CEAC}" type="presOf" srcId="{F4C86BC0-D132-40D5-9056-80400EAD7A44}" destId="{A861A847-9C8B-44D5-BCFC-4C41E646FF19}" srcOrd="0" destOrd="0" presId="urn:microsoft.com/office/officeart/2005/8/layout/process5"/>
    <dgm:cxn modelId="{ABEE6C8A-1DE2-407F-B03F-A35709CA1003}" type="presParOf" srcId="{0CA1B54E-471F-4724-BE28-4958A6C261ED}" destId="{8B8C6D27-2E98-4CCA-AA2F-210B49DE018C}" srcOrd="0" destOrd="0" presId="urn:microsoft.com/office/officeart/2005/8/layout/process5"/>
    <dgm:cxn modelId="{32E02CFB-3076-4F6B-9352-FBC8A3CDA35F}" type="presParOf" srcId="{0CA1B54E-471F-4724-BE28-4958A6C261ED}" destId="{8E6E4071-1DA1-4260-964C-0AD542CE3051}" srcOrd="1" destOrd="0" presId="urn:microsoft.com/office/officeart/2005/8/layout/process5"/>
    <dgm:cxn modelId="{1CA909A0-300C-4E2B-B7A1-9F8D1138CE97}" type="presParOf" srcId="{8E6E4071-1DA1-4260-964C-0AD542CE3051}" destId="{9F996DAE-B9EF-45F5-8592-99DF26CD6368}" srcOrd="0" destOrd="0" presId="urn:microsoft.com/office/officeart/2005/8/layout/process5"/>
    <dgm:cxn modelId="{C6329664-3D05-4072-80DF-06AE7D263BAF}" type="presParOf" srcId="{0CA1B54E-471F-4724-BE28-4958A6C261ED}" destId="{F7D95F0D-F67E-4B05-9ED5-5C1E70DAC5CD}" srcOrd="2" destOrd="0" presId="urn:microsoft.com/office/officeart/2005/8/layout/process5"/>
    <dgm:cxn modelId="{D71F33F5-105A-4C41-91D7-B6BD4291FC80}" type="presParOf" srcId="{0CA1B54E-471F-4724-BE28-4958A6C261ED}" destId="{6CD4378C-F890-4C98-A97A-28AC6F9900A6}" srcOrd="3" destOrd="0" presId="urn:microsoft.com/office/officeart/2005/8/layout/process5"/>
    <dgm:cxn modelId="{6028768E-D655-405E-A76C-4A653EF9F225}" type="presParOf" srcId="{6CD4378C-F890-4C98-A97A-28AC6F9900A6}" destId="{A1BF550A-F6FC-498C-A059-FF40D193BA11}" srcOrd="0" destOrd="0" presId="urn:microsoft.com/office/officeart/2005/8/layout/process5"/>
    <dgm:cxn modelId="{5A48F470-8599-4018-A134-D5C47F1C6254}" type="presParOf" srcId="{0CA1B54E-471F-4724-BE28-4958A6C261ED}" destId="{70EAEEFF-CE86-47BF-A5DC-CD376F6B1170}" srcOrd="4" destOrd="0" presId="urn:microsoft.com/office/officeart/2005/8/layout/process5"/>
    <dgm:cxn modelId="{E384CF96-99E8-4E6B-842E-0E6840B5C567}" type="presParOf" srcId="{0CA1B54E-471F-4724-BE28-4958A6C261ED}" destId="{6E0213D7-2D0D-4538-A44D-E4ECD30FC539}" srcOrd="5" destOrd="0" presId="urn:microsoft.com/office/officeart/2005/8/layout/process5"/>
    <dgm:cxn modelId="{4760A39E-1187-47E9-9DA4-7B02486EDC1F}" type="presParOf" srcId="{6E0213D7-2D0D-4538-A44D-E4ECD30FC539}" destId="{917D1074-666C-4C05-9322-AE56F8E61EBE}" srcOrd="0" destOrd="0" presId="urn:microsoft.com/office/officeart/2005/8/layout/process5"/>
    <dgm:cxn modelId="{5F0F33DB-D0F6-4D5B-ACFA-73DA3A89F8B6}" type="presParOf" srcId="{0CA1B54E-471F-4724-BE28-4958A6C261ED}" destId="{7868228D-3EB4-4F05-BA1E-0BDB92AE1231}" srcOrd="6" destOrd="0" presId="urn:microsoft.com/office/officeart/2005/8/layout/process5"/>
    <dgm:cxn modelId="{7EE65512-56B5-42A9-BC8B-C9D16DF167A8}" type="presParOf" srcId="{0CA1B54E-471F-4724-BE28-4958A6C261ED}" destId="{08AA1331-0005-46B0-83D7-3C294B281B18}" srcOrd="7" destOrd="0" presId="urn:microsoft.com/office/officeart/2005/8/layout/process5"/>
    <dgm:cxn modelId="{501EB9E1-5C46-4D0E-B7EA-154B7E25F351}" type="presParOf" srcId="{08AA1331-0005-46B0-83D7-3C294B281B18}" destId="{02A5E98C-977C-4A48-AC3B-16668C3A9687}" srcOrd="0" destOrd="0" presId="urn:microsoft.com/office/officeart/2005/8/layout/process5"/>
    <dgm:cxn modelId="{EA9F4BEB-2193-41CB-88DF-9F0E562FB837}" type="presParOf" srcId="{0CA1B54E-471F-4724-BE28-4958A6C261ED}" destId="{E0BAD022-8D07-4F52-B37F-AA4BE6CA23E6}" srcOrd="8" destOrd="0" presId="urn:microsoft.com/office/officeart/2005/8/layout/process5"/>
    <dgm:cxn modelId="{565FAF0B-E860-42EB-BE1D-7D5E5A87BABC}" type="presParOf" srcId="{0CA1B54E-471F-4724-BE28-4958A6C261ED}" destId="{A0E1DB5D-1B8F-4015-8B09-A039BF7EBE2A}" srcOrd="9" destOrd="0" presId="urn:microsoft.com/office/officeart/2005/8/layout/process5"/>
    <dgm:cxn modelId="{8D074D8D-D138-40FD-893B-361C1865DEAF}" type="presParOf" srcId="{A0E1DB5D-1B8F-4015-8B09-A039BF7EBE2A}" destId="{3704B82E-BE3C-46D7-B0E9-0376A95891CE}" srcOrd="0" destOrd="0" presId="urn:microsoft.com/office/officeart/2005/8/layout/process5"/>
    <dgm:cxn modelId="{4A3A9B6F-93E8-4546-8213-28E771D74D31}" type="presParOf" srcId="{0CA1B54E-471F-4724-BE28-4958A6C261ED}" destId="{9E519C23-5814-4AA1-9FD5-F618F359C537}" srcOrd="10" destOrd="0" presId="urn:microsoft.com/office/officeart/2005/8/layout/process5"/>
    <dgm:cxn modelId="{C4145A13-6321-43E2-87FF-E5270BEA387C}" type="presParOf" srcId="{0CA1B54E-471F-4724-BE28-4958A6C261ED}" destId="{345F60C5-7745-4F91-95C4-87B44F2EB193}" srcOrd="11" destOrd="0" presId="urn:microsoft.com/office/officeart/2005/8/layout/process5"/>
    <dgm:cxn modelId="{8BB3C3C4-38AE-4A17-8C5C-FB3B98DB93A1}" type="presParOf" srcId="{345F60C5-7745-4F91-95C4-87B44F2EB193}" destId="{9D9F505F-3721-437C-94B5-7DC9E9B468FA}" srcOrd="0" destOrd="0" presId="urn:microsoft.com/office/officeart/2005/8/layout/process5"/>
    <dgm:cxn modelId="{48692149-CEE1-48F5-B3F0-C63ED051BDB3}" type="presParOf" srcId="{0CA1B54E-471F-4724-BE28-4958A6C261ED}" destId="{FF8036FE-C8B8-41BE-BB45-363F6BBD08D8}" srcOrd="12" destOrd="0" presId="urn:microsoft.com/office/officeart/2005/8/layout/process5"/>
    <dgm:cxn modelId="{2B3C64BB-F085-4089-B9EA-327EF284844F}" type="presParOf" srcId="{0CA1B54E-471F-4724-BE28-4958A6C261ED}" destId="{88563AFD-CFF7-42D7-B28F-C69D514B8824}" srcOrd="13" destOrd="0" presId="urn:microsoft.com/office/officeart/2005/8/layout/process5"/>
    <dgm:cxn modelId="{60CE50D8-70BD-48E5-A3FB-E22F70225D85}" type="presParOf" srcId="{88563AFD-CFF7-42D7-B28F-C69D514B8824}" destId="{A17B36C2-D854-4C55-A692-18D7D4720D8F}" srcOrd="0" destOrd="0" presId="urn:microsoft.com/office/officeart/2005/8/layout/process5"/>
    <dgm:cxn modelId="{A65D6DD0-AC20-420D-9C57-3C81A1C06B60}" type="presParOf" srcId="{0CA1B54E-471F-4724-BE28-4958A6C261ED}" destId="{55A551A3-1025-4774-9544-1C1729BAEFEE}" srcOrd="14" destOrd="0" presId="urn:microsoft.com/office/officeart/2005/8/layout/process5"/>
    <dgm:cxn modelId="{DF45A5C4-BCE0-444A-912E-179D22328CA5}" type="presParOf" srcId="{0CA1B54E-471F-4724-BE28-4958A6C261ED}" destId="{A861A847-9C8B-44D5-BCFC-4C41E646FF19}" srcOrd="15" destOrd="0" presId="urn:microsoft.com/office/officeart/2005/8/layout/process5"/>
    <dgm:cxn modelId="{4119BA78-8810-46DC-9793-2307BD6BB92C}" type="presParOf" srcId="{A861A847-9C8B-44D5-BCFC-4C41E646FF19}" destId="{26E162F6-6D87-4382-A5DB-CA2999AA07F1}" srcOrd="0" destOrd="0" presId="urn:microsoft.com/office/officeart/2005/8/layout/process5"/>
    <dgm:cxn modelId="{2AD87351-030A-45ED-B8D4-3466A0089FE2}" type="presParOf" srcId="{0CA1B54E-471F-4724-BE28-4958A6C261ED}" destId="{C661ABD8-60B2-4315-8F8F-85F11D838120}" srcOrd="16" destOrd="0" presId="urn:microsoft.com/office/officeart/2005/8/layout/process5"/>
    <dgm:cxn modelId="{50CB0E5B-FAA9-4FC6-B1D9-352F9EC44F38}" type="presParOf" srcId="{0CA1B54E-471F-4724-BE28-4958A6C261ED}" destId="{07A1A35E-122C-4E31-9281-388FED9D6B92}" srcOrd="17" destOrd="0" presId="urn:microsoft.com/office/officeart/2005/8/layout/process5"/>
    <dgm:cxn modelId="{F1662DF6-3712-42D4-B406-E3F22D710DE0}" type="presParOf" srcId="{07A1A35E-122C-4E31-9281-388FED9D6B92}" destId="{8CEE17EF-9EC1-49E9-A215-20070F9C26C3}" srcOrd="0" destOrd="0" presId="urn:microsoft.com/office/officeart/2005/8/layout/process5"/>
    <dgm:cxn modelId="{B7C987C3-1255-45F2-B4BD-1A50A93B0B6C}" type="presParOf" srcId="{0CA1B54E-471F-4724-BE28-4958A6C261ED}" destId="{A4D321AD-53B7-46BC-874B-0F8CF2FE1C4C}" srcOrd="18" destOrd="0" presId="urn:microsoft.com/office/officeart/2005/8/layout/process5"/>
    <dgm:cxn modelId="{406D962A-E352-4FDD-8AC5-3F68EE711FA8}" type="presParOf" srcId="{0CA1B54E-471F-4724-BE28-4958A6C261ED}" destId="{43EBD0FA-A9E2-40BA-B13D-25158738C8F3}" srcOrd="19" destOrd="0" presId="urn:microsoft.com/office/officeart/2005/8/layout/process5"/>
    <dgm:cxn modelId="{41BFD587-3834-4516-BC0F-3B705B12C588}" type="presParOf" srcId="{43EBD0FA-A9E2-40BA-B13D-25158738C8F3}" destId="{F1984286-047E-4590-8123-4742BC803D0D}" srcOrd="0" destOrd="0" presId="urn:microsoft.com/office/officeart/2005/8/layout/process5"/>
    <dgm:cxn modelId="{9EC7BE4F-4773-42F5-BA3F-DA22BE692E09}" type="presParOf" srcId="{0CA1B54E-471F-4724-BE28-4958A6C261ED}" destId="{DE5894D9-FE08-4EAD-AA17-6D5E6B15E28A}" srcOrd="20" destOrd="0" presId="urn:microsoft.com/office/officeart/2005/8/layout/process5"/>
    <dgm:cxn modelId="{2DCA85FA-7585-4002-8738-5A34BF2BE5C4}" type="presParOf" srcId="{0CA1B54E-471F-4724-BE28-4958A6C261ED}" destId="{8177D543-1169-42C4-8FAB-55A6BEC2D4BD}" srcOrd="21" destOrd="0" presId="urn:microsoft.com/office/officeart/2005/8/layout/process5"/>
    <dgm:cxn modelId="{5D850DEC-DE5D-4ADF-9B3B-00C54E1450E7}" type="presParOf" srcId="{8177D543-1169-42C4-8FAB-55A6BEC2D4BD}" destId="{E7495723-F9E0-449B-B87A-F89A97B4166C}" srcOrd="0" destOrd="0" presId="urn:microsoft.com/office/officeart/2005/8/layout/process5"/>
    <dgm:cxn modelId="{1993094D-1850-49AF-859E-8EC657E29D0B}" type="presParOf" srcId="{0CA1B54E-471F-4724-BE28-4958A6C261ED}" destId="{66184F7D-EEF9-4F57-9D02-3A3E5F4D13F5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C6D27-2E98-4CCA-AA2F-210B49DE018C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 err="1"/>
            <a:t>Dapr</a:t>
          </a:r>
          <a:r>
            <a:rPr lang="en-AU" sz="1300" kern="1200" dirty="0"/>
            <a:t> Agents 101</a:t>
          </a:r>
        </a:p>
      </dsp:txBody>
      <dsp:txXfrm>
        <a:off x="31015" y="706563"/>
        <a:ext cx="1506815" cy="882133"/>
      </dsp:txXfrm>
    </dsp:sp>
    <dsp:sp modelId="{8E6E4071-1DA1-4260-964C-0AD542CE3051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1031439"/>
        <a:ext cx="231757" cy="232382"/>
      </dsp:txXfrm>
    </dsp:sp>
    <dsp:sp modelId="{F7D95F0D-F67E-4B05-9ED5-5C1E70DAC5CD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"/>
            <a:satOff val="1583"/>
            <a:lumOff val="-5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LLM Integration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706563"/>
        <a:ext cx="1506815" cy="882133"/>
      </dsp:txXfrm>
    </dsp:sp>
    <dsp:sp modelId="{6CD4378C-F890-4C98-A97A-28AC6F9900A6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4"/>
            <a:satOff val="1742"/>
            <a:lumOff val="-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1031439"/>
        <a:ext cx="231757" cy="232382"/>
      </dsp:txXfrm>
    </dsp:sp>
    <dsp:sp modelId="{70EAEEFF-CE86-47BF-A5DC-CD376F6B1170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2899716"/>
            <a:satOff val="3167"/>
            <a:lumOff val="-11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Using External Tools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706563"/>
        <a:ext cx="1506815" cy="882133"/>
      </dsp:txXfrm>
    </dsp:sp>
    <dsp:sp modelId="{6E0213D7-2D0D-4538-A44D-E4ECD30FC539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189688"/>
            <a:satOff val="3483"/>
            <a:lumOff val="-12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1031439"/>
        <a:ext cx="231757" cy="232382"/>
      </dsp:txXfrm>
    </dsp:sp>
    <dsp:sp modelId="{7868228D-3EB4-4F05-BA1E-0BDB92AE1231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4349574"/>
            <a:satOff val="4750"/>
            <a:lumOff val="-16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Agentic Workflows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706563"/>
        <a:ext cx="1506815" cy="882133"/>
      </dsp:txXfrm>
    </dsp:sp>
    <dsp:sp modelId="{08AA1331-0005-46B0-83D7-3C294B281B18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784532"/>
            <a:satOff val="5225"/>
            <a:lumOff val="-18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7227386" y="1753570"/>
        <a:ext cx="232382" cy="231757"/>
      </dsp:txXfrm>
    </dsp:sp>
    <dsp:sp modelId="{E0BAD022-8D07-4F52-B37F-AA4BE6CA23E6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5799432"/>
            <a:satOff val="6333"/>
            <a:lumOff val="-22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Document Agents with </a:t>
          </a:r>
          <a:r>
            <a:rPr lang="en-AU" sz="1300" kern="1200" dirty="0" err="1"/>
            <a:t>Dapr</a:t>
          </a:r>
          <a:r>
            <a:rPr lang="en-AU" sz="1300" kern="1200" dirty="0"/>
            <a:t> and </a:t>
          </a:r>
          <a:r>
            <a:rPr lang="en-AU" sz="1300" kern="1200" dirty="0" err="1"/>
            <a:t>Chainlit</a:t>
          </a:r>
          <a:endParaRPr lang="en-AU" sz="1300" kern="1200" dirty="0"/>
        </a:p>
      </dsp:txBody>
      <dsp:txXfrm>
        <a:off x="6590168" y="2268266"/>
        <a:ext cx="1506815" cy="882133"/>
      </dsp:txXfrm>
    </dsp:sp>
    <dsp:sp modelId="{A0E1DB5D-1B8F-4015-8B09-A039BF7EBE2A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379376"/>
            <a:satOff val="6966"/>
            <a:lumOff val="-2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6193538" y="2593142"/>
        <a:ext cx="231757" cy="232382"/>
      </dsp:txXfrm>
    </dsp:sp>
    <dsp:sp modelId="{9E519C23-5814-4AA1-9FD5-F618F359C537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7249291"/>
            <a:satOff val="7916"/>
            <a:lumOff val="-27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MCP Integration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2268266"/>
        <a:ext cx="1506815" cy="882133"/>
      </dsp:txXfrm>
    </dsp:sp>
    <dsp:sp modelId="{345F60C5-7745-4F91-95C4-87B44F2EB193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974219"/>
            <a:satOff val="8708"/>
            <a:lumOff val="-3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4007153" y="2593142"/>
        <a:ext cx="231757" cy="232382"/>
      </dsp:txXfrm>
    </dsp:sp>
    <dsp:sp modelId="{FF8036FE-C8B8-41BE-BB45-363F6BBD08D8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8699149"/>
            <a:satOff val="9500"/>
            <a:lumOff val="-33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Augmented LLM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2268266"/>
        <a:ext cx="1506815" cy="882133"/>
      </dsp:txXfrm>
    </dsp:sp>
    <dsp:sp modelId="{88563AFD-CFF7-42D7-B28F-C69D514B8824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569063"/>
            <a:satOff val="10450"/>
            <a:lumOff val="-36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1820769" y="2593142"/>
        <a:ext cx="231757" cy="232382"/>
      </dsp:txXfrm>
    </dsp:sp>
    <dsp:sp modelId="{55A551A3-1025-4774-9544-1C1729BAEFEE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0149006"/>
            <a:satOff val="11083"/>
            <a:lumOff val="-38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Stateful LLMs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2268266"/>
        <a:ext cx="1506815" cy="882133"/>
      </dsp:txXfrm>
    </dsp:sp>
    <dsp:sp modelId="{A861A847-9C8B-44D5-BCFC-4C41E646FF19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163907"/>
            <a:satOff val="12191"/>
            <a:lumOff val="-42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668232" y="3315273"/>
        <a:ext cx="232382" cy="231757"/>
      </dsp:txXfrm>
    </dsp:sp>
    <dsp:sp modelId="{C661ABD8-60B2-4315-8F8F-85F11D838120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1598864"/>
            <a:satOff val="12666"/>
            <a:lumOff val="-44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Advanced Prompt Chaining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3829969"/>
        <a:ext cx="1506815" cy="882133"/>
      </dsp:txXfrm>
    </dsp:sp>
    <dsp:sp modelId="{07A1A35E-122C-4E31-9281-388FED9D6B92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2758752"/>
            <a:satOff val="13933"/>
            <a:lumOff val="-4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4154845"/>
        <a:ext cx="231757" cy="232382"/>
      </dsp:txXfrm>
    </dsp:sp>
    <dsp:sp modelId="{A4D321AD-53B7-46BC-874B-0F8CF2FE1C4C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3048723"/>
            <a:satOff val="14249"/>
            <a:lumOff val="-49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Dynamic Routing Strategies for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3829969"/>
        <a:ext cx="1506815" cy="882133"/>
      </dsp:txXfrm>
    </dsp:sp>
    <dsp:sp modelId="{43EBD0FA-A9E2-40BA-B13D-25158738C8F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353595"/>
            <a:satOff val="15674"/>
            <a:lumOff val="-54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4154845"/>
        <a:ext cx="231757" cy="232382"/>
      </dsp:txXfrm>
    </dsp:sp>
    <dsp:sp modelId="{DE5894D9-FE08-4EAD-AA17-6D5E6B15E28A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1"/>
            <a:satOff val="15833"/>
            <a:lumOff val="-55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Orchestrating Complex Workflows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3829969"/>
        <a:ext cx="1506815" cy="882133"/>
      </dsp:txXfrm>
    </dsp:sp>
    <dsp:sp modelId="{8177D543-1169-42C4-8FAB-55A6BEC2D4BD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4154845"/>
        <a:ext cx="231757" cy="232382"/>
      </dsp:txXfrm>
    </dsp:sp>
    <dsp:sp modelId="{66184F7D-EEF9-4F57-9D02-3A3E5F4D13F5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Evaluator-Optimizer Patterns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8AEC68-8734-EA5D-0CB2-9591B3A2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FFF1FC-CDE9-3B47-D073-3394D4D03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389120"/>
            <a:ext cx="9288096" cy="1435331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2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813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754880"/>
            <a:ext cx="6655522" cy="1545336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7478991" cy="3635797"/>
          </a:xfrm>
        </p:spPr>
        <p:txBody>
          <a:bodyPr anchor="t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18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AA61B-AD43-37CB-7EE0-96C95C0C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2DA3032-68CE-D997-667C-4C5C01E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099C91B-9803-3812-63A6-5705DB9F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835D02-A0E8-5346-DE23-09C497D7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9E3101-0B78-A7AE-A693-73443263E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303520"/>
            <a:ext cx="7375466" cy="101498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89379"/>
            <a:ext cx="7876287" cy="3592629"/>
          </a:xfrm>
        </p:spPr>
        <p:txBody>
          <a:bodyPr anchor="b">
            <a:normAutofit/>
          </a:bodyPr>
          <a:lstStyle>
            <a:lvl1pPr algn="l">
              <a:defRPr sz="6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20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E6B14D-48CB-3652-5FBF-557B0DB0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D4D6D7-11EB-6F96-7D58-6B2353229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3955" y="4462552"/>
            <a:ext cx="7588155" cy="1414091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8229600" cy="2621154"/>
          </a:xfrm>
        </p:spPr>
        <p:txBody>
          <a:bodyPr anchor="t" anchorCtr="0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48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0C16E3-4EC4-7D48-1FD4-C751F2A07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9C9269-15FA-0C1F-81E1-EA0500B7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4986425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972629"/>
            <a:ext cx="10835350" cy="480373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5165778"/>
            <a:ext cx="10835350" cy="786384"/>
          </a:xfrm>
        </p:spPr>
        <p:txBody>
          <a:bodyPr anchor="b">
            <a:normAutofit/>
          </a:bodyPr>
          <a:lstStyle>
            <a:lvl1pPr algn="l"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923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9440" y="6453002"/>
            <a:ext cx="17076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F4E8FB-1487-C91A-B047-A4CCEDA8D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D24704-92A7-FF08-2944-DFFAEC746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8495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38" y="4663440"/>
            <a:ext cx="4146281" cy="118458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439" y="1088136"/>
            <a:ext cx="4146281" cy="3475236"/>
          </a:xfrm>
        </p:spPr>
        <p:txBody>
          <a:bodyPr anchor="b" anchorCtr="0">
            <a:noAutofit/>
          </a:bodyPr>
          <a:lstStyle>
            <a:lvl1pPr algn="r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44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1F941-2D53-CC10-7947-62237A245FE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7160" y="6453002"/>
            <a:ext cx="1951777" cy="365125"/>
          </a:xfrm>
        </p:spPr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6A4C-6C55-068A-43AA-78DB4D1D64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88937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2CCFF-14A7-08A8-4465-732CD89287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844578" y="6453002"/>
            <a:ext cx="429207" cy="365125"/>
          </a:xfrm>
        </p:spPr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6128" y="0"/>
            <a:ext cx="6595872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873752"/>
            <a:ext cx="4206240" cy="138074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4206240" cy="3739896"/>
          </a:xfrm>
        </p:spPr>
        <p:txBody>
          <a:bodyPr anchor="t">
            <a:normAutofit/>
          </a:bodyPr>
          <a:lstStyle>
            <a:lvl1pPr algn="l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37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1014984"/>
            <a:ext cx="7772400" cy="594360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64208"/>
            <a:ext cx="10570464" cy="4626864"/>
          </a:xfrm>
        </p:spPr>
        <p:txBody>
          <a:bodyPr anchor="b">
            <a:norm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43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8467558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67558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133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E4B52E79-E470-1B1A-EADF-94DA7253B3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0"/>
            <a:ext cx="487680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5749392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5749392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39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1F8589-B640-4540-D0AD-2B0461C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772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463040"/>
            <a:ext cx="10789920" cy="4846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10789920" cy="9144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576926-0AFD-7055-19F8-9C7B8A99E740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2557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5852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45010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06627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1088136"/>
            <a:ext cx="4325112" cy="245973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325112" cy="24547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772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4956175" cy="35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813048" cy="355701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445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5681662" cy="481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5582" cy="46388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1865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1088136"/>
            <a:ext cx="6159500" cy="539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2232" cy="494066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2091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C2A03E-063B-0399-48E7-04FD456A6A93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87C6C2-2F35-2349-7733-859C0E7DDAFC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9040" y="548640"/>
            <a:ext cx="6959600" cy="5806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3494314" cy="571963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88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38937" y="6453002"/>
            <a:ext cx="3337584" cy="365125"/>
          </a:xfrm>
        </p:spPr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347472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877F01-A929-FA99-96D9-80A84DCCBBC1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3064DD-D4BF-D92B-903A-E30DDDC7B89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793885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12080" y="1828800"/>
            <a:ext cx="6071616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0" y="548640"/>
            <a:ext cx="6093225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435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1177663-FC76-DF36-EEB7-5BE4C6C82F3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89688"/>
            <a:ext cx="914400" cy="365125"/>
          </a:xfrm>
        </p:spPr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15DEC4-C967-ABFB-73CF-0A90335332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950591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A5085F-BE80-B110-AA1F-9DD0919E27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06232" y="6453002"/>
            <a:ext cx="429207" cy="365125"/>
          </a:xfrm>
        </p:spPr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DA2515-5AEE-9413-3515-A00204840354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70FDFA-4030-887C-559C-1FADB47BC66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0544" y="0"/>
            <a:ext cx="4791456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33" r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828800"/>
            <a:ext cx="6035040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035040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35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10058400" cy="4023360"/>
          </a:xfrm>
        </p:spPr>
        <p:txBody>
          <a:bodyPr anchor="t">
            <a:no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3199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B53A-8FDF-F131-DCF2-D7BECE95381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45736" y="6453002"/>
            <a:ext cx="3494314" cy="365125"/>
          </a:xfrm>
        </p:spPr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E4B5-B423-4137-0255-D68BAC85B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265176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C5A8-0DCB-9EEB-83E2-0411804C54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4EC6C7-7368-6B1B-8B75-3564428D23D7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42DC77-D245-134E-AF98-C98164AD00C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02336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80560" y="1554480"/>
            <a:ext cx="68580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0" y="548640"/>
            <a:ext cx="68580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40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AD5B-18BB-E21E-3A4C-7BAACB8519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91656"/>
            <a:ext cx="2743200" cy="365125"/>
          </a:xfrm>
        </p:spPr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0916D3-99FA-E971-607F-14E290E588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85799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DEAB8E-8806-A459-E320-4CA2B455BF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041440" y="6453002"/>
            <a:ext cx="429207" cy="365125"/>
          </a:xfrm>
        </p:spPr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C2C824-3E44-D93C-CE0D-441A10DAB07F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91732" y="0"/>
            <a:ext cx="4100267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554480"/>
            <a:ext cx="640080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4008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316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3745" y="6453002"/>
            <a:ext cx="162277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E05320-D280-0DDC-5A3D-55FA53CC9690}"/>
              </a:ext>
            </a:extLst>
          </p:cNvPr>
          <p:cNvCxnSpPr>
            <a:cxnSpLocks/>
          </p:cNvCxnSpPr>
          <p:nvPr/>
        </p:nvCxnSpPr>
        <p:spPr>
          <a:xfrm>
            <a:off x="11387805" y="70104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1150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40880" y="2212975"/>
            <a:ext cx="4362450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0" y="584339"/>
            <a:ext cx="4297680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94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4F26EF-3B60-EBB9-D4CC-E416D4E0BCC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45480" y="0"/>
            <a:ext cx="644652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4360863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4361688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766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4491" y="6453002"/>
            <a:ext cx="177202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FF24A-6C99-5C52-1A9E-398DAAC8D627}"/>
              </a:ext>
            </a:extLst>
          </p:cNvPr>
          <p:cNvCxnSpPr>
            <a:cxnSpLocks/>
          </p:cNvCxnSpPr>
          <p:nvPr/>
        </p:nvCxnSpPr>
        <p:spPr>
          <a:xfrm>
            <a:off x="11387805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49224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4888" y="1380744"/>
            <a:ext cx="4512601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553" y="320040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282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BE6C7B-B23D-94FE-E3F3-A80680127208}"/>
              </a:ext>
            </a:extLst>
          </p:cNvPr>
          <p:cNvCxnSpPr>
            <a:cxnSpLocks/>
          </p:cNvCxnSpPr>
          <p:nvPr/>
        </p:nvCxnSpPr>
        <p:spPr>
          <a:xfrm>
            <a:off x="0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0" y="0"/>
            <a:ext cx="627427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380744"/>
            <a:ext cx="457200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320040"/>
            <a:ext cx="4572000" cy="932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788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212663" y="6453002"/>
            <a:ext cx="922372" cy="365125"/>
          </a:xfrm>
        </p:spPr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453002"/>
            <a:ext cx="2546891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1524CB-0A95-ECE6-FDBD-92F5801F67AF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584144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2790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63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9266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731520" cy="365125"/>
          </a:xfrm>
        </p:spPr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4520" y="6455664"/>
            <a:ext cx="1828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0426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034AC6-D67E-1CDF-7062-5AA25E8DE089}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0" y="0"/>
            <a:ext cx="743021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379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3102" y="6453002"/>
            <a:ext cx="10036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6761" y="6453002"/>
            <a:ext cx="233516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0668EC-7C4A-E2C9-9B4E-461B96635B0F}"/>
              </a:ext>
            </a:extLst>
          </p:cNvPr>
          <p:cNvCxnSpPr>
            <a:cxnSpLocks/>
          </p:cNvCxnSpPr>
          <p:nvPr/>
        </p:nvCxnSpPr>
        <p:spPr>
          <a:xfrm>
            <a:off x="11387805" y="119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781365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38160" y="3099816"/>
            <a:ext cx="3200400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10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0" y="1078992"/>
            <a:ext cx="3200400" cy="1942773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1375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6308D8B-26D8-742E-6485-0E6D1184D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4635132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49240" y="5012267"/>
            <a:ext cx="6400800" cy="139033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200"/>
            </a:lvl3pPr>
            <a:lvl4pPr marL="685800" indent="0">
              <a:buFont typeface="Arial" panose="020B0604020202020204" pitchFamily="34" charset="0"/>
              <a:buNone/>
              <a:defRPr sz="110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012268"/>
            <a:ext cx="3739896" cy="139033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9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4158DF-756B-260C-69DA-D76C163B7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5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16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AA66C5-FE79-8172-5991-B9E2580EA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25478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800" y="4162318"/>
            <a:ext cx="7772400" cy="2240280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388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59778"/>
            <a:ext cx="3494314" cy="365125"/>
          </a:xfrm>
        </p:spPr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59778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59778"/>
            <a:ext cx="429207" cy="365125"/>
          </a:xfrm>
        </p:spPr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307973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1088136"/>
            <a:ext cx="7772400" cy="189280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769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645" y="1828800"/>
            <a:ext cx="6446520" cy="4425696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62088" y="1828800"/>
            <a:ext cx="4023360" cy="4428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6" y="603504"/>
            <a:ext cx="10972802" cy="970463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451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89BE89-EA6C-3872-3192-502F1D8DD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0890"/>
            <a:ext cx="4672584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39"/>
            <a:ext cx="4672584" cy="14538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1219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AAA201-D652-2C16-88AF-7DCC4657B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6499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5144"/>
            <a:ext cx="3490176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16500" y="549275"/>
            <a:ext cx="6561138" cy="5759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50217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745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84DB20-94E7-1E79-B65B-67C6158DB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000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820" y="4572000"/>
            <a:ext cx="9930384" cy="135331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4008"/>
            <a:ext cx="10003068" cy="4334256"/>
          </a:xfrm>
        </p:spPr>
        <p:txBody>
          <a:bodyPr anchor="b" anchorCtr="0">
            <a:normAutofit/>
          </a:bodyPr>
          <a:lstStyle>
            <a:lvl1pPr algn="r">
              <a:defRPr sz="2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907191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Numb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809744"/>
            <a:ext cx="7525512" cy="154533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2960" y="603504"/>
            <a:ext cx="10543032" cy="4206240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1780932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03504"/>
            <a:ext cx="10015728" cy="3694176"/>
          </a:xfrm>
        </p:spPr>
        <p:txBody>
          <a:bodyPr anchor="b" anchorCtr="0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297680"/>
            <a:ext cx="7525512" cy="1545336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3356AB-92B4-2E32-E065-92ED999EF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0F42ED-4F52-64D0-427B-A8B5EA4A6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879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C8E310-975A-20DE-3DE1-1E3550B37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82833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603504"/>
            <a:ext cx="8266176" cy="560527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4800" b="1" cap="all" baseline="0"/>
            </a:lvl1pPr>
            <a:lvl2pPr marL="228600" indent="0">
              <a:lnSpc>
                <a:spcPct val="100000"/>
              </a:lnSpc>
              <a:buNone/>
              <a:defRPr sz="4400" b="1" cap="all" baseline="0"/>
            </a:lvl2pPr>
            <a:lvl3pPr marL="457200" indent="0">
              <a:lnSpc>
                <a:spcPct val="100000"/>
              </a:lnSpc>
              <a:buNone/>
              <a:defRPr sz="4000" b="1" cap="all" baseline="0"/>
            </a:lvl3pPr>
            <a:lvl4pPr marL="685800" indent="0">
              <a:lnSpc>
                <a:spcPct val="100000"/>
              </a:lnSpc>
              <a:buNone/>
              <a:defRPr sz="3600" b="1" cap="all" baseline="0"/>
            </a:lvl4pPr>
            <a:lvl5pPr marL="914400" indent="0">
              <a:lnSpc>
                <a:spcPct val="100000"/>
              </a:lnSpc>
              <a:buNone/>
              <a:defRPr sz="3200" b="1" cap="all" baseline="0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969533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1BEEA6-BB3D-6FE2-25CB-47F170CF0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1160799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800" b="1"/>
            </a:lvl1pPr>
            <a:lvl2pPr marL="228600" indent="0">
              <a:lnSpc>
                <a:spcPct val="100000"/>
              </a:lnSpc>
              <a:buNone/>
              <a:defRPr sz="4000" b="1"/>
            </a:lvl2pPr>
            <a:lvl3pPr marL="457200" indent="0">
              <a:lnSpc>
                <a:spcPct val="100000"/>
              </a:lnSpc>
              <a:buNone/>
              <a:defRPr sz="3600" b="1"/>
            </a:lvl3pPr>
            <a:lvl4pPr marL="685800" indent="0">
              <a:lnSpc>
                <a:spcPct val="100000"/>
              </a:lnSpc>
              <a:buNone/>
              <a:defRPr sz="3200" b="1"/>
            </a:lvl4pPr>
            <a:lvl5pPr marL="914400" indent="0">
              <a:lnSpc>
                <a:spcPct val="100000"/>
              </a:lnSpc>
              <a:buNone/>
              <a:defRPr sz="28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337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08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914400"/>
            <a:ext cx="9418320" cy="507006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52360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949BEA-90AC-BE5F-28A7-80D65BD19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549973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1109531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F8509F-2652-8D73-2320-6F2440E4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268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6568" y="5431536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6568" y="1188720"/>
            <a:ext cx="9198864" cy="3291840"/>
          </a:xfr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4800" b="1" cap="all" baseline="0"/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984316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88136" y="5669280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1088136"/>
            <a:ext cx="8961120" cy="316992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2015140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483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910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8636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1088136"/>
            <a:ext cx="6440258" cy="5220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2845641"/>
            <a:ext cx="3595634" cy="345874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1757505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0892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1088136"/>
            <a:ext cx="6519080" cy="5248655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3300449"/>
            <a:ext cx="3585586" cy="296032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2212313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45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649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743200"/>
            <a:ext cx="10015728" cy="274320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7342307" cy="1133856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860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3383280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228600" indent="0">
              <a:buNone/>
              <a:defRPr sz="2000"/>
            </a:lvl2pPr>
            <a:lvl3pPr marL="457200" indent="0">
              <a:buNone/>
              <a:defRPr sz="1800"/>
            </a:lvl3pPr>
            <a:lvl4pPr marL="685800" indent="0">
              <a:buNone/>
              <a:defRPr sz="16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30767" cy="1842020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22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8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5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27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84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F5E9F-8F61-B124-73DA-520132A33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B63BF41-1037-438C-9C59-02A4918CFCEB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F26B695-D9BA-401E-92ED-3F35E2AF1B58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6F9819-4359-CBB9-DECC-CB141827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27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744">
          <p15:clr>
            <a:srgbClr val="F26B43"/>
          </p15:clr>
        </p15:guide>
        <p15:guide id="6" pos="360">
          <p15:clr>
            <a:srgbClr val="F26B43"/>
          </p15:clr>
        </p15:guide>
        <p15:guide id="8" pos="6936">
          <p15:clr>
            <a:srgbClr val="F26B43"/>
          </p15:clr>
        </p15:guide>
        <p15:guide id="10" orient="horz" pos="720">
          <p15:clr>
            <a:srgbClr val="F26B43"/>
          </p15:clr>
        </p15:guide>
        <p15:guide id="14" pos="6528">
          <p15:clr>
            <a:srgbClr val="F26B43"/>
          </p15:clr>
        </p15:guide>
        <p15:guide id="22" orient="horz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E6AA85-1E54-5F0C-E499-4F66D76AA329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Home - Dapr Agents">
            <a:extLst>
              <a:ext uri="{FF2B5EF4-FFF2-40B4-BE49-F238E27FC236}">
                <a16:creationId xmlns:a16="http://schemas.microsoft.com/office/drawing/2014/main" id="{3EA83C2E-55C9-5BAA-9DA7-6F7EAF3DA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30" y="942820"/>
            <a:ext cx="4972360" cy="497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84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D73C47-2770-30A3-51F7-BA0B51D668C7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9FF4E7-6ABC-8A7E-E3D1-82CCFC71D5DB}"/>
              </a:ext>
            </a:extLst>
          </p:cNvPr>
          <p:cNvGraphicFramePr/>
          <p:nvPr/>
        </p:nvGraphicFramePr>
        <p:xfrm>
          <a:off x="464457" y="105514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ome - Dapr Agents">
            <a:extLst>
              <a:ext uri="{FF2B5EF4-FFF2-40B4-BE49-F238E27FC236}">
                <a16:creationId xmlns:a16="http://schemas.microsoft.com/office/drawing/2014/main" id="{59982887-DD6C-85B1-C32D-5A79AED60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57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BB6FF2-D1AF-88EA-5FDB-33E984F6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Tool Calling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1A95B-6738-4762-BC9B-CFDB76A90C50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2" descr="Home - Dapr Agents">
            <a:extLst>
              <a:ext uri="{FF2B5EF4-FFF2-40B4-BE49-F238E27FC236}">
                <a16:creationId xmlns:a16="http://schemas.microsoft.com/office/drawing/2014/main" id="{8F55C392-4F47-0AD9-6A19-C2F2555F8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CAE5A81-F939-C9BE-8B63-5FDE99BCCD3E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35" y="2075751"/>
            <a:ext cx="7154127" cy="442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775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2230B-A744-A346-ABF8-7FCCFE194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F687C1-B9FD-82F1-2450-7861349201A9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D093-0D59-E79B-9751-EFFD966277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How to create tools for </a:t>
            </a:r>
            <a:r>
              <a:rPr lang="en-AU" dirty="0" err="1"/>
              <a:t>Dapr</a:t>
            </a:r>
            <a:r>
              <a:rPr lang="en-AU" dirty="0"/>
              <a:t> Agents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How </a:t>
            </a:r>
            <a:r>
              <a:rPr lang="en-AU" dirty="0" err="1"/>
              <a:t>Dapr</a:t>
            </a:r>
            <a:r>
              <a:rPr lang="en-AU" dirty="0"/>
              <a:t> Agents use Tools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Working with Agent Memory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Persistent Agent Memory in </a:t>
            </a:r>
            <a:r>
              <a:rPr lang="en-AU" dirty="0" err="1"/>
              <a:t>Dapr</a:t>
            </a:r>
            <a:endParaRPr lang="en-AU" dirty="0"/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Adding Observability in </a:t>
            </a:r>
            <a:r>
              <a:rPr lang="en-AU" dirty="0" err="1"/>
              <a:t>Dapr</a:t>
            </a:r>
            <a:r>
              <a:rPr lang="en-AU" dirty="0"/>
              <a:t> Agents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F459F-C301-21A4-462D-73E310C1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Let’s dive into the code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A912D7B1-08E7-CA69-3F56-47175F8F4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15293"/>
      </p:ext>
    </p:extLst>
  </p:cSld>
  <p:clrMapOvr>
    <a:masterClrMapping/>
  </p:clrMapOvr>
</p:sld>
</file>

<file path=ppt/theme/theme1.xml><?xml version="1.0" encoding="utf-8"?>
<a:theme xmlns:a="http://schemas.openxmlformats.org/drawingml/2006/main" name="Bjorn Showcase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 Showcase_win32_EF_v7" id="{6F1A2123-933E-4821-BABA-C25B36A9C821}" vid="{CA20EF57-394B-4941-B950-E17669DF95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Bjorn design</Template>
  <TotalTime>8</TotalTime>
  <Words>96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Neue Haas Grotesk Text Pro</vt:lpstr>
      <vt:lpstr>System Font Regular</vt:lpstr>
      <vt:lpstr>Wingdings</vt:lpstr>
      <vt:lpstr>Bjorn Showcase</vt:lpstr>
      <vt:lpstr>PowerPoint Presentation</vt:lpstr>
      <vt:lpstr>PowerPoint Presentation</vt:lpstr>
      <vt:lpstr>Tool Calling</vt:lpstr>
      <vt:lpstr>Let’s dive into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Velida</dc:creator>
  <cp:lastModifiedBy>Will Velida</cp:lastModifiedBy>
  <cp:revision>1</cp:revision>
  <dcterms:created xsi:type="dcterms:W3CDTF">2025-08-30T00:49:48Z</dcterms:created>
  <dcterms:modified xsi:type="dcterms:W3CDTF">2025-08-30T00:58:10Z</dcterms:modified>
</cp:coreProperties>
</file>