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3"/>
  </p:notesMasterIdLst>
  <p:sldIdLst>
    <p:sldId id="256" r:id="rId2"/>
    <p:sldId id="301" r:id="rId3"/>
    <p:sldId id="302" r:id="rId4"/>
    <p:sldId id="305" r:id="rId5"/>
    <p:sldId id="306" r:id="rId6"/>
    <p:sldId id="307" r:id="rId7"/>
    <p:sldId id="303" r:id="rId8"/>
    <p:sldId id="304" r:id="rId9"/>
    <p:sldId id="310" r:id="rId10"/>
    <p:sldId id="309" r:id="rId11"/>
    <p:sldId id="308" r:id="rId12"/>
  </p:sldIdLst>
  <p:sldSz cx="9144000" cy="5143500" type="screen16x9"/>
  <p:notesSz cx="6858000" cy="9144000"/>
  <p:embeddedFontLst>
    <p:embeddedFont>
      <p:font typeface="Archivo" panose="020B0604020202020204" charset="0"/>
      <p:regular r:id="rId14"/>
      <p:bold r:id="rId15"/>
      <p:italic r:id="rId16"/>
      <p:boldItalic r:id="rId17"/>
    </p:embeddedFont>
    <p:embeddedFont>
      <p:font typeface="Archivo ExtraBold" panose="020B0604020202020204" charset="0"/>
      <p:bold r:id="rId18"/>
      <p:boldItalic r:id="rId19"/>
    </p:embeddedFont>
    <p:embeddedFont>
      <p:font typeface="Archivo Medium" panose="020B0604020202020204" charset="0"/>
      <p:regular r:id="rId20"/>
      <p:bold r:id="rId21"/>
      <p:italic r:id="rId22"/>
      <p:boldItalic r:id="rId23"/>
    </p:embeddedFont>
    <p:embeddedFont>
      <p:font typeface="Archivo SemiBold" panose="020B0604020202020204" charset="0"/>
      <p:regular r:id="rId24"/>
      <p:bold r:id="rId25"/>
      <p:italic r:id="rId26"/>
      <p:boldItalic r:id="rId27"/>
    </p:embeddedFont>
    <p:embeddedFont>
      <p:font typeface="Inter" panose="020B0604020202020204" charset="0"/>
      <p:regular r:id="rId28"/>
      <p:bold r:id="rId29"/>
    </p:embeddedFont>
    <p:embeddedFont>
      <p:font typeface="Inter Medium" panose="020B0604020202020204" charset="0"/>
      <p:regular r:id="rId30"/>
      <p:bold r:id="rId31"/>
    </p:embeddedFont>
    <p:embeddedFont>
      <p:font typeface="Inter SemiBold"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66828" autoAdjust="0"/>
  </p:normalViewPr>
  <p:slideViewPr>
    <p:cSldViewPr snapToGrid="0">
      <p:cViewPr varScale="1">
        <p:scale>
          <a:sx n="102" d="100"/>
          <a:sy n="102" d="100"/>
        </p:scale>
        <p:origin x="94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7461e19e7f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7461e19e7f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 Hi everyone, my name is Will Velida – I’m a Lead Software Engineer for </a:t>
            </a:r>
            <a:r>
              <a:rPr lang="en-GB" dirty="0" err="1"/>
              <a:t>Azenix</a:t>
            </a:r>
            <a:r>
              <a:rPr lang="en-GB" dirty="0"/>
              <a:t> working out of Melbourne (make comment on Sydney weather)</a:t>
            </a:r>
          </a:p>
          <a:p>
            <a:pPr marL="0" lvl="0" indent="0" algn="l" rtl="0">
              <a:spcBef>
                <a:spcPts val="0"/>
              </a:spcBef>
              <a:spcAft>
                <a:spcPts val="0"/>
              </a:spcAft>
              <a:buNone/>
            </a:pPr>
            <a:r>
              <a:rPr lang="en-GB" dirty="0"/>
              <a:t>- Today, I’m going to be talking about AI enrichment in Azure AI Search! (</a:t>
            </a:r>
            <a:r>
              <a:rPr lang="en-GB" dirty="0" err="1"/>
              <a:t>oooooo</a:t>
            </a:r>
            <a:r>
              <a:rPr lang="en-GB" dirty="0"/>
              <a:t>). –The name was Azure Cognitive Search, but it got changed this morning :D </a:t>
            </a:r>
          </a:p>
          <a:p>
            <a:pPr marL="0" lvl="0" indent="0" algn="l" rtl="0">
              <a:spcBef>
                <a:spcPts val="0"/>
              </a:spcBef>
              <a:spcAft>
                <a:spcPts val="0"/>
              </a:spcAft>
              <a:buNone/>
            </a:pPr>
            <a:r>
              <a:rPr lang="en-GB" dirty="0"/>
              <a:t>- Now there’s a lot to Azure Cognitive Search, so I’ll cover what it is briefly, then I’ll dive into the specifics of how AI enrichment works, followed by a demo.</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Let’s start with Cognitive Search.</a:t>
            </a:r>
          </a:p>
          <a:p>
            <a:r>
              <a:rPr lang="en-AU" dirty="0"/>
              <a:t>Cognitive Search is Azure’s cloud search service that gives developers infrastructure, APIs and tools for build search experiences over private content for web, mobile and enterprise applications.</a:t>
            </a:r>
          </a:p>
          <a:p>
            <a:r>
              <a:rPr lang="en-AU" dirty="0"/>
              <a:t>With Cognitive Search, you have the ability to perform full text and vector search over a search index</a:t>
            </a:r>
          </a:p>
          <a:p>
            <a:r>
              <a:rPr lang="en-AU" dirty="0"/>
              <a:t>Rich indexing, with lexical analysis and AI enrichment</a:t>
            </a:r>
          </a:p>
          <a:p>
            <a:r>
              <a:rPr lang="en-AU" dirty="0"/>
              <a:t>Support for vector queries, autocomplete, fuzzy search and more</a:t>
            </a:r>
          </a:p>
          <a:p>
            <a:r>
              <a:rPr lang="en-AU" dirty="0"/>
              <a:t>Essentially, you search service will sit between your un-indexed data and your client applications that make requests to the search index and handles the response.</a:t>
            </a:r>
          </a:p>
        </p:txBody>
      </p:sp>
    </p:spTree>
    <p:extLst>
      <p:ext uri="{BB962C8B-B14F-4D97-AF65-F5344CB8AC3E}">
        <p14:creationId xmlns:p14="http://schemas.microsoft.com/office/powerpoint/2010/main" val="3077715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Lets dive a bit further into AI enrichment.</a:t>
            </a:r>
          </a:p>
          <a:p>
            <a:r>
              <a:rPr lang="en-GB" dirty="0"/>
              <a:t>AI enrichment is the application of ML models over content that isn’t full text searchable in it’s raw form.</a:t>
            </a:r>
          </a:p>
          <a:p>
            <a:r>
              <a:rPr lang="en-GB" dirty="0"/>
              <a:t>Through the enrichment, we create searchable content and structure to our data where non previously existed</a:t>
            </a:r>
          </a:p>
          <a:p>
            <a:r>
              <a:rPr lang="en-GB" dirty="0"/>
              <a:t>We enable AI enrichment through indexers. I’ll talk about this later, but we can of this almost as an ETL process that takes our data, applies some transformation to it through AI, and creates searchable content for us.</a:t>
            </a:r>
            <a:endParaRPr lang="en-AU" dirty="0"/>
          </a:p>
        </p:txBody>
      </p:sp>
    </p:spTree>
    <p:extLst>
      <p:ext uri="{BB962C8B-B14F-4D97-AF65-F5344CB8AC3E}">
        <p14:creationId xmlns:p14="http://schemas.microsoft.com/office/powerpoint/2010/main" val="157396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So where does the AI come into it? The answer to that is skillsets</a:t>
            </a:r>
          </a:p>
          <a:p>
            <a:r>
              <a:rPr lang="en-AU" dirty="0"/>
              <a:t>Skillsets are reusable resources in Cognitive Search that’s attached to an indexer</a:t>
            </a:r>
          </a:p>
          <a:p>
            <a:r>
              <a:rPr lang="en-AU" dirty="0"/>
              <a:t>It contains one or more skills that call either built-in AI or external custom processing over documents retrieved from external data sources.</a:t>
            </a:r>
          </a:p>
          <a:p>
            <a:r>
              <a:rPr lang="en-AU" dirty="0"/>
              <a:t>When we execute skillsets, skills will read from and write to an enriched document,</a:t>
            </a:r>
          </a:p>
          <a:p>
            <a:r>
              <a:rPr lang="en-AU" dirty="0"/>
              <a:t>Initially this will just be the raw content from our data source, but as we execute skills, the enriched document gains structure to which we can search on.</a:t>
            </a:r>
          </a:p>
        </p:txBody>
      </p:sp>
    </p:spTree>
    <p:extLst>
      <p:ext uri="{BB962C8B-B14F-4D97-AF65-F5344CB8AC3E}">
        <p14:creationId xmlns:p14="http://schemas.microsoft.com/office/powerpoint/2010/main" val="2434288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With skillsets, we can use either built-in skills or custom skills</a:t>
            </a:r>
          </a:p>
          <a:p>
            <a:r>
              <a:rPr lang="en-AU" dirty="0"/>
              <a:t>Built-in skills are based on pre-trained models that are provided by Microsoft. This is handy for when you want to use one of the AI services from Microsoft, but as we worked on it with Bupa, we found that it can produce some inconsistent results!</a:t>
            </a:r>
          </a:p>
          <a:p>
            <a:r>
              <a:rPr lang="en-AU" dirty="0"/>
              <a:t>You can use built in skills that are baked into the Cognitive Search service itself, or you can create a multi-ai resource to offload the processing to that.</a:t>
            </a:r>
          </a:p>
          <a:p>
            <a:r>
              <a:rPr lang="en-AU" dirty="0"/>
              <a:t>You can also use custom skills for AI enrichment.</a:t>
            </a:r>
          </a:p>
          <a:p>
            <a:r>
              <a:rPr lang="en-AU" dirty="0"/>
              <a:t>These are modules that you design, develop and deploy to the web. You can then call the module from within a skillset as a custom skill.</a:t>
            </a:r>
          </a:p>
          <a:p>
            <a:r>
              <a:rPr lang="en-AU" dirty="0"/>
              <a:t>Custom skills are great for when you need to insert transformations that are unique to your content. For example, the MSFT health APIs are specific to the USA, so we can build custom skills that are more relevant to Australian health data.</a:t>
            </a:r>
          </a:p>
        </p:txBody>
      </p:sp>
    </p:spTree>
    <p:extLst>
      <p:ext uri="{BB962C8B-B14F-4D97-AF65-F5344CB8AC3E}">
        <p14:creationId xmlns:p14="http://schemas.microsoft.com/office/powerpoint/2010/main" val="11213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10314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a:t>So a typical AI enrichment workflow would look something like this</a:t>
            </a:r>
          </a:p>
        </p:txBody>
      </p:sp>
    </p:spTree>
    <p:extLst>
      <p:ext uri="{BB962C8B-B14F-4D97-AF65-F5344CB8AC3E}">
        <p14:creationId xmlns:p14="http://schemas.microsoft.com/office/powerpoint/2010/main" val="3895436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 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0000" y="900000"/>
            <a:ext cx="8244000" cy="22326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600"/>
              <a:buNone/>
              <a:defRPr sz="4600">
                <a:solidFill>
                  <a:schemeClr val="lt1"/>
                </a:solidFill>
              </a:defRPr>
            </a:lvl1pPr>
            <a:lvl2pPr lvl="1">
              <a:spcBef>
                <a:spcPts val="0"/>
              </a:spcBef>
              <a:spcAft>
                <a:spcPts val="0"/>
              </a:spcAft>
              <a:buClr>
                <a:schemeClr val="lt1"/>
              </a:buClr>
              <a:buSzPts val="4600"/>
              <a:buNone/>
              <a:defRPr sz="4600">
                <a:solidFill>
                  <a:schemeClr val="lt1"/>
                </a:solidFill>
              </a:defRPr>
            </a:lvl2pPr>
            <a:lvl3pPr lvl="2">
              <a:spcBef>
                <a:spcPts val="0"/>
              </a:spcBef>
              <a:spcAft>
                <a:spcPts val="0"/>
              </a:spcAft>
              <a:buClr>
                <a:schemeClr val="lt1"/>
              </a:buClr>
              <a:buSzPts val="4600"/>
              <a:buNone/>
              <a:defRPr sz="4600">
                <a:solidFill>
                  <a:schemeClr val="lt1"/>
                </a:solidFill>
              </a:defRPr>
            </a:lvl3pPr>
            <a:lvl4pPr lvl="3">
              <a:spcBef>
                <a:spcPts val="0"/>
              </a:spcBef>
              <a:spcAft>
                <a:spcPts val="0"/>
              </a:spcAft>
              <a:buClr>
                <a:schemeClr val="lt1"/>
              </a:buClr>
              <a:buSzPts val="4600"/>
              <a:buNone/>
              <a:defRPr sz="4600">
                <a:solidFill>
                  <a:schemeClr val="lt1"/>
                </a:solidFill>
              </a:defRPr>
            </a:lvl4pPr>
            <a:lvl5pPr lvl="4">
              <a:spcBef>
                <a:spcPts val="0"/>
              </a:spcBef>
              <a:spcAft>
                <a:spcPts val="0"/>
              </a:spcAft>
              <a:buClr>
                <a:schemeClr val="lt1"/>
              </a:buClr>
              <a:buSzPts val="4600"/>
              <a:buNone/>
              <a:defRPr sz="4600">
                <a:solidFill>
                  <a:schemeClr val="lt1"/>
                </a:solidFill>
              </a:defRPr>
            </a:lvl5pPr>
            <a:lvl6pPr lvl="5">
              <a:spcBef>
                <a:spcPts val="0"/>
              </a:spcBef>
              <a:spcAft>
                <a:spcPts val="0"/>
              </a:spcAft>
              <a:buClr>
                <a:schemeClr val="lt1"/>
              </a:buClr>
              <a:buSzPts val="4600"/>
              <a:buNone/>
              <a:defRPr sz="4600">
                <a:solidFill>
                  <a:schemeClr val="lt1"/>
                </a:solidFill>
              </a:defRPr>
            </a:lvl6pPr>
            <a:lvl7pPr lvl="6">
              <a:spcBef>
                <a:spcPts val="0"/>
              </a:spcBef>
              <a:spcAft>
                <a:spcPts val="0"/>
              </a:spcAft>
              <a:buClr>
                <a:schemeClr val="lt1"/>
              </a:buClr>
              <a:buSzPts val="4600"/>
              <a:buNone/>
              <a:defRPr sz="4600">
                <a:solidFill>
                  <a:schemeClr val="lt1"/>
                </a:solidFill>
              </a:defRPr>
            </a:lvl7pPr>
            <a:lvl8pPr lvl="7">
              <a:spcBef>
                <a:spcPts val="0"/>
              </a:spcBef>
              <a:spcAft>
                <a:spcPts val="0"/>
              </a:spcAft>
              <a:buClr>
                <a:schemeClr val="lt1"/>
              </a:buClr>
              <a:buSzPts val="4600"/>
              <a:buNone/>
              <a:defRPr sz="4600">
                <a:solidFill>
                  <a:schemeClr val="lt1"/>
                </a:solidFill>
              </a:defRPr>
            </a:lvl8pPr>
            <a:lvl9pPr lvl="8">
              <a:spcBef>
                <a:spcPts val="0"/>
              </a:spcBef>
              <a:spcAft>
                <a:spcPts val="0"/>
              </a:spcAft>
              <a:buClr>
                <a:schemeClr val="lt1"/>
              </a:buClr>
              <a:buSzPts val="4600"/>
              <a:buNone/>
              <a:defRPr sz="4600">
                <a:solidFill>
                  <a:schemeClr val="lt1"/>
                </a:solidFill>
              </a:defRPr>
            </a:lvl9pPr>
          </a:lstStyle>
          <a:p>
            <a:endParaRPr/>
          </a:p>
        </p:txBody>
      </p:sp>
      <p:sp>
        <p:nvSpPr>
          <p:cNvPr id="10" name="Google Shape;10;p2"/>
          <p:cNvSpPr txBox="1">
            <a:spLocks noGrp="1"/>
          </p:cNvSpPr>
          <p:nvPr>
            <p:ph type="subTitle" idx="1"/>
          </p:nvPr>
        </p:nvSpPr>
        <p:spPr>
          <a:xfrm>
            <a:off x="450000" y="3132000"/>
            <a:ext cx="8382300" cy="89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Archivo"/>
              <a:buNone/>
              <a:defRPr sz="2800" b="1">
                <a:latin typeface="Archivo"/>
                <a:ea typeface="Archivo"/>
                <a:cs typeface="Archivo"/>
                <a:sym typeface="Archivo"/>
              </a:defRPr>
            </a:lvl1pPr>
            <a:lvl2pPr lvl="1" algn="ctr">
              <a:lnSpc>
                <a:spcPct val="100000"/>
              </a:lnSpc>
              <a:spcBef>
                <a:spcPts val="0"/>
              </a:spcBef>
              <a:spcAft>
                <a:spcPts val="0"/>
              </a:spcAft>
              <a:buSzPts val="2800"/>
              <a:buFont typeface="Archivo"/>
              <a:buNone/>
              <a:defRPr sz="2800" b="1">
                <a:latin typeface="Archivo"/>
                <a:ea typeface="Archivo"/>
                <a:cs typeface="Archivo"/>
                <a:sym typeface="Archivo"/>
              </a:defRPr>
            </a:lvl2pPr>
            <a:lvl3pPr lvl="2" algn="ctr">
              <a:lnSpc>
                <a:spcPct val="100000"/>
              </a:lnSpc>
              <a:spcBef>
                <a:spcPts val="0"/>
              </a:spcBef>
              <a:spcAft>
                <a:spcPts val="0"/>
              </a:spcAft>
              <a:buSzPts val="2800"/>
              <a:buFont typeface="Archivo"/>
              <a:buNone/>
              <a:defRPr sz="2800" b="1">
                <a:latin typeface="Archivo"/>
                <a:ea typeface="Archivo"/>
                <a:cs typeface="Archivo"/>
                <a:sym typeface="Archivo"/>
              </a:defRPr>
            </a:lvl3pPr>
            <a:lvl4pPr lvl="3" algn="ctr">
              <a:lnSpc>
                <a:spcPct val="100000"/>
              </a:lnSpc>
              <a:spcBef>
                <a:spcPts val="0"/>
              </a:spcBef>
              <a:spcAft>
                <a:spcPts val="0"/>
              </a:spcAft>
              <a:buSzPts val="2800"/>
              <a:buFont typeface="Archivo"/>
              <a:buNone/>
              <a:defRPr sz="2800" b="1">
                <a:latin typeface="Archivo"/>
                <a:ea typeface="Archivo"/>
                <a:cs typeface="Archivo"/>
                <a:sym typeface="Archivo"/>
              </a:defRPr>
            </a:lvl4pPr>
            <a:lvl5pPr lvl="4" algn="ctr">
              <a:lnSpc>
                <a:spcPct val="100000"/>
              </a:lnSpc>
              <a:spcBef>
                <a:spcPts val="0"/>
              </a:spcBef>
              <a:spcAft>
                <a:spcPts val="0"/>
              </a:spcAft>
              <a:buSzPts val="2800"/>
              <a:buFont typeface="Archivo"/>
              <a:buNone/>
              <a:defRPr sz="2800" b="1">
                <a:latin typeface="Archivo"/>
                <a:ea typeface="Archivo"/>
                <a:cs typeface="Archivo"/>
                <a:sym typeface="Archivo"/>
              </a:defRPr>
            </a:lvl5pPr>
            <a:lvl6pPr lvl="5" algn="ctr">
              <a:lnSpc>
                <a:spcPct val="100000"/>
              </a:lnSpc>
              <a:spcBef>
                <a:spcPts val="0"/>
              </a:spcBef>
              <a:spcAft>
                <a:spcPts val="0"/>
              </a:spcAft>
              <a:buSzPts val="2800"/>
              <a:buFont typeface="Archivo"/>
              <a:buNone/>
              <a:defRPr sz="2800" b="1">
                <a:latin typeface="Archivo"/>
                <a:ea typeface="Archivo"/>
                <a:cs typeface="Archivo"/>
                <a:sym typeface="Archivo"/>
              </a:defRPr>
            </a:lvl6pPr>
            <a:lvl7pPr lvl="6" algn="ctr">
              <a:lnSpc>
                <a:spcPct val="100000"/>
              </a:lnSpc>
              <a:spcBef>
                <a:spcPts val="0"/>
              </a:spcBef>
              <a:spcAft>
                <a:spcPts val="0"/>
              </a:spcAft>
              <a:buSzPts val="2800"/>
              <a:buFont typeface="Archivo"/>
              <a:buNone/>
              <a:defRPr sz="2800" b="1">
                <a:latin typeface="Archivo"/>
                <a:ea typeface="Archivo"/>
                <a:cs typeface="Archivo"/>
                <a:sym typeface="Archivo"/>
              </a:defRPr>
            </a:lvl7pPr>
            <a:lvl8pPr lvl="7" algn="ctr">
              <a:lnSpc>
                <a:spcPct val="100000"/>
              </a:lnSpc>
              <a:spcBef>
                <a:spcPts val="0"/>
              </a:spcBef>
              <a:spcAft>
                <a:spcPts val="0"/>
              </a:spcAft>
              <a:buSzPts val="2800"/>
              <a:buFont typeface="Archivo"/>
              <a:buNone/>
              <a:defRPr sz="2800" b="1">
                <a:latin typeface="Archivo"/>
                <a:ea typeface="Archivo"/>
                <a:cs typeface="Archivo"/>
                <a:sym typeface="Archivo"/>
              </a:defRPr>
            </a:lvl8pPr>
            <a:lvl9pPr lvl="8" algn="ctr">
              <a:lnSpc>
                <a:spcPct val="100000"/>
              </a:lnSpc>
              <a:spcBef>
                <a:spcPts val="0"/>
              </a:spcBef>
              <a:spcAft>
                <a:spcPts val="0"/>
              </a:spcAft>
              <a:buSzPts val="2800"/>
              <a:buFont typeface="Archivo"/>
              <a:buNone/>
              <a:defRPr sz="2800" b="1">
                <a:latin typeface="Archivo"/>
                <a:ea typeface="Archivo"/>
                <a:cs typeface="Archivo"/>
                <a:sym typeface="Archivo"/>
              </a:defRPr>
            </a:lvl9pPr>
          </a:lstStyle>
          <a:p>
            <a:endParaRPr/>
          </a:p>
        </p:txBody>
      </p:sp>
      <p:sp>
        <p:nvSpPr>
          <p:cNvPr id="11" name="Google Shape;11;p2"/>
          <p:cNvSpPr txBox="1">
            <a:spLocks noGrp="1"/>
          </p:cNvSpPr>
          <p:nvPr>
            <p:ph type="subTitle" idx="2"/>
          </p:nvPr>
        </p:nvSpPr>
        <p:spPr>
          <a:xfrm>
            <a:off x="450000" y="4213500"/>
            <a:ext cx="4318500" cy="480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600"/>
              <a:buFont typeface="Inter SemiBold"/>
              <a:buNone/>
              <a:defRPr sz="1600">
                <a:solidFill>
                  <a:schemeClr val="lt1"/>
                </a:solidFill>
                <a:latin typeface="Inter SemiBold"/>
                <a:ea typeface="Inter SemiBold"/>
                <a:cs typeface="Inter SemiBold"/>
                <a:sym typeface="Inter SemiBold"/>
              </a:defRPr>
            </a:lvl1pPr>
            <a:lvl2pPr lvl="1">
              <a:spcBef>
                <a:spcPts val="0"/>
              </a:spcBef>
              <a:spcAft>
                <a:spcPts val="0"/>
              </a:spcAft>
              <a:buSzPts val="1700"/>
              <a:buNone/>
              <a:defRPr>
                <a:latin typeface="Archivo"/>
                <a:ea typeface="Archivo"/>
                <a:cs typeface="Archivo"/>
                <a:sym typeface="Archivo"/>
              </a:defRPr>
            </a:lvl2pPr>
            <a:lvl3pPr lvl="2">
              <a:spcBef>
                <a:spcPts val="0"/>
              </a:spcBef>
              <a:spcAft>
                <a:spcPts val="0"/>
              </a:spcAft>
              <a:buSzPts val="1700"/>
              <a:buNone/>
              <a:defRPr>
                <a:latin typeface="Archivo"/>
                <a:ea typeface="Archivo"/>
                <a:cs typeface="Archivo"/>
                <a:sym typeface="Archivo"/>
              </a:defRPr>
            </a:lvl3pPr>
            <a:lvl4pPr lvl="3">
              <a:spcBef>
                <a:spcPts val="0"/>
              </a:spcBef>
              <a:spcAft>
                <a:spcPts val="0"/>
              </a:spcAft>
              <a:buSzPts val="1700"/>
              <a:buNone/>
              <a:defRPr>
                <a:latin typeface="Archivo"/>
                <a:ea typeface="Archivo"/>
                <a:cs typeface="Archivo"/>
                <a:sym typeface="Archivo"/>
              </a:defRPr>
            </a:lvl4pPr>
            <a:lvl5pPr lvl="4">
              <a:spcBef>
                <a:spcPts val="0"/>
              </a:spcBef>
              <a:spcAft>
                <a:spcPts val="0"/>
              </a:spcAft>
              <a:buSzPts val="1700"/>
              <a:buNone/>
              <a:defRPr>
                <a:latin typeface="Archivo"/>
                <a:ea typeface="Archivo"/>
                <a:cs typeface="Archivo"/>
                <a:sym typeface="Archivo"/>
              </a:defRPr>
            </a:lvl5pPr>
            <a:lvl6pPr lvl="5">
              <a:spcBef>
                <a:spcPts val="0"/>
              </a:spcBef>
              <a:spcAft>
                <a:spcPts val="0"/>
              </a:spcAft>
              <a:buSzPts val="1700"/>
              <a:buNone/>
              <a:defRPr>
                <a:latin typeface="Archivo"/>
                <a:ea typeface="Archivo"/>
                <a:cs typeface="Archivo"/>
                <a:sym typeface="Archivo"/>
              </a:defRPr>
            </a:lvl6pPr>
            <a:lvl7pPr lvl="6">
              <a:spcBef>
                <a:spcPts val="0"/>
              </a:spcBef>
              <a:spcAft>
                <a:spcPts val="0"/>
              </a:spcAft>
              <a:buSzPts val="1700"/>
              <a:buNone/>
              <a:defRPr>
                <a:latin typeface="Archivo"/>
                <a:ea typeface="Archivo"/>
                <a:cs typeface="Archivo"/>
                <a:sym typeface="Archivo"/>
              </a:defRPr>
            </a:lvl7pPr>
            <a:lvl8pPr lvl="7">
              <a:spcBef>
                <a:spcPts val="0"/>
              </a:spcBef>
              <a:spcAft>
                <a:spcPts val="0"/>
              </a:spcAft>
              <a:buSzPts val="1700"/>
              <a:buNone/>
              <a:defRPr>
                <a:latin typeface="Archivo"/>
                <a:ea typeface="Archivo"/>
                <a:cs typeface="Archivo"/>
                <a:sym typeface="Archivo"/>
              </a:defRPr>
            </a:lvl8pPr>
            <a:lvl9pPr lvl="8">
              <a:spcBef>
                <a:spcPts val="0"/>
              </a:spcBef>
              <a:spcAft>
                <a:spcPts val="0"/>
              </a:spcAft>
              <a:buSzPts val="1700"/>
              <a:buNone/>
              <a:defRPr>
                <a:latin typeface="Archivo"/>
                <a:ea typeface="Archivo"/>
                <a:cs typeface="Archivo"/>
                <a:sym typeface="Archivo"/>
              </a:defRPr>
            </a:lvl9pPr>
          </a:lstStyle>
          <a:p>
            <a:endParaRPr/>
          </a:p>
        </p:txBody>
      </p:sp>
      <p:pic>
        <p:nvPicPr>
          <p:cNvPr id="12" name="Google Shape;12;p2"/>
          <p:cNvPicPr preferRelativeResize="0"/>
          <p:nvPr/>
        </p:nvPicPr>
        <p:blipFill>
          <a:blip r:embed="rId2">
            <a:alphaModFix/>
          </a:blip>
          <a:stretch>
            <a:fillRect/>
          </a:stretch>
        </p:blipFill>
        <p:spPr>
          <a:xfrm>
            <a:off x="540000" y="540000"/>
            <a:ext cx="1374776" cy="49605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 Title slide with client logo">
  <p:cSld name="TITLE_1">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450000" y="900000"/>
            <a:ext cx="8244000" cy="2232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Clr>
                <a:schemeClr val="lt1"/>
              </a:buClr>
              <a:buSzPts val="4600"/>
              <a:buNone/>
              <a:defRPr sz="4600">
                <a:solidFill>
                  <a:schemeClr val="lt1"/>
                </a:solidFill>
              </a:defRPr>
            </a:lvl2pPr>
            <a:lvl3pPr lvl="2" rtl="0">
              <a:spcBef>
                <a:spcPts val="0"/>
              </a:spcBef>
              <a:spcAft>
                <a:spcPts val="0"/>
              </a:spcAft>
              <a:buClr>
                <a:schemeClr val="lt1"/>
              </a:buClr>
              <a:buSzPts val="4600"/>
              <a:buNone/>
              <a:defRPr sz="4600">
                <a:solidFill>
                  <a:schemeClr val="lt1"/>
                </a:solidFill>
              </a:defRPr>
            </a:lvl3pPr>
            <a:lvl4pPr lvl="3" rtl="0">
              <a:spcBef>
                <a:spcPts val="0"/>
              </a:spcBef>
              <a:spcAft>
                <a:spcPts val="0"/>
              </a:spcAft>
              <a:buClr>
                <a:schemeClr val="lt1"/>
              </a:buClr>
              <a:buSzPts val="4600"/>
              <a:buNone/>
              <a:defRPr sz="4600">
                <a:solidFill>
                  <a:schemeClr val="lt1"/>
                </a:solidFill>
              </a:defRPr>
            </a:lvl4pPr>
            <a:lvl5pPr lvl="4" rtl="0">
              <a:spcBef>
                <a:spcPts val="0"/>
              </a:spcBef>
              <a:spcAft>
                <a:spcPts val="0"/>
              </a:spcAft>
              <a:buClr>
                <a:schemeClr val="lt1"/>
              </a:buClr>
              <a:buSzPts val="4600"/>
              <a:buNone/>
              <a:defRPr sz="4600">
                <a:solidFill>
                  <a:schemeClr val="lt1"/>
                </a:solidFill>
              </a:defRPr>
            </a:lvl5pPr>
            <a:lvl6pPr lvl="5" rtl="0">
              <a:spcBef>
                <a:spcPts val="0"/>
              </a:spcBef>
              <a:spcAft>
                <a:spcPts val="0"/>
              </a:spcAft>
              <a:buClr>
                <a:schemeClr val="lt1"/>
              </a:buClr>
              <a:buSzPts val="4600"/>
              <a:buNone/>
              <a:defRPr sz="4600">
                <a:solidFill>
                  <a:schemeClr val="lt1"/>
                </a:solidFill>
              </a:defRPr>
            </a:lvl6pPr>
            <a:lvl7pPr lvl="6" rtl="0">
              <a:spcBef>
                <a:spcPts val="0"/>
              </a:spcBef>
              <a:spcAft>
                <a:spcPts val="0"/>
              </a:spcAft>
              <a:buClr>
                <a:schemeClr val="lt1"/>
              </a:buClr>
              <a:buSzPts val="4600"/>
              <a:buNone/>
              <a:defRPr sz="4600">
                <a:solidFill>
                  <a:schemeClr val="lt1"/>
                </a:solidFill>
              </a:defRPr>
            </a:lvl7pPr>
            <a:lvl8pPr lvl="7" rtl="0">
              <a:spcBef>
                <a:spcPts val="0"/>
              </a:spcBef>
              <a:spcAft>
                <a:spcPts val="0"/>
              </a:spcAft>
              <a:buClr>
                <a:schemeClr val="lt1"/>
              </a:buClr>
              <a:buSzPts val="4600"/>
              <a:buNone/>
              <a:defRPr sz="4600">
                <a:solidFill>
                  <a:schemeClr val="lt1"/>
                </a:solidFill>
              </a:defRPr>
            </a:lvl8pPr>
            <a:lvl9pPr lvl="8" rtl="0">
              <a:spcBef>
                <a:spcPts val="0"/>
              </a:spcBef>
              <a:spcAft>
                <a:spcPts val="0"/>
              </a:spcAft>
              <a:buClr>
                <a:schemeClr val="lt1"/>
              </a:buClr>
              <a:buSzPts val="4600"/>
              <a:buNone/>
              <a:defRPr sz="4600">
                <a:solidFill>
                  <a:schemeClr val="lt1"/>
                </a:solidFill>
              </a:defRPr>
            </a:lvl9pPr>
          </a:lstStyle>
          <a:p>
            <a:endParaRPr/>
          </a:p>
        </p:txBody>
      </p:sp>
      <p:sp>
        <p:nvSpPr>
          <p:cNvPr id="15" name="Google Shape;15;p3"/>
          <p:cNvSpPr txBox="1">
            <a:spLocks noGrp="1"/>
          </p:cNvSpPr>
          <p:nvPr>
            <p:ph type="subTitle" idx="1"/>
          </p:nvPr>
        </p:nvSpPr>
        <p:spPr>
          <a:xfrm>
            <a:off x="450000" y="3132000"/>
            <a:ext cx="8382300" cy="8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Font typeface="Archivo"/>
              <a:buNone/>
              <a:defRPr sz="2800" b="1">
                <a:latin typeface="Archivo"/>
                <a:ea typeface="Archivo"/>
                <a:cs typeface="Archivo"/>
                <a:sym typeface="Archivo"/>
              </a:defRPr>
            </a:lvl1pPr>
            <a:lvl2pPr lvl="1" algn="ctr" rtl="0">
              <a:lnSpc>
                <a:spcPct val="100000"/>
              </a:lnSpc>
              <a:spcBef>
                <a:spcPts val="0"/>
              </a:spcBef>
              <a:spcAft>
                <a:spcPts val="0"/>
              </a:spcAft>
              <a:buSzPts val="2800"/>
              <a:buFont typeface="Archivo"/>
              <a:buNone/>
              <a:defRPr sz="2800" b="1">
                <a:latin typeface="Archivo"/>
                <a:ea typeface="Archivo"/>
                <a:cs typeface="Archivo"/>
                <a:sym typeface="Archivo"/>
              </a:defRPr>
            </a:lvl2pPr>
            <a:lvl3pPr lvl="2" algn="ctr" rtl="0">
              <a:lnSpc>
                <a:spcPct val="100000"/>
              </a:lnSpc>
              <a:spcBef>
                <a:spcPts val="0"/>
              </a:spcBef>
              <a:spcAft>
                <a:spcPts val="0"/>
              </a:spcAft>
              <a:buSzPts val="2800"/>
              <a:buFont typeface="Archivo"/>
              <a:buNone/>
              <a:defRPr sz="2800" b="1">
                <a:latin typeface="Archivo"/>
                <a:ea typeface="Archivo"/>
                <a:cs typeface="Archivo"/>
                <a:sym typeface="Archivo"/>
              </a:defRPr>
            </a:lvl3pPr>
            <a:lvl4pPr lvl="3" algn="ctr" rtl="0">
              <a:lnSpc>
                <a:spcPct val="100000"/>
              </a:lnSpc>
              <a:spcBef>
                <a:spcPts val="0"/>
              </a:spcBef>
              <a:spcAft>
                <a:spcPts val="0"/>
              </a:spcAft>
              <a:buSzPts val="2800"/>
              <a:buFont typeface="Archivo"/>
              <a:buNone/>
              <a:defRPr sz="2800" b="1">
                <a:latin typeface="Archivo"/>
                <a:ea typeface="Archivo"/>
                <a:cs typeface="Archivo"/>
                <a:sym typeface="Archivo"/>
              </a:defRPr>
            </a:lvl4pPr>
            <a:lvl5pPr lvl="4" algn="ctr" rtl="0">
              <a:lnSpc>
                <a:spcPct val="100000"/>
              </a:lnSpc>
              <a:spcBef>
                <a:spcPts val="0"/>
              </a:spcBef>
              <a:spcAft>
                <a:spcPts val="0"/>
              </a:spcAft>
              <a:buSzPts val="2800"/>
              <a:buFont typeface="Archivo"/>
              <a:buNone/>
              <a:defRPr sz="2800" b="1">
                <a:latin typeface="Archivo"/>
                <a:ea typeface="Archivo"/>
                <a:cs typeface="Archivo"/>
                <a:sym typeface="Archivo"/>
              </a:defRPr>
            </a:lvl5pPr>
            <a:lvl6pPr lvl="5" algn="ctr" rtl="0">
              <a:lnSpc>
                <a:spcPct val="100000"/>
              </a:lnSpc>
              <a:spcBef>
                <a:spcPts val="0"/>
              </a:spcBef>
              <a:spcAft>
                <a:spcPts val="0"/>
              </a:spcAft>
              <a:buSzPts val="2800"/>
              <a:buFont typeface="Archivo"/>
              <a:buNone/>
              <a:defRPr sz="2800" b="1">
                <a:latin typeface="Archivo"/>
                <a:ea typeface="Archivo"/>
                <a:cs typeface="Archivo"/>
                <a:sym typeface="Archivo"/>
              </a:defRPr>
            </a:lvl6pPr>
            <a:lvl7pPr lvl="6" algn="ctr" rtl="0">
              <a:lnSpc>
                <a:spcPct val="100000"/>
              </a:lnSpc>
              <a:spcBef>
                <a:spcPts val="0"/>
              </a:spcBef>
              <a:spcAft>
                <a:spcPts val="0"/>
              </a:spcAft>
              <a:buSzPts val="2800"/>
              <a:buFont typeface="Archivo"/>
              <a:buNone/>
              <a:defRPr sz="2800" b="1">
                <a:latin typeface="Archivo"/>
                <a:ea typeface="Archivo"/>
                <a:cs typeface="Archivo"/>
                <a:sym typeface="Archivo"/>
              </a:defRPr>
            </a:lvl7pPr>
            <a:lvl8pPr lvl="7" algn="ctr" rtl="0">
              <a:lnSpc>
                <a:spcPct val="100000"/>
              </a:lnSpc>
              <a:spcBef>
                <a:spcPts val="0"/>
              </a:spcBef>
              <a:spcAft>
                <a:spcPts val="0"/>
              </a:spcAft>
              <a:buSzPts val="2800"/>
              <a:buFont typeface="Archivo"/>
              <a:buNone/>
              <a:defRPr sz="2800" b="1">
                <a:latin typeface="Archivo"/>
                <a:ea typeface="Archivo"/>
                <a:cs typeface="Archivo"/>
                <a:sym typeface="Archivo"/>
              </a:defRPr>
            </a:lvl8pPr>
            <a:lvl9pPr lvl="8" algn="ctr" rtl="0">
              <a:lnSpc>
                <a:spcPct val="100000"/>
              </a:lnSpc>
              <a:spcBef>
                <a:spcPts val="0"/>
              </a:spcBef>
              <a:spcAft>
                <a:spcPts val="0"/>
              </a:spcAft>
              <a:buSzPts val="2800"/>
              <a:buFont typeface="Archivo"/>
              <a:buNone/>
              <a:defRPr sz="2800" b="1">
                <a:latin typeface="Archivo"/>
                <a:ea typeface="Archivo"/>
                <a:cs typeface="Archivo"/>
                <a:sym typeface="Archivo"/>
              </a:defRPr>
            </a:lvl9pPr>
          </a:lstStyle>
          <a:p>
            <a:endParaRPr/>
          </a:p>
        </p:txBody>
      </p:sp>
      <p:sp>
        <p:nvSpPr>
          <p:cNvPr id="16" name="Google Shape;16;p3"/>
          <p:cNvSpPr txBox="1">
            <a:spLocks noGrp="1"/>
          </p:cNvSpPr>
          <p:nvPr>
            <p:ph type="subTitle" idx="2"/>
          </p:nvPr>
        </p:nvSpPr>
        <p:spPr>
          <a:xfrm>
            <a:off x="450000" y="4213500"/>
            <a:ext cx="8244000" cy="48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200"/>
              <a:buFont typeface="Inter Medium"/>
              <a:buNone/>
              <a:defRPr sz="1200">
                <a:solidFill>
                  <a:schemeClr val="lt1"/>
                </a:solidFill>
                <a:latin typeface="Inter Medium"/>
                <a:ea typeface="Inter Medium"/>
                <a:cs typeface="Inter Medium"/>
                <a:sym typeface="Inter Medium"/>
              </a:defRPr>
            </a:lvl1pPr>
            <a:lvl2pPr lvl="1" rtl="0">
              <a:spcBef>
                <a:spcPts val="0"/>
              </a:spcBef>
              <a:spcAft>
                <a:spcPts val="0"/>
              </a:spcAft>
              <a:buSzPts val="1700"/>
              <a:buNone/>
              <a:defRPr>
                <a:latin typeface="Archivo"/>
                <a:ea typeface="Archivo"/>
                <a:cs typeface="Archivo"/>
                <a:sym typeface="Archivo"/>
              </a:defRPr>
            </a:lvl2pPr>
            <a:lvl3pPr lvl="2" rtl="0">
              <a:spcBef>
                <a:spcPts val="0"/>
              </a:spcBef>
              <a:spcAft>
                <a:spcPts val="0"/>
              </a:spcAft>
              <a:buSzPts val="1700"/>
              <a:buNone/>
              <a:defRPr>
                <a:latin typeface="Archivo"/>
                <a:ea typeface="Archivo"/>
                <a:cs typeface="Archivo"/>
                <a:sym typeface="Archivo"/>
              </a:defRPr>
            </a:lvl3pPr>
            <a:lvl4pPr lvl="3" rtl="0">
              <a:spcBef>
                <a:spcPts val="0"/>
              </a:spcBef>
              <a:spcAft>
                <a:spcPts val="0"/>
              </a:spcAft>
              <a:buSzPts val="1700"/>
              <a:buNone/>
              <a:defRPr>
                <a:latin typeface="Archivo"/>
                <a:ea typeface="Archivo"/>
                <a:cs typeface="Archivo"/>
                <a:sym typeface="Archivo"/>
              </a:defRPr>
            </a:lvl4pPr>
            <a:lvl5pPr lvl="4" rtl="0">
              <a:spcBef>
                <a:spcPts val="0"/>
              </a:spcBef>
              <a:spcAft>
                <a:spcPts val="0"/>
              </a:spcAft>
              <a:buSzPts val="1700"/>
              <a:buNone/>
              <a:defRPr>
                <a:latin typeface="Archivo"/>
                <a:ea typeface="Archivo"/>
                <a:cs typeface="Archivo"/>
                <a:sym typeface="Archivo"/>
              </a:defRPr>
            </a:lvl5pPr>
            <a:lvl6pPr lvl="5" rtl="0">
              <a:spcBef>
                <a:spcPts val="0"/>
              </a:spcBef>
              <a:spcAft>
                <a:spcPts val="0"/>
              </a:spcAft>
              <a:buSzPts val="1700"/>
              <a:buNone/>
              <a:defRPr>
                <a:latin typeface="Archivo"/>
                <a:ea typeface="Archivo"/>
                <a:cs typeface="Archivo"/>
                <a:sym typeface="Archivo"/>
              </a:defRPr>
            </a:lvl6pPr>
            <a:lvl7pPr lvl="6" rtl="0">
              <a:spcBef>
                <a:spcPts val="0"/>
              </a:spcBef>
              <a:spcAft>
                <a:spcPts val="0"/>
              </a:spcAft>
              <a:buSzPts val="1700"/>
              <a:buNone/>
              <a:defRPr>
                <a:latin typeface="Archivo"/>
                <a:ea typeface="Archivo"/>
                <a:cs typeface="Archivo"/>
                <a:sym typeface="Archivo"/>
              </a:defRPr>
            </a:lvl7pPr>
            <a:lvl8pPr lvl="7" rtl="0">
              <a:spcBef>
                <a:spcPts val="0"/>
              </a:spcBef>
              <a:spcAft>
                <a:spcPts val="0"/>
              </a:spcAft>
              <a:buSzPts val="1700"/>
              <a:buNone/>
              <a:defRPr>
                <a:latin typeface="Archivo"/>
                <a:ea typeface="Archivo"/>
                <a:cs typeface="Archivo"/>
                <a:sym typeface="Archivo"/>
              </a:defRPr>
            </a:lvl8pPr>
            <a:lvl9pPr lvl="8" rtl="0">
              <a:spcBef>
                <a:spcPts val="0"/>
              </a:spcBef>
              <a:spcAft>
                <a:spcPts val="0"/>
              </a:spcAft>
              <a:buSzPts val="1700"/>
              <a:buNone/>
              <a:defRPr>
                <a:latin typeface="Archivo"/>
                <a:ea typeface="Archivo"/>
                <a:cs typeface="Archivo"/>
                <a:sym typeface="Archivo"/>
              </a:defRPr>
            </a:lvl9pPr>
          </a:lstStyle>
          <a:p>
            <a:endParaRPr/>
          </a:p>
        </p:txBody>
      </p:sp>
      <p:pic>
        <p:nvPicPr>
          <p:cNvPr id="17" name="Google Shape;17;p3"/>
          <p:cNvPicPr preferRelativeResize="0"/>
          <p:nvPr/>
        </p:nvPicPr>
        <p:blipFill>
          <a:blip r:embed="rId2">
            <a:alphaModFix/>
          </a:blip>
          <a:stretch>
            <a:fillRect/>
          </a:stretch>
        </p:blipFill>
        <p:spPr>
          <a:xfrm>
            <a:off x="540000" y="540000"/>
            <a:ext cx="1374776" cy="496050"/>
          </a:xfrm>
          <a:prstGeom prst="rect">
            <a:avLst/>
          </a:prstGeom>
          <a:noFill/>
          <a:ln>
            <a:noFill/>
          </a:ln>
        </p:spPr>
      </p:pic>
      <p:cxnSp>
        <p:nvCxnSpPr>
          <p:cNvPr id="18" name="Google Shape;18;p3"/>
          <p:cNvCxnSpPr/>
          <p:nvPr/>
        </p:nvCxnSpPr>
        <p:spPr>
          <a:xfrm>
            <a:off x="2152700" y="500175"/>
            <a:ext cx="0" cy="575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5 - Mantel Group logo">
  <p:cSld name="TITLE_1_1_1_1">
    <p:bg>
      <p:bgPr>
        <a:solidFill>
          <a:schemeClr val="accent1"/>
        </a:solidFill>
        <a:effectLst/>
      </p:bgPr>
    </p:bg>
    <p:spTree>
      <p:nvGrpSpPr>
        <p:cNvPr id="1" name="Shape 174"/>
        <p:cNvGrpSpPr/>
        <p:nvPr/>
      </p:nvGrpSpPr>
      <p:grpSpPr>
        <a:xfrm>
          <a:off x="0" y="0"/>
          <a:ext cx="0" cy="0"/>
          <a:chOff x="0" y="0"/>
          <a:chExt cx="0" cy="0"/>
        </a:xfrm>
      </p:grpSpPr>
      <p:pic>
        <p:nvPicPr>
          <p:cNvPr id="175" name="Google Shape;175;p6"/>
          <p:cNvPicPr preferRelativeResize="0"/>
          <p:nvPr/>
        </p:nvPicPr>
        <p:blipFill>
          <a:blip r:embed="rId2">
            <a:alphaModFix/>
          </a:blip>
          <a:stretch>
            <a:fillRect/>
          </a:stretch>
        </p:blipFill>
        <p:spPr>
          <a:xfrm>
            <a:off x="3047325" y="2021600"/>
            <a:ext cx="3049349" cy="110030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973">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02a - Heading, subheading and body + image + logo and tagline">
  <p:cSld name="TITLE_AND_BODY_2">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450000" y="450000"/>
            <a:ext cx="8244000" cy="44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82" name="Google Shape;182;p8"/>
          <p:cNvSpPr txBox="1">
            <a:spLocks noGrp="1"/>
          </p:cNvSpPr>
          <p:nvPr>
            <p:ph type="body" idx="1"/>
          </p:nvPr>
        </p:nvSpPr>
        <p:spPr>
          <a:xfrm>
            <a:off x="450000" y="1800000"/>
            <a:ext cx="4705200" cy="1892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800"/>
              </a:spcBef>
              <a:spcAft>
                <a:spcPts val="0"/>
              </a:spcAft>
              <a:buSzPts val="1500"/>
              <a:buChar char="○"/>
              <a:defRPr/>
            </a:lvl2pPr>
            <a:lvl3pPr marL="1371600" lvl="2" indent="-323850" rtl="0">
              <a:spcBef>
                <a:spcPts val="800"/>
              </a:spcBef>
              <a:spcAft>
                <a:spcPts val="0"/>
              </a:spcAft>
              <a:buSzPts val="1500"/>
              <a:buChar char="■"/>
              <a:defRPr/>
            </a:lvl3pPr>
            <a:lvl4pPr marL="1828800" lvl="3" indent="-323850" rtl="0">
              <a:spcBef>
                <a:spcPts val="800"/>
              </a:spcBef>
              <a:spcAft>
                <a:spcPts val="0"/>
              </a:spcAft>
              <a:buSzPts val="1500"/>
              <a:buChar char="●"/>
              <a:defRPr/>
            </a:lvl4pPr>
            <a:lvl5pPr marL="2286000" lvl="4" indent="-323850" rtl="0">
              <a:spcBef>
                <a:spcPts val="800"/>
              </a:spcBef>
              <a:spcAft>
                <a:spcPts val="0"/>
              </a:spcAft>
              <a:buSzPts val="1500"/>
              <a:buChar char="○"/>
              <a:defRPr/>
            </a:lvl5pPr>
            <a:lvl6pPr marL="2743200" lvl="5" indent="-323850" rtl="0">
              <a:spcBef>
                <a:spcPts val="800"/>
              </a:spcBef>
              <a:spcAft>
                <a:spcPts val="0"/>
              </a:spcAft>
              <a:buSzPts val="1500"/>
              <a:buChar char="■"/>
              <a:defRPr/>
            </a:lvl6pPr>
            <a:lvl7pPr marL="3200400" lvl="6" indent="-323850" rtl="0">
              <a:spcBef>
                <a:spcPts val="800"/>
              </a:spcBef>
              <a:spcAft>
                <a:spcPts val="0"/>
              </a:spcAft>
              <a:buSzPts val="1500"/>
              <a:buChar char="●"/>
              <a:defRPr/>
            </a:lvl7pPr>
            <a:lvl8pPr marL="3657600" lvl="7" indent="-323850" rtl="0">
              <a:spcBef>
                <a:spcPts val="800"/>
              </a:spcBef>
              <a:spcAft>
                <a:spcPts val="0"/>
              </a:spcAft>
              <a:buSzPts val="1500"/>
              <a:buChar char="○"/>
              <a:defRPr/>
            </a:lvl8pPr>
            <a:lvl9pPr marL="4114800" lvl="8" indent="-323850" rtl="0">
              <a:spcBef>
                <a:spcPts val="800"/>
              </a:spcBef>
              <a:spcAft>
                <a:spcPts val="800"/>
              </a:spcAft>
              <a:buSzPts val="1500"/>
              <a:buChar char="■"/>
              <a:defRPr/>
            </a:lvl9pPr>
          </a:lstStyle>
          <a:p>
            <a:endParaRPr/>
          </a:p>
        </p:txBody>
      </p:sp>
      <p:sp>
        <p:nvSpPr>
          <p:cNvPr id="183" name="Google Shape;183;p8"/>
          <p:cNvSpPr txBox="1">
            <a:spLocks noGrp="1"/>
          </p:cNvSpPr>
          <p:nvPr>
            <p:ph type="subTitle" idx="2"/>
          </p:nvPr>
        </p:nvSpPr>
        <p:spPr>
          <a:xfrm>
            <a:off x="450000" y="895500"/>
            <a:ext cx="82440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a:endParaRPr/>
          </a:p>
        </p:txBody>
      </p:sp>
      <p:sp>
        <p:nvSpPr>
          <p:cNvPr id="184" name="Google Shape;184;p8"/>
          <p:cNvSpPr txBox="1"/>
          <p:nvPr/>
        </p:nvSpPr>
        <p:spPr>
          <a:xfrm>
            <a:off x="6498603" y="4843363"/>
            <a:ext cx="2423100" cy="155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185" name="Google Shape;185;p8"/>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186" name="Google Shape;186;p8"/>
          <p:cNvSpPr>
            <a:spLocks noGrp="1"/>
          </p:cNvSpPr>
          <p:nvPr>
            <p:ph type="pic" idx="3"/>
          </p:nvPr>
        </p:nvSpPr>
        <p:spPr>
          <a:xfrm>
            <a:off x="5584200" y="1800000"/>
            <a:ext cx="3109800" cy="2893800"/>
          </a:xfrm>
          <a:prstGeom prst="rect">
            <a:avLst/>
          </a:prstGeom>
          <a:noFill/>
          <a:ln>
            <a:noFill/>
          </a:ln>
        </p:spPr>
      </p:sp>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7a - Heading, subheading, three columns with callouts + logo and tagline">
  <p:cSld name="TITLE_AND_BODY_1_1_1_1_1_1_1_1_1_2_2">
    <p:spTree>
      <p:nvGrpSpPr>
        <p:cNvPr id="1" name="Shape 256"/>
        <p:cNvGrpSpPr/>
        <p:nvPr/>
      </p:nvGrpSpPr>
      <p:grpSpPr>
        <a:xfrm>
          <a:off x="0" y="0"/>
          <a:ext cx="0" cy="0"/>
          <a:chOff x="0" y="0"/>
          <a:chExt cx="0" cy="0"/>
        </a:xfrm>
      </p:grpSpPr>
      <p:sp>
        <p:nvSpPr>
          <p:cNvPr id="257" name="Google Shape;257;p18"/>
          <p:cNvSpPr txBox="1"/>
          <p:nvPr/>
        </p:nvSpPr>
        <p:spPr>
          <a:xfrm>
            <a:off x="6498603" y="4843363"/>
            <a:ext cx="2423100" cy="155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258" name="Google Shape;258;p18"/>
          <p:cNvPicPr preferRelativeResize="0"/>
          <p:nvPr/>
        </p:nvPicPr>
        <p:blipFill>
          <a:blip r:embed="rId2">
            <a:alphaModFix/>
          </a:blip>
          <a:stretch>
            <a:fillRect/>
          </a:stretch>
        </p:blipFill>
        <p:spPr>
          <a:xfrm>
            <a:off x="222300" y="4819666"/>
            <a:ext cx="562826" cy="203125"/>
          </a:xfrm>
          <a:prstGeom prst="rect">
            <a:avLst/>
          </a:prstGeom>
          <a:noFill/>
          <a:ln>
            <a:noFill/>
          </a:ln>
        </p:spPr>
      </p:pic>
      <p:sp>
        <p:nvSpPr>
          <p:cNvPr id="259" name="Google Shape;259;p18"/>
          <p:cNvSpPr txBox="1">
            <a:spLocks noGrp="1"/>
          </p:cNvSpPr>
          <p:nvPr>
            <p:ph type="body" idx="1"/>
          </p:nvPr>
        </p:nvSpPr>
        <p:spPr>
          <a:xfrm>
            <a:off x="6325200" y="2232000"/>
            <a:ext cx="2188800" cy="17820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800"/>
              </a:spcBef>
              <a:spcAft>
                <a:spcPts val="0"/>
              </a:spcAft>
              <a:buSzPts val="1500"/>
              <a:buChar char="○"/>
              <a:defRPr/>
            </a:lvl2pPr>
            <a:lvl3pPr marL="1371600" lvl="2" indent="-323850" rtl="0">
              <a:spcBef>
                <a:spcPts val="800"/>
              </a:spcBef>
              <a:spcAft>
                <a:spcPts val="0"/>
              </a:spcAft>
              <a:buSzPts val="1500"/>
              <a:buChar char="■"/>
              <a:defRPr/>
            </a:lvl3pPr>
            <a:lvl4pPr marL="1828800" lvl="3" indent="-323850" rtl="0">
              <a:spcBef>
                <a:spcPts val="800"/>
              </a:spcBef>
              <a:spcAft>
                <a:spcPts val="0"/>
              </a:spcAft>
              <a:buSzPts val="1500"/>
              <a:buChar char="●"/>
              <a:defRPr/>
            </a:lvl4pPr>
            <a:lvl5pPr marL="2286000" lvl="4" indent="-323850" rtl="0">
              <a:spcBef>
                <a:spcPts val="800"/>
              </a:spcBef>
              <a:spcAft>
                <a:spcPts val="0"/>
              </a:spcAft>
              <a:buSzPts val="1500"/>
              <a:buChar char="○"/>
              <a:defRPr/>
            </a:lvl5pPr>
            <a:lvl6pPr marL="2743200" lvl="5" indent="-323850" rtl="0">
              <a:spcBef>
                <a:spcPts val="800"/>
              </a:spcBef>
              <a:spcAft>
                <a:spcPts val="0"/>
              </a:spcAft>
              <a:buSzPts val="1500"/>
              <a:buChar char="■"/>
              <a:defRPr/>
            </a:lvl6pPr>
            <a:lvl7pPr marL="3200400" lvl="6" indent="-323850" rtl="0">
              <a:spcBef>
                <a:spcPts val="800"/>
              </a:spcBef>
              <a:spcAft>
                <a:spcPts val="0"/>
              </a:spcAft>
              <a:buSzPts val="1500"/>
              <a:buChar char="●"/>
              <a:defRPr/>
            </a:lvl7pPr>
            <a:lvl8pPr marL="3657600" lvl="7" indent="-323850" rtl="0">
              <a:spcBef>
                <a:spcPts val="800"/>
              </a:spcBef>
              <a:spcAft>
                <a:spcPts val="0"/>
              </a:spcAft>
              <a:buSzPts val="1500"/>
              <a:buChar char="○"/>
              <a:defRPr/>
            </a:lvl8pPr>
            <a:lvl9pPr marL="4114800" lvl="8" indent="-323850" rtl="0">
              <a:spcBef>
                <a:spcPts val="800"/>
              </a:spcBef>
              <a:spcAft>
                <a:spcPts val="800"/>
              </a:spcAft>
              <a:buSzPts val="1500"/>
              <a:buChar char="■"/>
              <a:defRPr/>
            </a:lvl9pPr>
          </a:lstStyle>
          <a:p>
            <a:endParaRPr/>
          </a:p>
        </p:txBody>
      </p:sp>
      <p:sp>
        <p:nvSpPr>
          <p:cNvPr id="260" name="Google Shape;260;p18"/>
          <p:cNvSpPr txBox="1">
            <a:spLocks noGrp="1"/>
          </p:cNvSpPr>
          <p:nvPr>
            <p:ph type="title"/>
          </p:nvPr>
        </p:nvSpPr>
        <p:spPr>
          <a:xfrm>
            <a:off x="450000" y="450000"/>
            <a:ext cx="8520600" cy="450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61" name="Google Shape;261;p18"/>
          <p:cNvSpPr txBox="1">
            <a:spLocks noGrp="1"/>
          </p:cNvSpPr>
          <p:nvPr>
            <p:ph type="body" idx="2"/>
          </p:nvPr>
        </p:nvSpPr>
        <p:spPr>
          <a:xfrm>
            <a:off x="630000" y="2230975"/>
            <a:ext cx="2188800" cy="17829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800"/>
              </a:spcBef>
              <a:spcAft>
                <a:spcPts val="0"/>
              </a:spcAft>
              <a:buSzPts val="1500"/>
              <a:buChar char="○"/>
              <a:defRPr/>
            </a:lvl2pPr>
            <a:lvl3pPr marL="1371600" lvl="2" indent="-323850" rtl="0">
              <a:spcBef>
                <a:spcPts val="800"/>
              </a:spcBef>
              <a:spcAft>
                <a:spcPts val="0"/>
              </a:spcAft>
              <a:buSzPts val="1500"/>
              <a:buChar char="■"/>
              <a:defRPr/>
            </a:lvl3pPr>
            <a:lvl4pPr marL="1828800" lvl="3" indent="-323850" rtl="0">
              <a:spcBef>
                <a:spcPts val="800"/>
              </a:spcBef>
              <a:spcAft>
                <a:spcPts val="0"/>
              </a:spcAft>
              <a:buSzPts val="1500"/>
              <a:buChar char="●"/>
              <a:defRPr/>
            </a:lvl4pPr>
            <a:lvl5pPr marL="2286000" lvl="4" indent="-323850" rtl="0">
              <a:spcBef>
                <a:spcPts val="800"/>
              </a:spcBef>
              <a:spcAft>
                <a:spcPts val="0"/>
              </a:spcAft>
              <a:buSzPts val="1500"/>
              <a:buChar char="○"/>
              <a:defRPr/>
            </a:lvl5pPr>
            <a:lvl6pPr marL="2743200" lvl="5" indent="-323850" rtl="0">
              <a:spcBef>
                <a:spcPts val="800"/>
              </a:spcBef>
              <a:spcAft>
                <a:spcPts val="0"/>
              </a:spcAft>
              <a:buSzPts val="1500"/>
              <a:buChar char="■"/>
              <a:defRPr/>
            </a:lvl6pPr>
            <a:lvl7pPr marL="3200400" lvl="6" indent="-323850" rtl="0">
              <a:spcBef>
                <a:spcPts val="800"/>
              </a:spcBef>
              <a:spcAft>
                <a:spcPts val="0"/>
              </a:spcAft>
              <a:buSzPts val="1500"/>
              <a:buChar char="●"/>
              <a:defRPr/>
            </a:lvl7pPr>
            <a:lvl8pPr marL="3657600" lvl="7" indent="-323850" rtl="0">
              <a:spcBef>
                <a:spcPts val="800"/>
              </a:spcBef>
              <a:spcAft>
                <a:spcPts val="0"/>
              </a:spcAft>
              <a:buSzPts val="1500"/>
              <a:buChar char="○"/>
              <a:defRPr/>
            </a:lvl8pPr>
            <a:lvl9pPr marL="4114800" lvl="8" indent="-323850" rtl="0">
              <a:spcBef>
                <a:spcPts val="800"/>
              </a:spcBef>
              <a:spcAft>
                <a:spcPts val="800"/>
              </a:spcAft>
              <a:buSzPts val="1500"/>
              <a:buChar char="■"/>
              <a:defRPr/>
            </a:lvl9pPr>
          </a:lstStyle>
          <a:p>
            <a:endParaRPr/>
          </a:p>
        </p:txBody>
      </p:sp>
      <p:sp>
        <p:nvSpPr>
          <p:cNvPr id="262" name="Google Shape;262;p18"/>
          <p:cNvSpPr txBox="1">
            <a:spLocks noGrp="1"/>
          </p:cNvSpPr>
          <p:nvPr>
            <p:ph type="subTitle" idx="3"/>
          </p:nvPr>
        </p:nvSpPr>
        <p:spPr>
          <a:xfrm>
            <a:off x="450000" y="900000"/>
            <a:ext cx="82440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a:endParaRPr/>
          </a:p>
        </p:txBody>
      </p:sp>
      <p:sp>
        <p:nvSpPr>
          <p:cNvPr id="263" name="Google Shape;263;p18"/>
          <p:cNvSpPr txBox="1">
            <a:spLocks noGrp="1"/>
          </p:cNvSpPr>
          <p:nvPr>
            <p:ph type="body" idx="4"/>
          </p:nvPr>
        </p:nvSpPr>
        <p:spPr>
          <a:xfrm>
            <a:off x="3479567" y="2232000"/>
            <a:ext cx="2188800" cy="17820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800"/>
              </a:spcBef>
              <a:spcAft>
                <a:spcPts val="0"/>
              </a:spcAft>
              <a:buSzPts val="1500"/>
              <a:buChar char="○"/>
              <a:defRPr/>
            </a:lvl2pPr>
            <a:lvl3pPr marL="1371600" lvl="2" indent="-323850" rtl="0">
              <a:spcBef>
                <a:spcPts val="800"/>
              </a:spcBef>
              <a:spcAft>
                <a:spcPts val="0"/>
              </a:spcAft>
              <a:buSzPts val="1500"/>
              <a:buChar char="■"/>
              <a:defRPr/>
            </a:lvl3pPr>
            <a:lvl4pPr marL="1828800" lvl="3" indent="-323850" rtl="0">
              <a:spcBef>
                <a:spcPts val="800"/>
              </a:spcBef>
              <a:spcAft>
                <a:spcPts val="0"/>
              </a:spcAft>
              <a:buSzPts val="1500"/>
              <a:buChar char="●"/>
              <a:defRPr/>
            </a:lvl4pPr>
            <a:lvl5pPr marL="2286000" lvl="4" indent="-323850" rtl="0">
              <a:spcBef>
                <a:spcPts val="800"/>
              </a:spcBef>
              <a:spcAft>
                <a:spcPts val="0"/>
              </a:spcAft>
              <a:buSzPts val="1500"/>
              <a:buChar char="○"/>
              <a:defRPr/>
            </a:lvl5pPr>
            <a:lvl6pPr marL="2743200" lvl="5" indent="-323850" rtl="0">
              <a:spcBef>
                <a:spcPts val="800"/>
              </a:spcBef>
              <a:spcAft>
                <a:spcPts val="0"/>
              </a:spcAft>
              <a:buSzPts val="1500"/>
              <a:buChar char="■"/>
              <a:defRPr/>
            </a:lvl6pPr>
            <a:lvl7pPr marL="3200400" lvl="6" indent="-323850" rtl="0">
              <a:spcBef>
                <a:spcPts val="800"/>
              </a:spcBef>
              <a:spcAft>
                <a:spcPts val="0"/>
              </a:spcAft>
              <a:buSzPts val="1500"/>
              <a:buChar char="●"/>
              <a:defRPr/>
            </a:lvl7pPr>
            <a:lvl8pPr marL="3657600" lvl="7" indent="-323850" rtl="0">
              <a:spcBef>
                <a:spcPts val="800"/>
              </a:spcBef>
              <a:spcAft>
                <a:spcPts val="0"/>
              </a:spcAft>
              <a:buSzPts val="1500"/>
              <a:buChar char="○"/>
              <a:defRPr/>
            </a:lvl8pPr>
            <a:lvl9pPr marL="4114800" lvl="8" indent="-323850" rtl="0">
              <a:spcBef>
                <a:spcPts val="800"/>
              </a:spcBef>
              <a:spcAft>
                <a:spcPts val="800"/>
              </a:spcAft>
              <a:buSzPts val="1500"/>
              <a:buChar char="■"/>
              <a:defRPr/>
            </a:lvl9pPr>
          </a:lstStyle>
          <a:p>
            <a:endParaRPr/>
          </a:p>
        </p:txBody>
      </p:sp>
      <p:sp>
        <p:nvSpPr>
          <p:cNvPr id="264" name="Google Shape;264;p18"/>
          <p:cNvSpPr txBox="1">
            <a:spLocks noGrp="1"/>
          </p:cNvSpPr>
          <p:nvPr>
            <p:ph type="subTitle" idx="5"/>
          </p:nvPr>
        </p:nvSpPr>
        <p:spPr>
          <a:xfrm>
            <a:off x="630000" y="1980000"/>
            <a:ext cx="21888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a:endParaRPr/>
          </a:p>
        </p:txBody>
      </p:sp>
      <p:sp>
        <p:nvSpPr>
          <p:cNvPr id="265" name="Google Shape;265;p18"/>
          <p:cNvSpPr txBox="1">
            <a:spLocks noGrp="1"/>
          </p:cNvSpPr>
          <p:nvPr>
            <p:ph type="subTitle" idx="6"/>
          </p:nvPr>
        </p:nvSpPr>
        <p:spPr>
          <a:xfrm>
            <a:off x="3481200" y="1980000"/>
            <a:ext cx="21888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a:endParaRPr/>
          </a:p>
        </p:txBody>
      </p:sp>
      <p:sp>
        <p:nvSpPr>
          <p:cNvPr id="266" name="Google Shape;266;p18"/>
          <p:cNvSpPr txBox="1">
            <a:spLocks noGrp="1"/>
          </p:cNvSpPr>
          <p:nvPr>
            <p:ph type="subTitle" idx="7"/>
          </p:nvPr>
        </p:nvSpPr>
        <p:spPr>
          <a:xfrm>
            <a:off x="6325200" y="1980000"/>
            <a:ext cx="21888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1pPr>
            <a:lvl2pPr lvl="1"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2pPr>
            <a:lvl3pPr lvl="2"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3pPr>
            <a:lvl4pPr lvl="3"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4pPr>
            <a:lvl5pPr lvl="4"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5pPr>
            <a:lvl6pPr lvl="5"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6pPr>
            <a:lvl7pPr lvl="6"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7pPr>
            <a:lvl8pPr lvl="7"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8pPr>
            <a:lvl9pPr lvl="8" rtl="0">
              <a:lnSpc>
                <a:spcPct val="90000"/>
              </a:lnSpc>
              <a:spcBef>
                <a:spcPts val="0"/>
              </a:spcBef>
              <a:spcAft>
                <a:spcPts val="0"/>
              </a:spcAft>
              <a:buClr>
                <a:schemeClr val="dk2"/>
              </a:buClr>
              <a:buSzPts val="1200"/>
              <a:buFont typeface="Archivo SemiBold"/>
              <a:buNone/>
              <a:defRPr sz="1200">
                <a:solidFill>
                  <a:schemeClr val="dk2"/>
                </a:solidFill>
                <a:latin typeface="Archivo SemiBold"/>
                <a:ea typeface="Archivo SemiBold"/>
                <a:cs typeface="Archivo SemiBold"/>
                <a:sym typeface="Archivo SemiBold"/>
              </a:defRPr>
            </a:lvl9pPr>
          </a:lstStyle>
          <a:p>
            <a:endParaRPr/>
          </a:p>
        </p:txBody>
      </p:sp>
    </p:spTree>
  </p:cSld>
  <p:clrMapOvr>
    <a:masterClrMapping/>
  </p:clrMapOvr>
  <p:extLst>
    <p:ext uri="{DCECCB84-F9BA-43D5-87BE-67443E8EF086}">
      <p15:sldGuideLst xmlns:p15="http://schemas.microsoft.com/office/powerpoint/2012/main">
        <p15:guide id="1" orient="horz" pos="771">
          <p15:clr>
            <a:srgbClr val="E46962"/>
          </p15:clr>
        </p15:guide>
        <p15:guide id="2" pos="397">
          <p15:clr>
            <a:srgbClr val="E46962"/>
          </p15:clr>
        </p15:guide>
        <p15:guide id="3" pos="1776">
          <p15:clr>
            <a:srgbClr val="E46962"/>
          </p15:clr>
        </p15:guide>
        <p15:guide id="4" orient="horz" pos="2529">
          <p15:clr>
            <a:srgbClr val="E46962"/>
          </p15:clr>
        </p15:guide>
        <p15:guide id="5" pos="2191">
          <p15:clr>
            <a:srgbClr val="E46962"/>
          </p15:clr>
        </p15:guide>
        <p15:guide id="6" pos="3572">
          <p15:clr>
            <a:srgbClr val="E46962"/>
          </p15:clr>
        </p15:guide>
        <p15:guide id="7" pos="3984">
          <p15:clr>
            <a:srgbClr val="E46962"/>
          </p15:clr>
        </p15:guide>
        <p15:guide id="8" pos="5363">
          <p15:clr>
            <a:srgbClr val="E46962"/>
          </p15:clr>
        </p15:guide>
        <p15:guide id="9" orient="horz" pos="1247">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0a - Heading and subheading + logo and tagline">
  <p:cSld name="TITLE_AND_BODY_2_2">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450000" y="450000"/>
            <a:ext cx="8244000" cy="44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30" name="Google Shape;330;p24"/>
          <p:cNvSpPr txBox="1">
            <a:spLocks noGrp="1"/>
          </p:cNvSpPr>
          <p:nvPr>
            <p:ph type="subTitle" idx="1"/>
          </p:nvPr>
        </p:nvSpPr>
        <p:spPr>
          <a:xfrm>
            <a:off x="450000" y="895500"/>
            <a:ext cx="82440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a:endParaRPr/>
          </a:p>
        </p:txBody>
      </p:sp>
      <p:sp>
        <p:nvSpPr>
          <p:cNvPr id="331" name="Google Shape;331;p24"/>
          <p:cNvSpPr txBox="1"/>
          <p:nvPr/>
        </p:nvSpPr>
        <p:spPr>
          <a:xfrm>
            <a:off x="6498603" y="4843363"/>
            <a:ext cx="2423100" cy="155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7F7F7F"/>
              </a:buClr>
              <a:buSzPts val="2900"/>
              <a:buFont typeface="Arial"/>
              <a:buNone/>
            </a:pPr>
            <a:r>
              <a:rPr lang="en-GB" sz="900">
                <a:solidFill>
                  <a:srgbClr val="1E5E82"/>
                </a:solidFill>
                <a:latin typeface="Archivo SemiBold"/>
                <a:ea typeface="Archivo SemiBold"/>
                <a:cs typeface="Archivo SemiBold"/>
                <a:sym typeface="Archivo SemiBold"/>
              </a:rPr>
              <a:t>Changing how the world works for the </a:t>
            </a:r>
            <a:r>
              <a:rPr lang="en-GB" sz="900">
                <a:solidFill>
                  <a:srgbClr val="D86E89"/>
                </a:solidFill>
                <a:latin typeface="Archivo SemiBold"/>
                <a:ea typeface="Archivo SemiBold"/>
                <a:cs typeface="Archivo SemiBold"/>
                <a:sym typeface="Archivo SemiBold"/>
              </a:rPr>
              <a:t>better.</a:t>
            </a:r>
            <a:endParaRPr sz="900">
              <a:solidFill>
                <a:srgbClr val="D86E89"/>
              </a:solidFill>
              <a:latin typeface="Archivo SemiBold"/>
              <a:ea typeface="Archivo SemiBold"/>
              <a:cs typeface="Archivo SemiBold"/>
              <a:sym typeface="Archivo SemiBold"/>
            </a:endParaRPr>
          </a:p>
        </p:txBody>
      </p:sp>
      <p:pic>
        <p:nvPicPr>
          <p:cNvPr id="332" name="Google Shape;332;p24"/>
          <p:cNvPicPr preferRelativeResize="0"/>
          <p:nvPr/>
        </p:nvPicPr>
        <p:blipFill>
          <a:blip r:embed="rId2">
            <a:alphaModFix/>
          </a:blip>
          <a:stretch>
            <a:fillRect/>
          </a:stretch>
        </p:blipFill>
        <p:spPr>
          <a:xfrm>
            <a:off x="222300" y="4819666"/>
            <a:ext cx="562826" cy="203125"/>
          </a:xfrm>
          <a:prstGeom prst="rect">
            <a:avLst/>
          </a:prstGeom>
          <a:noFill/>
          <a:ln>
            <a:noFill/>
          </a:ln>
        </p:spPr>
      </p:pic>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guide id="4" orient="horz" pos="310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02a - Heading, subheading and body + image">
  <p:cSld name="TITLE_AND_BODY_2_1">
    <p:spTree>
      <p:nvGrpSpPr>
        <p:cNvPr id="1" name="Shape 342"/>
        <p:cNvGrpSpPr/>
        <p:nvPr/>
      </p:nvGrpSpPr>
      <p:grpSpPr>
        <a:xfrm>
          <a:off x="0" y="0"/>
          <a:ext cx="0" cy="0"/>
          <a:chOff x="0" y="0"/>
          <a:chExt cx="0" cy="0"/>
        </a:xfrm>
      </p:grpSpPr>
      <p:sp>
        <p:nvSpPr>
          <p:cNvPr id="343" name="Google Shape;343;p27"/>
          <p:cNvSpPr txBox="1">
            <a:spLocks noGrp="1"/>
          </p:cNvSpPr>
          <p:nvPr>
            <p:ph type="title"/>
          </p:nvPr>
        </p:nvSpPr>
        <p:spPr>
          <a:xfrm>
            <a:off x="450000" y="450000"/>
            <a:ext cx="8244000" cy="445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44" name="Google Shape;344;p27"/>
          <p:cNvSpPr txBox="1">
            <a:spLocks noGrp="1"/>
          </p:cNvSpPr>
          <p:nvPr>
            <p:ph type="body" idx="1"/>
          </p:nvPr>
        </p:nvSpPr>
        <p:spPr>
          <a:xfrm>
            <a:off x="450000" y="1800000"/>
            <a:ext cx="4705200" cy="1892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a:lvl1pPr>
            <a:lvl2pPr marL="914400" lvl="1" indent="-323850" rtl="0">
              <a:spcBef>
                <a:spcPts val="800"/>
              </a:spcBef>
              <a:spcAft>
                <a:spcPts val="0"/>
              </a:spcAft>
              <a:buSzPts val="1500"/>
              <a:buChar char="○"/>
              <a:defRPr/>
            </a:lvl2pPr>
            <a:lvl3pPr marL="1371600" lvl="2" indent="-323850" rtl="0">
              <a:spcBef>
                <a:spcPts val="800"/>
              </a:spcBef>
              <a:spcAft>
                <a:spcPts val="0"/>
              </a:spcAft>
              <a:buSzPts val="1500"/>
              <a:buChar char="■"/>
              <a:defRPr/>
            </a:lvl3pPr>
            <a:lvl4pPr marL="1828800" lvl="3" indent="-323850" rtl="0">
              <a:spcBef>
                <a:spcPts val="800"/>
              </a:spcBef>
              <a:spcAft>
                <a:spcPts val="0"/>
              </a:spcAft>
              <a:buSzPts val="1500"/>
              <a:buChar char="●"/>
              <a:defRPr/>
            </a:lvl4pPr>
            <a:lvl5pPr marL="2286000" lvl="4" indent="-323850" rtl="0">
              <a:spcBef>
                <a:spcPts val="800"/>
              </a:spcBef>
              <a:spcAft>
                <a:spcPts val="0"/>
              </a:spcAft>
              <a:buSzPts val="1500"/>
              <a:buChar char="○"/>
              <a:defRPr/>
            </a:lvl5pPr>
            <a:lvl6pPr marL="2743200" lvl="5" indent="-323850" rtl="0">
              <a:spcBef>
                <a:spcPts val="800"/>
              </a:spcBef>
              <a:spcAft>
                <a:spcPts val="0"/>
              </a:spcAft>
              <a:buSzPts val="1500"/>
              <a:buChar char="■"/>
              <a:defRPr/>
            </a:lvl6pPr>
            <a:lvl7pPr marL="3200400" lvl="6" indent="-323850" rtl="0">
              <a:spcBef>
                <a:spcPts val="800"/>
              </a:spcBef>
              <a:spcAft>
                <a:spcPts val="0"/>
              </a:spcAft>
              <a:buSzPts val="1500"/>
              <a:buChar char="●"/>
              <a:defRPr/>
            </a:lvl7pPr>
            <a:lvl8pPr marL="3657600" lvl="7" indent="-323850" rtl="0">
              <a:spcBef>
                <a:spcPts val="800"/>
              </a:spcBef>
              <a:spcAft>
                <a:spcPts val="0"/>
              </a:spcAft>
              <a:buSzPts val="1500"/>
              <a:buChar char="○"/>
              <a:defRPr/>
            </a:lvl8pPr>
            <a:lvl9pPr marL="4114800" lvl="8" indent="-323850" rtl="0">
              <a:spcBef>
                <a:spcPts val="800"/>
              </a:spcBef>
              <a:spcAft>
                <a:spcPts val="800"/>
              </a:spcAft>
              <a:buSzPts val="1500"/>
              <a:buChar char="■"/>
              <a:defRPr/>
            </a:lvl9pPr>
          </a:lstStyle>
          <a:p>
            <a:endParaRPr/>
          </a:p>
        </p:txBody>
      </p:sp>
      <p:sp>
        <p:nvSpPr>
          <p:cNvPr id="345" name="Google Shape;345;p27"/>
          <p:cNvSpPr txBox="1">
            <a:spLocks noGrp="1"/>
          </p:cNvSpPr>
          <p:nvPr>
            <p:ph type="subTitle" idx="2"/>
          </p:nvPr>
        </p:nvSpPr>
        <p:spPr>
          <a:xfrm>
            <a:off x="450000" y="895500"/>
            <a:ext cx="8244000" cy="3270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1pPr>
            <a:lvl2pPr lvl="1"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2pPr>
            <a:lvl3pPr lvl="2"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3pPr>
            <a:lvl4pPr lvl="3"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4pPr>
            <a:lvl5pPr lvl="4"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5pPr>
            <a:lvl6pPr lvl="5"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6pPr>
            <a:lvl7pPr lvl="6"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7pPr>
            <a:lvl8pPr lvl="7"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8pPr>
            <a:lvl9pPr lvl="8" rtl="0">
              <a:lnSpc>
                <a:spcPct val="90000"/>
              </a:lnSpc>
              <a:spcBef>
                <a:spcPts val="0"/>
              </a:spcBef>
              <a:spcAft>
                <a:spcPts val="0"/>
              </a:spcAft>
              <a:buSzPts val="1700"/>
              <a:buFont typeface="Archivo Medium"/>
              <a:buNone/>
              <a:defRPr>
                <a:latin typeface="Archivo Medium"/>
                <a:ea typeface="Archivo Medium"/>
                <a:cs typeface="Archivo Medium"/>
                <a:sym typeface="Archivo Medium"/>
              </a:defRPr>
            </a:lvl9pPr>
          </a:lstStyle>
          <a:p>
            <a:endParaRPr/>
          </a:p>
        </p:txBody>
      </p:sp>
      <p:sp>
        <p:nvSpPr>
          <p:cNvPr id="346" name="Google Shape;346;p27"/>
          <p:cNvSpPr>
            <a:spLocks noGrp="1"/>
          </p:cNvSpPr>
          <p:nvPr>
            <p:ph type="pic" idx="3"/>
          </p:nvPr>
        </p:nvSpPr>
        <p:spPr>
          <a:xfrm>
            <a:off x="5584200" y="1800000"/>
            <a:ext cx="3109800" cy="2893800"/>
          </a:xfrm>
          <a:prstGeom prst="rect">
            <a:avLst/>
          </a:prstGeom>
          <a:noFill/>
          <a:ln>
            <a:noFill/>
          </a:ln>
        </p:spPr>
      </p:sp>
    </p:spTree>
  </p:cSld>
  <p:clrMapOvr>
    <a:masterClrMapping/>
  </p:clrMapOvr>
  <p:extLst>
    <p:ext uri="{DCECCB84-F9BA-43D5-87BE-67443E8EF086}">
      <p15:sldGuideLst xmlns:p15="http://schemas.microsoft.com/office/powerpoint/2012/main">
        <p15:guide id="1" pos="140">
          <p15:clr>
            <a:srgbClr val="E46962"/>
          </p15:clr>
        </p15:guide>
        <p15:guide id="2" pos="5620">
          <p15:clr>
            <a:srgbClr val="E46962"/>
          </p15:clr>
        </p15:guide>
        <p15:guide id="3" orient="horz" pos="3240">
          <p15:clr>
            <a:srgbClr val="E4696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0000" y="450000"/>
            <a:ext cx="8244000" cy="4500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1pPr>
            <a:lvl2pPr lvl="1"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2pPr>
            <a:lvl3pPr lvl="2"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3pPr>
            <a:lvl4pPr lvl="3"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4pPr>
            <a:lvl5pPr lvl="4"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5pPr>
            <a:lvl6pPr lvl="5"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6pPr>
            <a:lvl7pPr lvl="6"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7pPr>
            <a:lvl8pPr lvl="7"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8pPr>
            <a:lvl9pPr lvl="8" rtl="0">
              <a:lnSpc>
                <a:spcPct val="90000"/>
              </a:lnSpc>
              <a:spcBef>
                <a:spcPts val="0"/>
              </a:spcBef>
              <a:spcAft>
                <a:spcPts val="0"/>
              </a:spcAft>
              <a:buClr>
                <a:schemeClr val="accent1"/>
              </a:buClr>
              <a:buSzPts val="2600"/>
              <a:buFont typeface="Archivo ExtraBold"/>
              <a:buNone/>
              <a:defRPr sz="2600">
                <a:solidFill>
                  <a:schemeClr val="accent1"/>
                </a:solidFill>
                <a:latin typeface="Archivo ExtraBold"/>
                <a:ea typeface="Archivo ExtraBold"/>
                <a:cs typeface="Archivo ExtraBold"/>
                <a:sym typeface="Archivo ExtraBold"/>
              </a:defRPr>
            </a:lvl9pPr>
          </a:lstStyle>
          <a:p>
            <a:endParaRPr/>
          </a:p>
        </p:txBody>
      </p:sp>
      <p:sp>
        <p:nvSpPr>
          <p:cNvPr id="7" name="Google Shape;7;p1"/>
          <p:cNvSpPr txBox="1">
            <a:spLocks noGrp="1"/>
          </p:cNvSpPr>
          <p:nvPr>
            <p:ph type="body" idx="1"/>
          </p:nvPr>
        </p:nvSpPr>
        <p:spPr>
          <a:xfrm>
            <a:off x="450000" y="1800000"/>
            <a:ext cx="6396300" cy="28935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Inter"/>
              <a:buChar char="●"/>
              <a:defRPr sz="1500">
                <a:solidFill>
                  <a:schemeClr val="dk2"/>
                </a:solidFill>
                <a:latin typeface="Inter"/>
                <a:ea typeface="Inter"/>
                <a:cs typeface="Inter"/>
                <a:sym typeface="Inter"/>
              </a:defRPr>
            </a:lvl1pPr>
            <a:lvl2pPr marL="914400" lvl="1"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2pPr>
            <a:lvl3pPr marL="1371600" lvl="2"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3pPr>
            <a:lvl4pPr marL="1828800" lvl="3"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4pPr>
            <a:lvl5pPr marL="2286000" lvl="4"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5pPr>
            <a:lvl6pPr marL="2743200" lvl="5"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6pPr>
            <a:lvl7pPr marL="3200400" lvl="6"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7pPr>
            <a:lvl8pPr marL="3657600" lvl="7" indent="-323850" rtl="0">
              <a:lnSpc>
                <a:spcPct val="115000"/>
              </a:lnSpc>
              <a:spcBef>
                <a:spcPts val="800"/>
              </a:spcBef>
              <a:spcAft>
                <a:spcPts val="0"/>
              </a:spcAft>
              <a:buClr>
                <a:schemeClr val="dk2"/>
              </a:buClr>
              <a:buSzPts val="1500"/>
              <a:buFont typeface="Inter"/>
              <a:buChar char="○"/>
              <a:defRPr sz="1500">
                <a:solidFill>
                  <a:schemeClr val="dk2"/>
                </a:solidFill>
                <a:latin typeface="Inter"/>
                <a:ea typeface="Inter"/>
                <a:cs typeface="Inter"/>
                <a:sym typeface="Inter"/>
              </a:defRPr>
            </a:lvl8pPr>
            <a:lvl9pPr marL="4114800" lvl="8" indent="-323850" rtl="0">
              <a:lnSpc>
                <a:spcPct val="115000"/>
              </a:lnSpc>
              <a:spcBef>
                <a:spcPts val="800"/>
              </a:spcBef>
              <a:spcAft>
                <a:spcPts val="800"/>
              </a:spcAft>
              <a:buClr>
                <a:schemeClr val="dk2"/>
              </a:buClr>
              <a:buSzPts val="1500"/>
              <a:buFont typeface="Inter"/>
              <a:buChar char="■"/>
              <a:defRPr sz="1500">
                <a:solidFill>
                  <a:schemeClr val="dk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64" r:id="rId5"/>
    <p:sldLayoutId id="2147483670"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E46962"/>
          </p15:clr>
        </p15:guide>
        <p15:guide id="2" pos="5477">
          <p15:clr>
            <a:srgbClr val="E46962"/>
          </p15:clr>
        </p15:guide>
        <p15:guide id="3" orient="horz" pos="283">
          <p15:clr>
            <a:srgbClr val="E46962"/>
          </p15:clr>
        </p15:guide>
        <p15:guide id="4" orient="horz" pos="2957">
          <p15:clr>
            <a:srgbClr val="E46962"/>
          </p15:clr>
        </p15:guide>
        <p15:guide id="5" orient="horz" pos="567">
          <p15:clr>
            <a:srgbClr val="E46962"/>
          </p15:clr>
        </p15:guide>
        <p15:guide id="6" orient="horz" pos="1134">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5"/>
          <p:cNvSpPr txBox="1">
            <a:spLocks noGrp="1"/>
          </p:cNvSpPr>
          <p:nvPr>
            <p:ph type="ctrTitle"/>
          </p:nvPr>
        </p:nvSpPr>
        <p:spPr>
          <a:xfrm>
            <a:off x="450000" y="900000"/>
            <a:ext cx="8244000" cy="223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AI Enrichment in Azure </a:t>
            </a:r>
            <a:r>
              <a:rPr lang="en-GB" strike="sngStrike" dirty="0"/>
              <a:t>Cognitive</a:t>
            </a:r>
            <a:r>
              <a:rPr lang="en-GB" dirty="0"/>
              <a:t> AI Search</a:t>
            </a:r>
            <a:endParaRPr dirty="0"/>
          </a:p>
        </p:txBody>
      </p:sp>
      <p:sp>
        <p:nvSpPr>
          <p:cNvPr id="469" name="Google Shape;469;p45"/>
          <p:cNvSpPr txBox="1">
            <a:spLocks noGrp="1"/>
          </p:cNvSpPr>
          <p:nvPr>
            <p:ph type="subTitle" idx="1"/>
          </p:nvPr>
        </p:nvSpPr>
        <p:spPr>
          <a:xfrm>
            <a:off x="450000" y="3132000"/>
            <a:ext cx="8382300" cy="89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accent2"/>
                </a:solidFill>
              </a:rPr>
              <a:t>Will Velida – Lead Software Engineer</a:t>
            </a:r>
          </a:p>
          <a:p>
            <a:pPr marL="0" lvl="0" indent="0" algn="l" rtl="0">
              <a:spcBef>
                <a:spcPts val="0"/>
              </a:spcBef>
              <a:spcAft>
                <a:spcPts val="0"/>
              </a:spcAft>
              <a:buNone/>
            </a:pPr>
            <a:r>
              <a:rPr lang="en-GB" b="1" dirty="0" err="1">
                <a:solidFill>
                  <a:schemeClr val="accent2"/>
                </a:solidFill>
                <a:latin typeface="Archivo"/>
                <a:ea typeface="Archivo"/>
                <a:cs typeface="Archivo"/>
                <a:sym typeface="Archivo"/>
              </a:rPr>
              <a:t>Azenix</a:t>
            </a:r>
            <a:endParaRPr b="1" dirty="0">
              <a:solidFill>
                <a:schemeClr val="accent2"/>
              </a:solidFill>
              <a:latin typeface="Archivo"/>
              <a:ea typeface="Archivo"/>
              <a:cs typeface="Archivo"/>
              <a:sym typeface="Archivo"/>
            </a:endParaRPr>
          </a:p>
        </p:txBody>
      </p:sp>
      <p:sp>
        <p:nvSpPr>
          <p:cNvPr id="470" name="Google Shape;470;p45"/>
          <p:cNvSpPr txBox="1">
            <a:spLocks noGrp="1"/>
          </p:cNvSpPr>
          <p:nvPr>
            <p:ph type="subTitle" idx="2"/>
          </p:nvPr>
        </p:nvSpPr>
        <p:spPr>
          <a:xfrm>
            <a:off x="450000" y="4213500"/>
            <a:ext cx="4318500" cy="48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November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3C95CE-CA98-F9DE-4495-9FD5BF4D1377}"/>
              </a:ext>
            </a:extLst>
          </p:cNvPr>
          <p:cNvSpPr>
            <a:spLocks noGrp="1"/>
          </p:cNvSpPr>
          <p:nvPr>
            <p:ph type="title"/>
          </p:nvPr>
        </p:nvSpPr>
        <p:spPr/>
        <p:txBody>
          <a:bodyPr/>
          <a:lstStyle/>
          <a:p>
            <a:r>
              <a:rPr lang="en-AU" dirty="0"/>
              <a:t>Wrapping up</a:t>
            </a:r>
          </a:p>
        </p:txBody>
      </p:sp>
      <p:sp>
        <p:nvSpPr>
          <p:cNvPr id="6" name="Text Placeholder 5">
            <a:extLst>
              <a:ext uri="{FF2B5EF4-FFF2-40B4-BE49-F238E27FC236}">
                <a16:creationId xmlns:a16="http://schemas.microsoft.com/office/drawing/2014/main" id="{6CC4ADA1-EF0A-E9A8-628F-9F78915F4103}"/>
              </a:ext>
            </a:extLst>
          </p:cNvPr>
          <p:cNvSpPr>
            <a:spLocks noGrp="1"/>
          </p:cNvSpPr>
          <p:nvPr>
            <p:ph type="body" idx="1"/>
          </p:nvPr>
        </p:nvSpPr>
        <p:spPr>
          <a:xfrm>
            <a:off x="450000" y="1266600"/>
            <a:ext cx="3414077" cy="2014323"/>
          </a:xfrm>
        </p:spPr>
        <p:txBody>
          <a:bodyPr/>
          <a:lstStyle/>
          <a:p>
            <a:r>
              <a:rPr lang="en-AU" b="1" dirty="0"/>
              <a:t>Indexers</a:t>
            </a:r>
            <a:r>
              <a:rPr lang="en-AU" dirty="0"/>
              <a:t> pull data from supported cloud sources.</a:t>
            </a:r>
          </a:p>
          <a:p>
            <a:r>
              <a:rPr lang="en-AU" dirty="0"/>
              <a:t>Enrich your indexers with </a:t>
            </a:r>
            <a:r>
              <a:rPr lang="en-AU" b="1" dirty="0"/>
              <a:t>Skillsets</a:t>
            </a:r>
            <a:r>
              <a:rPr lang="en-AU" dirty="0"/>
              <a:t> to enhance your data with AI capabilities.</a:t>
            </a:r>
          </a:p>
          <a:p>
            <a:r>
              <a:rPr lang="en-AU" dirty="0"/>
              <a:t>Perform search queries over your data.</a:t>
            </a:r>
          </a:p>
          <a:p>
            <a:r>
              <a:rPr lang="en-AU" dirty="0"/>
              <a:t>Can use either </a:t>
            </a:r>
            <a:r>
              <a:rPr lang="en-AU" b="1" dirty="0"/>
              <a:t>built-in</a:t>
            </a:r>
            <a:r>
              <a:rPr lang="en-AU" dirty="0"/>
              <a:t> skills from Microsoft, or </a:t>
            </a:r>
            <a:r>
              <a:rPr lang="en-AU" b="1" dirty="0"/>
              <a:t>custom </a:t>
            </a:r>
            <a:r>
              <a:rPr lang="en-AU" dirty="0"/>
              <a:t>skills for your own models.</a:t>
            </a:r>
          </a:p>
          <a:p>
            <a:endParaRPr lang="en-AU" dirty="0"/>
          </a:p>
        </p:txBody>
      </p:sp>
      <p:pic>
        <p:nvPicPr>
          <p:cNvPr id="9" name="Picture 8">
            <a:extLst>
              <a:ext uri="{FF2B5EF4-FFF2-40B4-BE49-F238E27FC236}">
                <a16:creationId xmlns:a16="http://schemas.microsoft.com/office/drawing/2014/main" id="{29F7E5E1-2CA7-B9DA-4CBD-E1ADDFC4F59C}"/>
              </a:ext>
            </a:extLst>
          </p:cNvPr>
          <p:cNvPicPr>
            <a:picLocks noChangeAspect="1"/>
          </p:cNvPicPr>
          <p:nvPr/>
        </p:nvPicPr>
        <p:blipFill>
          <a:blip r:embed="rId2"/>
          <a:stretch>
            <a:fillRect/>
          </a:stretch>
        </p:blipFill>
        <p:spPr>
          <a:xfrm>
            <a:off x="3987653" y="1388823"/>
            <a:ext cx="4913813" cy="1892100"/>
          </a:xfrm>
          <a:prstGeom prst="rect">
            <a:avLst/>
          </a:prstGeom>
        </p:spPr>
      </p:pic>
    </p:spTree>
    <p:extLst>
      <p:ext uri="{BB962C8B-B14F-4D97-AF65-F5344CB8AC3E}">
        <p14:creationId xmlns:p14="http://schemas.microsoft.com/office/powerpoint/2010/main" val="312527834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AADE29-8D0A-A166-1BDE-C197069BF8C3}"/>
              </a:ext>
            </a:extLst>
          </p:cNvPr>
          <p:cNvPicPr>
            <a:picLocks noChangeAspect="1"/>
          </p:cNvPicPr>
          <p:nvPr/>
        </p:nvPicPr>
        <p:blipFill>
          <a:blip r:embed="rId2"/>
          <a:stretch>
            <a:fillRect/>
          </a:stretch>
        </p:blipFill>
        <p:spPr>
          <a:xfrm>
            <a:off x="1226006" y="3863901"/>
            <a:ext cx="4316342" cy="481626"/>
          </a:xfrm>
          <a:prstGeom prst="rect">
            <a:avLst/>
          </a:prstGeom>
        </p:spPr>
      </p:pic>
      <p:sp>
        <p:nvSpPr>
          <p:cNvPr id="4" name="TextBox 3">
            <a:extLst>
              <a:ext uri="{FF2B5EF4-FFF2-40B4-BE49-F238E27FC236}">
                <a16:creationId xmlns:a16="http://schemas.microsoft.com/office/drawing/2014/main" id="{E618EAC4-B137-9C3F-5734-2FB8A3D0BBE4}"/>
              </a:ext>
            </a:extLst>
          </p:cNvPr>
          <p:cNvSpPr txBox="1"/>
          <p:nvPr/>
        </p:nvSpPr>
        <p:spPr>
          <a:xfrm>
            <a:off x="1912474" y="4037750"/>
            <a:ext cx="5463988" cy="307777"/>
          </a:xfrm>
          <a:prstGeom prst="rect">
            <a:avLst/>
          </a:prstGeom>
          <a:noFill/>
        </p:spPr>
        <p:txBody>
          <a:bodyPr wrap="square">
            <a:spAutoFit/>
          </a:bodyPr>
          <a:lstStyle/>
          <a:p>
            <a:pPr algn="ctr"/>
            <a:r>
              <a:rPr lang="en-AU" dirty="0">
                <a:solidFill>
                  <a:schemeClr val="bg1"/>
                </a:solidFill>
              </a:rPr>
              <a:t>https://github.com/willvelida/ai-enrichment-azure-cognitive-search</a:t>
            </a:r>
          </a:p>
        </p:txBody>
      </p:sp>
      <p:pic>
        <p:nvPicPr>
          <p:cNvPr id="6" name="Picture 5" descr="A black cat with a white circle in the background&#10;&#10;Description automatically generated">
            <a:extLst>
              <a:ext uri="{FF2B5EF4-FFF2-40B4-BE49-F238E27FC236}">
                <a16:creationId xmlns:a16="http://schemas.microsoft.com/office/drawing/2014/main" id="{BF134E27-05B9-C816-335E-0BBE39102DE9}"/>
              </a:ext>
            </a:extLst>
          </p:cNvPr>
          <p:cNvPicPr>
            <a:picLocks noChangeAspect="1"/>
          </p:cNvPicPr>
          <p:nvPr/>
        </p:nvPicPr>
        <p:blipFill>
          <a:blip r:embed="rId3"/>
          <a:stretch>
            <a:fillRect/>
          </a:stretch>
        </p:blipFill>
        <p:spPr>
          <a:xfrm>
            <a:off x="4279895" y="3379316"/>
            <a:ext cx="584209" cy="571509"/>
          </a:xfrm>
          <a:prstGeom prst="rect">
            <a:avLst/>
          </a:prstGeom>
        </p:spPr>
      </p:pic>
    </p:spTree>
    <p:extLst>
      <p:ext uri="{BB962C8B-B14F-4D97-AF65-F5344CB8AC3E}">
        <p14:creationId xmlns:p14="http://schemas.microsoft.com/office/powerpoint/2010/main" val="362084555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2CF0E8F-22AB-648B-95FD-200975C332AC}"/>
              </a:ext>
            </a:extLst>
          </p:cNvPr>
          <p:cNvSpPr>
            <a:spLocks noGrp="1"/>
          </p:cNvSpPr>
          <p:nvPr>
            <p:ph type="title"/>
          </p:nvPr>
        </p:nvSpPr>
        <p:spPr/>
        <p:txBody>
          <a:bodyPr/>
          <a:lstStyle/>
          <a:p>
            <a:r>
              <a:rPr lang="en-AU" dirty="0"/>
              <a:t>What’s Azure AI Search?</a:t>
            </a:r>
          </a:p>
        </p:txBody>
      </p:sp>
      <p:sp>
        <p:nvSpPr>
          <p:cNvPr id="27" name="Text Placeholder 26">
            <a:extLst>
              <a:ext uri="{FF2B5EF4-FFF2-40B4-BE49-F238E27FC236}">
                <a16:creationId xmlns:a16="http://schemas.microsoft.com/office/drawing/2014/main" id="{F4F195DC-E570-357E-B745-55847C1971C0}"/>
              </a:ext>
            </a:extLst>
          </p:cNvPr>
          <p:cNvSpPr>
            <a:spLocks noGrp="1"/>
          </p:cNvSpPr>
          <p:nvPr>
            <p:ph type="body" idx="1"/>
          </p:nvPr>
        </p:nvSpPr>
        <p:spPr>
          <a:xfrm>
            <a:off x="449999" y="1800000"/>
            <a:ext cx="7808629" cy="1892100"/>
          </a:xfrm>
        </p:spPr>
        <p:txBody>
          <a:bodyPr/>
          <a:lstStyle/>
          <a:p>
            <a:r>
              <a:rPr lang="en-AU" dirty="0"/>
              <a:t>Full text and vector search over indexes</a:t>
            </a:r>
          </a:p>
          <a:p>
            <a:r>
              <a:rPr lang="en-AU" dirty="0"/>
              <a:t>Lexical analysis and AI enrichment for content extraction and transformation</a:t>
            </a:r>
          </a:p>
          <a:p>
            <a:r>
              <a:rPr lang="en-AU" dirty="0"/>
              <a:t>Querying support for vector queries, text search, fuzzy search, autocomplete and more.</a:t>
            </a:r>
          </a:p>
        </p:txBody>
      </p:sp>
      <p:sp>
        <p:nvSpPr>
          <p:cNvPr id="22" name="Subtitle 21">
            <a:extLst>
              <a:ext uri="{FF2B5EF4-FFF2-40B4-BE49-F238E27FC236}">
                <a16:creationId xmlns:a16="http://schemas.microsoft.com/office/drawing/2014/main" id="{AE98D7AC-DF8C-6A8D-A391-009B2696FB71}"/>
              </a:ext>
            </a:extLst>
          </p:cNvPr>
          <p:cNvSpPr>
            <a:spLocks noGrp="1"/>
          </p:cNvSpPr>
          <p:nvPr>
            <p:ph type="subTitle" idx="2"/>
          </p:nvPr>
        </p:nvSpPr>
        <p:spPr/>
        <p:txBody>
          <a:bodyPr/>
          <a:lstStyle/>
          <a:p>
            <a:r>
              <a:rPr lang="en-AU" dirty="0"/>
              <a:t>Cloud search service that gives developers tools for build rich search experiences</a:t>
            </a:r>
          </a:p>
        </p:txBody>
      </p:sp>
      <p:pic>
        <p:nvPicPr>
          <p:cNvPr id="35" name="Picture 34">
            <a:extLst>
              <a:ext uri="{FF2B5EF4-FFF2-40B4-BE49-F238E27FC236}">
                <a16:creationId xmlns:a16="http://schemas.microsoft.com/office/drawing/2014/main" id="{22C9780F-98BE-2352-5B2A-8A7898554480}"/>
              </a:ext>
            </a:extLst>
          </p:cNvPr>
          <p:cNvPicPr>
            <a:picLocks noChangeAspect="1"/>
          </p:cNvPicPr>
          <p:nvPr/>
        </p:nvPicPr>
        <p:blipFill>
          <a:blip r:embed="rId3"/>
          <a:stretch>
            <a:fillRect/>
          </a:stretch>
        </p:blipFill>
        <p:spPr>
          <a:xfrm>
            <a:off x="720527" y="3067816"/>
            <a:ext cx="7702946" cy="1625684"/>
          </a:xfrm>
          <a:prstGeom prst="rect">
            <a:avLst/>
          </a:prstGeom>
        </p:spPr>
      </p:pic>
    </p:spTree>
    <p:extLst>
      <p:ext uri="{BB962C8B-B14F-4D97-AF65-F5344CB8AC3E}">
        <p14:creationId xmlns:p14="http://schemas.microsoft.com/office/powerpoint/2010/main" val="37692635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369-EBCC-FC64-7FBA-4C50B0816244}"/>
              </a:ext>
            </a:extLst>
          </p:cNvPr>
          <p:cNvSpPr>
            <a:spLocks noGrp="1"/>
          </p:cNvSpPr>
          <p:nvPr>
            <p:ph type="title"/>
          </p:nvPr>
        </p:nvSpPr>
        <p:spPr/>
        <p:txBody>
          <a:bodyPr/>
          <a:lstStyle/>
          <a:p>
            <a:r>
              <a:rPr lang="en-AU" dirty="0"/>
              <a:t>AI Enrichment in Azure AI Search</a:t>
            </a:r>
          </a:p>
        </p:txBody>
      </p:sp>
      <p:sp>
        <p:nvSpPr>
          <p:cNvPr id="3" name="Text Placeholder 2">
            <a:extLst>
              <a:ext uri="{FF2B5EF4-FFF2-40B4-BE49-F238E27FC236}">
                <a16:creationId xmlns:a16="http://schemas.microsoft.com/office/drawing/2014/main" id="{D6575794-025F-3607-F551-10885B466254}"/>
              </a:ext>
            </a:extLst>
          </p:cNvPr>
          <p:cNvSpPr>
            <a:spLocks noGrp="1"/>
          </p:cNvSpPr>
          <p:nvPr>
            <p:ph type="body" idx="1"/>
          </p:nvPr>
        </p:nvSpPr>
        <p:spPr>
          <a:xfrm>
            <a:off x="450000" y="1625700"/>
            <a:ext cx="3119110" cy="1892100"/>
          </a:xfrm>
        </p:spPr>
        <p:txBody>
          <a:bodyPr/>
          <a:lstStyle/>
          <a:p>
            <a:r>
              <a:rPr lang="en-AU" dirty="0"/>
              <a:t>Improve the utility of your content in search-related scenarios</a:t>
            </a:r>
          </a:p>
          <a:p>
            <a:r>
              <a:rPr lang="en-AU" dirty="0"/>
              <a:t>Enrichment is an extension of </a:t>
            </a:r>
            <a:r>
              <a:rPr lang="en-AU" b="1" dirty="0"/>
              <a:t>indexers</a:t>
            </a:r>
            <a:r>
              <a:rPr lang="en-AU" dirty="0"/>
              <a:t> that connect to data in Azure</a:t>
            </a:r>
          </a:p>
          <a:p>
            <a:r>
              <a:rPr lang="en-AU" dirty="0"/>
              <a:t>Contains the </a:t>
            </a:r>
            <a:r>
              <a:rPr lang="en-AU" b="1" dirty="0"/>
              <a:t>indexer,</a:t>
            </a:r>
            <a:r>
              <a:rPr lang="en-AU" dirty="0"/>
              <a:t> the </a:t>
            </a:r>
            <a:r>
              <a:rPr lang="en-AU" b="1" dirty="0"/>
              <a:t>data source, </a:t>
            </a:r>
            <a:r>
              <a:rPr lang="en-AU" dirty="0"/>
              <a:t>the </a:t>
            </a:r>
            <a:r>
              <a:rPr lang="en-AU" b="1" dirty="0"/>
              <a:t>index</a:t>
            </a:r>
            <a:r>
              <a:rPr lang="en-AU" dirty="0"/>
              <a:t>, and the </a:t>
            </a:r>
            <a:r>
              <a:rPr lang="en-AU" b="1" dirty="0"/>
              <a:t>skillset</a:t>
            </a:r>
            <a:r>
              <a:rPr lang="en-AU" dirty="0"/>
              <a:t> that specifies enrichment steps</a:t>
            </a:r>
          </a:p>
        </p:txBody>
      </p:sp>
      <p:sp>
        <p:nvSpPr>
          <p:cNvPr id="4" name="Subtitle 3">
            <a:extLst>
              <a:ext uri="{FF2B5EF4-FFF2-40B4-BE49-F238E27FC236}">
                <a16:creationId xmlns:a16="http://schemas.microsoft.com/office/drawing/2014/main" id="{9D8FDBEE-81EF-A187-90F4-A13E540547F2}"/>
              </a:ext>
            </a:extLst>
          </p:cNvPr>
          <p:cNvSpPr>
            <a:spLocks noGrp="1"/>
          </p:cNvSpPr>
          <p:nvPr>
            <p:ph type="subTitle" idx="2"/>
          </p:nvPr>
        </p:nvSpPr>
        <p:spPr/>
        <p:txBody>
          <a:bodyPr/>
          <a:lstStyle/>
          <a:p>
            <a:r>
              <a:rPr lang="en-AU" dirty="0"/>
              <a:t>Applying ML models over content that isn’t full text searchable in its raw form.</a:t>
            </a:r>
          </a:p>
        </p:txBody>
      </p:sp>
      <p:pic>
        <p:nvPicPr>
          <p:cNvPr id="9" name="Picture 8">
            <a:extLst>
              <a:ext uri="{FF2B5EF4-FFF2-40B4-BE49-F238E27FC236}">
                <a16:creationId xmlns:a16="http://schemas.microsoft.com/office/drawing/2014/main" id="{79D5E750-0A5D-4C96-5F75-2B813CDBBA63}"/>
              </a:ext>
            </a:extLst>
          </p:cNvPr>
          <p:cNvPicPr>
            <a:picLocks noChangeAspect="1"/>
          </p:cNvPicPr>
          <p:nvPr/>
        </p:nvPicPr>
        <p:blipFill>
          <a:blip r:embed="rId3"/>
          <a:stretch>
            <a:fillRect/>
          </a:stretch>
        </p:blipFill>
        <p:spPr>
          <a:xfrm>
            <a:off x="3569110" y="1978104"/>
            <a:ext cx="5381517" cy="2072193"/>
          </a:xfrm>
          <a:prstGeom prst="rect">
            <a:avLst/>
          </a:prstGeom>
        </p:spPr>
      </p:pic>
    </p:spTree>
    <p:extLst>
      <p:ext uri="{BB962C8B-B14F-4D97-AF65-F5344CB8AC3E}">
        <p14:creationId xmlns:p14="http://schemas.microsoft.com/office/powerpoint/2010/main" val="40580099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A565-7996-9D0D-03A4-521B9052EEB5}"/>
              </a:ext>
            </a:extLst>
          </p:cNvPr>
          <p:cNvSpPr>
            <a:spLocks noGrp="1"/>
          </p:cNvSpPr>
          <p:nvPr>
            <p:ph type="title"/>
          </p:nvPr>
        </p:nvSpPr>
        <p:spPr/>
        <p:txBody>
          <a:bodyPr/>
          <a:lstStyle/>
          <a:p>
            <a:r>
              <a:rPr lang="en-AU" dirty="0"/>
              <a:t>Skillsets</a:t>
            </a:r>
          </a:p>
        </p:txBody>
      </p:sp>
      <p:sp>
        <p:nvSpPr>
          <p:cNvPr id="3" name="Text Placeholder 2">
            <a:extLst>
              <a:ext uri="{FF2B5EF4-FFF2-40B4-BE49-F238E27FC236}">
                <a16:creationId xmlns:a16="http://schemas.microsoft.com/office/drawing/2014/main" id="{F2F68F1D-AAAA-C994-30EB-2371E70BFC30}"/>
              </a:ext>
            </a:extLst>
          </p:cNvPr>
          <p:cNvSpPr>
            <a:spLocks noGrp="1"/>
          </p:cNvSpPr>
          <p:nvPr>
            <p:ph type="body" idx="1"/>
          </p:nvPr>
        </p:nvSpPr>
        <p:spPr>
          <a:xfrm>
            <a:off x="450000" y="1800000"/>
            <a:ext cx="3099445" cy="1892100"/>
          </a:xfrm>
        </p:spPr>
        <p:txBody>
          <a:bodyPr/>
          <a:lstStyle/>
          <a:p>
            <a:r>
              <a:rPr lang="en-AU" dirty="0"/>
              <a:t>An array of one or more </a:t>
            </a:r>
            <a:r>
              <a:rPr lang="en-AU" b="1" dirty="0"/>
              <a:t>skills</a:t>
            </a:r>
            <a:r>
              <a:rPr lang="en-AU" dirty="0"/>
              <a:t> that perform enrichment.</a:t>
            </a:r>
          </a:p>
          <a:p>
            <a:r>
              <a:rPr lang="en-AU" dirty="0"/>
              <a:t>Can be </a:t>
            </a:r>
            <a:r>
              <a:rPr lang="en-AU" i="1" dirty="0"/>
              <a:t>built-in </a:t>
            </a:r>
            <a:r>
              <a:rPr lang="en-AU" dirty="0"/>
              <a:t>(Pre-built models) or </a:t>
            </a:r>
            <a:r>
              <a:rPr lang="en-AU" i="1" dirty="0"/>
              <a:t>custom</a:t>
            </a:r>
            <a:r>
              <a:rPr lang="en-AU" dirty="0"/>
              <a:t> (DIY models) skills.</a:t>
            </a:r>
          </a:p>
          <a:p>
            <a:r>
              <a:rPr lang="en-AU" dirty="0"/>
              <a:t>Produces enriched documents that are consumed during indexing.</a:t>
            </a:r>
          </a:p>
        </p:txBody>
      </p:sp>
      <p:sp>
        <p:nvSpPr>
          <p:cNvPr id="4" name="Subtitle 3">
            <a:extLst>
              <a:ext uri="{FF2B5EF4-FFF2-40B4-BE49-F238E27FC236}">
                <a16:creationId xmlns:a16="http://schemas.microsoft.com/office/drawing/2014/main" id="{F155F495-D5C1-34B8-347A-F68217EF4CC9}"/>
              </a:ext>
            </a:extLst>
          </p:cNvPr>
          <p:cNvSpPr>
            <a:spLocks noGrp="1"/>
          </p:cNvSpPr>
          <p:nvPr>
            <p:ph type="subTitle" idx="2"/>
          </p:nvPr>
        </p:nvSpPr>
        <p:spPr/>
        <p:txBody>
          <a:bodyPr/>
          <a:lstStyle/>
          <a:p>
            <a:r>
              <a:rPr lang="en-AU" dirty="0"/>
              <a:t>Contains one or more AI “skills” that contain built-in or custom AI models for processing.</a:t>
            </a:r>
          </a:p>
        </p:txBody>
      </p:sp>
      <p:pic>
        <p:nvPicPr>
          <p:cNvPr id="7" name="Picture 6">
            <a:extLst>
              <a:ext uri="{FF2B5EF4-FFF2-40B4-BE49-F238E27FC236}">
                <a16:creationId xmlns:a16="http://schemas.microsoft.com/office/drawing/2014/main" id="{A76DBF77-8144-4C5C-1D03-A8EA7F624C44}"/>
              </a:ext>
            </a:extLst>
          </p:cNvPr>
          <p:cNvPicPr>
            <a:picLocks noChangeAspect="1"/>
          </p:cNvPicPr>
          <p:nvPr/>
        </p:nvPicPr>
        <p:blipFill>
          <a:blip r:embed="rId3"/>
          <a:stretch>
            <a:fillRect/>
          </a:stretch>
        </p:blipFill>
        <p:spPr>
          <a:xfrm>
            <a:off x="3777269" y="1668000"/>
            <a:ext cx="4916731" cy="3241709"/>
          </a:xfrm>
          <a:prstGeom prst="rect">
            <a:avLst/>
          </a:prstGeom>
        </p:spPr>
      </p:pic>
    </p:spTree>
    <p:extLst>
      <p:ext uri="{BB962C8B-B14F-4D97-AF65-F5344CB8AC3E}">
        <p14:creationId xmlns:p14="http://schemas.microsoft.com/office/powerpoint/2010/main" val="14125179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9C81-B898-9138-831A-B73599DFBB03}"/>
              </a:ext>
            </a:extLst>
          </p:cNvPr>
          <p:cNvSpPr>
            <a:spLocks noGrp="1"/>
          </p:cNvSpPr>
          <p:nvPr>
            <p:ph type="title"/>
          </p:nvPr>
        </p:nvSpPr>
        <p:spPr/>
        <p:txBody>
          <a:bodyPr/>
          <a:lstStyle/>
          <a:p>
            <a:r>
              <a:rPr lang="en-AU" dirty="0"/>
              <a:t>Built-in skills vs Custom Skills</a:t>
            </a:r>
          </a:p>
        </p:txBody>
      </p:sp>
      <p:sp>
        <p:nvSpPr>
          <p:cNvPr id="10" name="Text Placeholder 9">
            <a:extLst>
              <a:ext uri="{FF2B5EF4-FFF2-40B4-BE49-F238E27FC236}">
                <a16:creationId xmlns:a16="http://schemas.microsoft.com/office/drawing/2014/main" id="{C5EA7EFF-C5B2-E74E-86D5-4D3822EB79C8}"/>
              </a:ext>
            </a:extLst>
          </p:cNvPr>
          <p:cNvSpPr>
            <a:spLocks noGrp="1"/>
          </p:cNvSpPr>
          <p:nvPr>
            <p:ph type="body" idx="2"/>
          </p:nvPr>
        </p:nvSpPr>
        <p:spPr>
          <a:xfrm>
            <a:off x="646923" y="1927974"/>
            <a:ext cx="3264310" cy="2658963"/>
          </a:xfrm>
        </p:spPr>
        <p:txBody>
          <a:bodyPr/>
          <a:lstStyle/>
          <a:p>
            <a:r>
              <a:rPr lang="en-AU" dirty="0"/>
              <a:t>Based on Azure AI Services. </a:t>
            </a:r>
          </a:p>
          <a:p>
            <a:r>
              <a:rPr lang="en-AU" dirty="0"/>
              <a:t>Can use skills ‘built-in’ to AI Search</a:t>
            </a:r>
          </a:p>
          <a:p>
            <a:r>
              <a:rPr lang="en-AU" dirty="0"/>
              <a:t>Can use an external Azure AI resource.</a:t>
            </a:r>
          </a:p>
          <a:p>
            <a:r>
              <a:rPr lang="en-AU" dirty="0"/>
              <a:t>Good for easy setup, but has inconsistent results</a:t>
            </a:r>
          </a:p>
        </p:txBody>
      </p:sp>
      <p:sp>
        <p:nvSpPr>
          <p:cNvPr id="4" name="Subtitle 3">
            <a:extLst>
              <a:ext uri="{FF2B5EF4-FFF2-40B4-BE49-F238E27FC236}">
                <a16:creationId xmlns:a16="http://schemas.microsoft.com/office/drawing/2014/main" id="{C9E31B1C-7A7D-B667-3252-1A34F0B46456}"/>
              </a:ext>
            </a:extLst>
          </p:cNvPr>
          <p:cNvSpPr>
            <a:spLocks noGrp="1"/>
          </p:cNvSpPr>
          <p:nvPr>
            <p:ph type="subTitle" idx="3"/>
          </p:nvPr>
        </p:nvSpPr>
        <p:spPr/>
        <p:txBody>
          <a:bodyPr/>
          <a:lstStyle/>
          <a:p>
            <a:r>
              <a:rPr lang="en-AU" dirty="0"/>
              <a:t>What’s the difference? Which one should you use?</a:t>
            </a:r>
          </a:p>
        </p:txBody>
      </p:sp>
      <p:sp>
        <p:nvSpPr>
          <p:cNvPr id="11" name="Text Placeholder 10">
            <a:extLst>
              <a:ext uri="{FF2B5EF4-FFF2-40B4-BE49-F238E27FC236}">
                <a16:creationId xmlns:a16="http://schemas.microsoft.com/office/drawing/2014/main" id="{8C3A19C9-87CA-EFA0-F323-50EF334C875A}"/>
              </a:ext>
            </a:extLst>
          </p:cNvPr>
          <p:cNvSpPr>
            <a:spLocks noGrp="1"/>
          </p:cNvSpPr>
          <p:nvPr>
            <p:ph type="body" idx="4"/>
          </p:nvPr>
        </p:nvSpPr>
        <p:spPr>
          <a:xfrm>
            <a:off x="4572000" y="1928999"/>
            <a:ext cx="3264310" cy="2657621"/>
          </a:xfrm>
        </p:spPr>
        <p:txBody>
          <a:bodyPr/>
          <a:lstStyle/>
          <a:p>
            <a:r>
              <a:rPr lang="en-AU" dirty="0"/>
              <a:t>Execute external code that’s wrapped in a custom web skill interface.</a:t>
            </a:r>
          </a:p>
          <a:p>
            <a:r>
              <a:rPr lang="en-AU" dirty="0"/>
              <a:t>Doesn’t have to be complex!</a:t>
            </a:r>
          </a:p>
          <a:p>
            <a:r>
              <a:rPr lang="en-AU" dirty="0"/>
              <a:t>Great for using specific custom-built models but requires more management.</a:t>
            </a:r>
          </a:p>
        </p:txBody>
      </p:sp>
      <p:sp>
        <p:nvSpPr>
          <p:cNvPr id="12" name="Subtitle 11">
            <a:extLst>
              <a:ext uri="{FF2B5EF4-FFF2-40B4-BE49-F238E27FC236}">
                <a16:creationId xmlns:a16="http://schemas.microsoft.com/office/drawing/2014/main" id="{68724AAF-A71D-11F5-66BE-9FF0582BFB34}"/>
              </a:ext>
            </a:extLst>
          </p:cNvPr>
          <p:cNvSpPr>
            <a:spLocks noGrp="1"/>
          </p:cNvSpPr>
          <p:nvPr>
            <p:ph type="subTitle" idx="5"/>
          </p:nvPr>
        </p:nvSpPr>
        <p:spPr>
          <a:xfrm>
            <a:off x="646923" y="1616322"/>
            <a:ext cx="2188800" cy="327000"/>
          </a:xfrm>
        </p:spPr>
        <p:txBody>
          <a:bodyPr/>
          <a:lstStyle/>
          <a:p>
            <a:r>
              <a:rPr lang="en-AU" dirty="0"/>
              <a:t>Built-skills</a:t>
            </a:r>
          </a:p>
        </p:txBody>
      </p:sp>
      <p:sp>
        <p:nvSpPr>
          <p:cNvPr id="13" name="Subtitle 12">
            <a:extLst>
              <a:ext uri="{FF2B5EF4-FFF2-40B4-BE49-F238E27FC236}">
                <a16:creationId xmlns:a16="http://schemas.microsoft.com/office/drawing/2014/main" id="{8389BC75-EFB3-3534-43E1-9AB1224D8268}"/>
              </a:ext>
            </a:extLst>
          </p:cNvPr>
          <p:cNvSpPr>
            <a:spLocks noGrp="1"/>
          </p:cNvSpPr>
          <p:nvPr>
            <p:ph type="subTitle" idx="6"/>
          </p:nvPr>
        </p:nvSpPr>
        <p:spPr>
          <a:xfrm>
            <a:off x="4572000" y="1616322"/>
            <a:ext cx="2188800" cy="327000"/>
          </a:xfrm>
        </p:spPr>
        <p:txBody>
          <a:bodyPr/>
          <a:lstStyle/>
          <a:p>
            <a:r>
              <a:rPr lang="en-AU" dirty="0"/>
              <a:t>Custom skills</a:t>
            </a:r>
          </a:p>
        </p:txBody>
      </p:sp>
    </p:spTree>
    <p:extLst>
      <p:ext uri="{BB962C8B-B14F-4D97-AF65-F5344CB8AC3E}">
        <p14:creationId xmlns:p14="http://schemas.microsoft.com/office/powerpoint/2010/main" val="1134684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91CDED-18F0-859D-6857-BDDADC285BE0}"/>
              </a:ext>
            </a:extLst>
          </p:cNvPr>
          <p:cNvSpPr>
            <a:spLocks noGrp="1"/>
          </p:cNvSpPr>
          <p:nvPr>
            <p:ph type="title"/>
          </p:nvPr>
        </p:nvSpPr>
        <p:spPr/>
        <p:txBody>
          <a:bodyPr/>
          <a:lstStyle/>
          <a:p>
            <a:r>
              <a:rPr lang="en-AU" dirty="0"/>
              <a:t>Indexers in Azure AI Search</a:t>
            </a:r>
          </a:p>
        </p:txBody>
      </p:sp>
      <p:sp>
        <p:nvSpPr>
          <p:cNvPr id="12" name="Text Placeholder 11">
            <a:extLst>
              <a:ext uri="{FF2B5EF4-FFF2-40B4-BE49-F238E27FC236}">
                <a16:creationId xmlns:a16="http://schemas.microsoft.com/office/drawing/2014/main" id="{1FC12C25-C558-5332-60F8-3D2E127EA221}"/>
              </a:ext>
            </a:extLst>
          </p:cNvPr>
          <p:cNvSpPr>
            <a:spLocks noGrp="1"/>
          </p:cNvSpPr>
          <p:nvPr>
            <p:ph type="body" idx="1"/>
          </p:nvPr>
        </p:nvSpPr>
        <p:spPr>
          <a:xfrm>
            <a:off x="469665" y="1426374"/>
            <a:ext cx="7992090" cy="1892100"/>
          </a:xfrm>
        </p:spPr>
        <p:txBody>
          <a:bodyPr/>
          <a:lstStyle/>
          <a:p>
            <a:r>
              <a:rPr lang="en-AU" dirty="0"/>
              <a:t>Extracts content from cloud data sources and populates your search index.</a:t>
            </a:r>
          </a:p>
          <a:p>
            <a:r>
              <a:rPr lang="en-AU" dirty="0"/>
              <a:t>‘</a:t>
            </a:r>
            <a:r>
              <a:rPr lang="en-AU" i="1" dirty="0"/>
              <a:t>Pulls’ </a:t>
            </a:r>
            <a:r>
              <a:rPr lang="en-AU" dirty="0"/>
              <a:t>data from source data into index using field-to-field mappings.</a:t>
            </a:r>
          </a:p>
          <a:p>
            <a:r>
              <a:rPr lang="en-AU" dirty="0"/>
              <a:t>AI enrichment happens during the indexing process.</a:t>
            </a:r>
          </a:p>
          <a:p>
            <a:r>
              <a:rPr lang="en-AU" dirty="0"/>
              <a:t>Can run indexers on demand, or on recurring basis.</a:t>
            </a:r>
          </a:p>
          <a:p>
            <a:r>
              <a:rPr lang="en-AU" dirty="0"/>
              <a:t>The stages of indexing executes the following steps:</a:t>
            </a:r>
          </a:p>
        </p:txBody>
      </p:sp>
      <p:sp>
        <p:nvSpPr>
          <p:cNvPr id="5" name="Subtitle 4">
            <a:extLst>
              <a:ext uri="{FF2B5EF4-FFF2-40B4-BE49-F238E27FC236}">
                <a16:creationId xmlns:a16="http://schemas.microsoft.com/office/drawing/2014/main" id="{60732200-F359-A20F-41BE-0F5A5C230B3E}"/>
              </a:ext>
            </a:extLst>
          </p:cNvPr>
          <p:cNvSpPr>
            <a:spLocks noGrp="1"/>
          </p:cNvSpPr>
          <p:nvPr>
            <p:ph type="subTitle" idx="2"/>
          </p:nvPr>
        </p:nvSpPr>
        <p:spPr/>
        <p:txBody>
          <a:bodyPr/>
          <a:lstStyle/>
          <a:p>
            <a:r>
              <a:rPr lang="en-AU" dirty="0"/>
              <a:t>Cloud-based crawlers that extracts data and populates your search index</a:t>
            </a:r>
          </a:p>
        </p:txBody>
      </p:sp>
      <p:pic>
        <p:nvPicPr>
          <p:cNvPr id="2050" name="Picture 2" descr="Diagram of indexer stages.">
            <a:extLst>
              <a:ext uri="{FF2B5EF4-FFF2-40B4-BE49-F238E27FC236}">
                <a16:creationId xmlns:a16="http://schemas.microsoft.com/office/drawing/2014/main" id="{39DD0D56-AD84-451A-03D7-64699C738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00" y="2969898"/>
            <a:ext cx="7972425"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8996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22F63FA7-E595-256B-754B-BDD78ECC73F2}"/>
              </a:ext>
            </a:extLst>
          </p:cNvPr>
          <p:cNvSpPr>
            <a:spLocks noGrp="1"/>
          </p:cNvSpPr>
          <p:nvPr>
            <p:ph type="title"/>
          </p:nvPr>
        </p:nvSpPr>
        <p:spPr/>
        <p:txBody>
          <a:bodyPr/>
          <a:lstStyle/>
          <a:p>
            <a:r>
              <a:rPr lang="en-AU" dirty="0"/>
              <a:t>Typical AI Enrichment Workflow</a:t>
            </a:r>
          </a:p>
        </p:txBody>
      </p:sp>
      <p:sp>
        <p:nvSpPr>
          <p:cNvPr id="19" name="Subtitle 18">
            <a:extLst>
              <a:ext uri="{FF2B5EF4-FFF2-40B4-BE49-F238E27FC236}">
                <a16:creationId xmlns:a16="http://schemas.microsoft.com/office/drawing/2014/main" id="{2E1C1EDC-8E3D-1D56-4FEF-87DF9C68DC7E}"/>
              </a:ext>
            </a:extLst>
          </p:cNvPr>
          <p:cNvSpPr>
            <a:spLocks noGrp="1"/>
          </p:cNvSpPr>
          <p:nvPr>
            <p:ph type="subTitle" idx="1"/>
          </p:nvPr>
        </p:nvSpPr>
        <p:spPr/>
        <p:txBody>
          <a:bodyPr/>
          <a:lstStyle/>
          <a:p>
            <a:r>
              <a:rPr lang="en-AU" dirty="0"/>
              <a:t>Most enrichment workflows look like this…..</a:t>
            </a:r>
          </a:p>
        </p:txBody>
      </p:sp>
      <p:sp>
        <p:nvSpPr>
          <p:cNvPr id="20" name="TextBox 19">
            <a:extLst>
              <a:ext uri="{FF2B5EF4-FFF2-40B4-BE49-F238E27FC236}">
                <a16:creationId xmlns:a16="http://schemas.microsoft.com/office/drawing/2014/main" id="{BD6D4327-DFFE-2BF9-2095-E6EF20BA69D0}"/>
              </a:ext>
            </a:extLst>
          </p:cNvPr>
          <p:cNvSpPr txBox="1"/>
          <p:nvPr/>
        </p:nvSpPr>
        <p:spPr>
          <a:xfrm>
            <a:off x="450000" y="1668000"/>
            <a:ext cx="8244000" cy="1169551"/>
          </a:xfrm>
          <a:prstGeom prst="rect">
            <a:avLst/>
          </a:prstGeom>
          <a:noFill/>
        </p:spPr>
        <p:txBody>
          <a:bodyPr wrap="square" rtlCol="0">
            <a:spAutoFit/>
          </a:bodyPr>
          <a:lstStyle/>
          <a:p>
            <a:pPr marL="342900" indent="-342900">
              <a:buAutoNum type="arabicPeriod"/>
            </a:pPr>
            <a:r>
              <a:rPr lang="en-AU" dirty="0"/>
              <a:t>Create a </a:t>
            </a:r>
            <a:r>
              <a:rPr lang="en-AU" b="1" dirty="0"/>
              <a:t>data source</a:t>
            </a:r>
            <a:r>
              <a:rPr lang="en-AU" dirty="0"/>
              <a:t> that you’ll pull data from into your search index</a:t>
            </a:r>
          </a:p>
          <a:p>
            <a:pPr marL="342900" indent="-342900">
              <a:buAutoNum type="arabicPeriod"/>
            </a:pPr>
            <a:r>
              <a:rPr lang="en-AU" dirty="0"/>
              <a:t>Create a </a:t>
            </a:r>
            <a:r>
              <a:rPr lang="en-AU" b="1" dirty="0"/>
              <a:t>skillset</a:t>
            </a:r>
            <a:r>
              <a:rPr lang="en-AU" dirty="0"/>
              <a:t> that will specify which skills you’ll use to enrich your data.</a:t>
            </a:r>
          </a:p>
          <a:p>
            <a:pPr marL="342900" indent="-342900">
              <a:buAutoNum type="arabicPeriod"/>
            </a:pPr>
            <a:r>
              <a:rPr lang="en-AU" dirty="0"/>
              <a:t>Create an </a:t>
            </a:r>
            <a:r>
              <a:rPr lang="en-AU" b="1" dirty="0"/>
              <a:t>index schema</a:t>
            </a:r>
            <a:r>
              <a:rPr lang="en-AU" dirty="0"/>
              <a:t> that defines a search index.</a:t>
            </a:r>
          </a:p>
          <a:p>
            <a:pPr marL="342900" indent="-342900">
              <a:buAutoNum type="arabicPeriod"/>
            </a:pPr>
            <a:r>
              <a:rPr lang="en-AU" dirty="0"/>
              <a:t>Create and run the </a:t>
            </a:r>
            <a:r>
              <a:rPr lang="en-AU" b="1" dirty="0"/>
              <a:t>indexer</a:t>
            </a:r>
            <a:r>
              <a:rPr lang="en-AU" dirty="0"/>
              <a:t> that brings all these components together</a:t>
            </a:r>
          </a:p>
          <a:p>
            <a:pPr marL="342900" indent="-342900">
              <a:buAutoNum type="arabicPeriod"/>
            </a:pPr>
            <a:r>
              <a:rPr lang="en-AU" dirty="0"/>
              <a:t>Run</a:t>
            </a:r>
            <a:r>
              <a:rPr lang="en-AU" b="1" dirty="0"/>
              <a:t> queries </a:t>
            </a:r>
            <a:r>
              <a:rPr lang="en-AU" dirty="0"/>
              <a:t>on your enriched data.</a:t>
            </a:r>
          </a:p>
        </p:txBody>
      </p:sp>
    </p:spTree>
    <p:extLst>
      <p:ext uri="{BB962C8B-B14F-4D97-AF65-F5344CB8AC3E}">
        <p14:creationId xmlns:p14="http://schemas.microsoft.com/office/powerpoint/2010/main" val="29245222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E2C037-6EE8-3AE8-053C-ACBE4835E1F7}"/>
              </a:ext>
            </a:extLst>
          </p:cNvPr>
          <p:cNvSpPr>
            <a:spLocks noGrp="1"/>
          </p:cNvSpPr>
          <p:nvPr>
            <p:ph type="ctrTitle"/>
          </p:nvPr>
        </p:nvSpPr>
        <p:spPr/>
        <p:txBody>
          <a:bodyPr/>
          <a:lstStyle/>
          <a:p>
            <a:r>
              <a:rPr lang="en-AU" dirty="0"/>
              <a:t>Demo time!</a:t>
            </a:r>
          </a:p>
        </p:txBody>
      </p:sp>
    </p:spTree>
    <p:extLst>
      <p:ext uri="{BB962C8B-B14F-4D97-AF65-F5344CB8AC3E}">
        <p14:creationId xmlns:p14="http://schemas.microsoft.com/office/powerpoint/2010/main" val="3988413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B2676E-0AA8-DC62-BDAD-BFC7CCA8A2ED}"/>
              </a:ext>
            </a:extLst>
          </p:cNvPr>
          <p:cNvSpPr>
            <a:spLocks noGrp="1"/>
          </p:cNvSpPr>
          <p:nvPr>
            <p:ph type="title"/>
          </p:nvPr>
        </p:nvSpPr>
        <p:spPr/>
        <p:txBody>
          <a:bodyPr/>
          <a:lstStyle/>
          <a:p>
            <a:r>
              <a:rPr lang="en-AU" dirty="0"/>
              <a:t>That’s great, but what isn’t so great about it?</a:t>
            </a:r>
          </a:p>
        </p:txBody>
      </p:sp>
      <p:sp>
        <p:nvSpPr>
          <p:cNvPr id="6" name="Text Placeholder 5">
            <a:extLst>
              <a:ext uri="{FF2B5EF4-FFF2-40B4-BE49-F238E27FC236}">
                <a16:creationId xmlns:a16="http://schemas.microsoft.com/office/drawing/2014/main" id="{CBAC12D3-80DB-C6ED-189E-7E0C73EE6435}"/>
              </a:ext>
            </a:extLst>
          </p:cNvPr>
          <p:cNvSpPr>
            <a:spLocks noGrp="1"/>
          </p:cNvSpPr>
          <p:nvPr>
            <p:ph type="body" idx="1"/>
          </p:nvPr>
        </p:nvSpPr>
        <p:spPr/>
        <p:txBody>
          <a:bodyPr/>
          <a:lstStyle/>
          <a:p>
            <a:r>
              <a:rPr lang="en-AU" dirty="0"/>
              <a:t>Built-in skillsets do poorly in high throughput situations.</a:t>
            </a:r>
          </a:p>
          <a:p>
            <a:r>
              <a:rPr lang="en-AU" dirty="0"/>
              <a:t>Extensive AI/ML capabilities need custom models.</a:t>
            </a:r>
          </a:p>
          <a:p>
            <a:r>
              <a:rPr lang="en-AU" dirty="0"/>
              <a:t>Indexers are not background processes.</a:t>
            </a:r>
          </a:p>
          <a:p>
            <a:r>
              <a:rPr lang="en-AU" dirty="0"/>
              <a:t>Azure AI Search is a product designed by data people for developers 🙃</a:t>
            </a:r>
          </a:p>
        </p:txBody>
      </p:sp>
      <p:sp>
        <p:nvSpPr>
          <p:cNvPr id="7" name="Subtitle 6">
            <a:extLst>
              <a:ext uri="{FF2B5EF4-FFF2-40B4-BE49-F238E27FC236}">
                <a16:creationId xmlns:a16="http://schemas.microsoft.com/office/drawing/2014/main" id="{B90A342F-9215-9C77-083E-1138C7EA9505}"/>
              </a:ext>
            </a:extLst>
          </p:cNvPr>
          <p:cNvSpPr>
            <a:spLocks noGrp="1"/>
          </p:cNvSpPr>
          <p:nvPr>
            <p:ph type="subTitle" idx="2"/>
          </p:nvPr>
        </p:nvSpPr>
        <p:spPr/>
        <p:txBody>
          <a:bodyPr/>
          <a:lstStyle/>
          <a:p>
            <a:r>
              <a:rPr lang="en-AU" dirty="0"/>
              <a:t>Real-world considerations/Things that I dislike about Azure AI Search</a:t>
            </a:r>
          </a:p>
        </p:txBody>
      </p:sp>
      <p:pic>
        <p:nvPicPr>
          <p:cNvPr id="1028" name="Picture 4">
            <a:extLst>
              <a:ext uri="{FF2B5EF4-FFF2-40B4-BE49-F238E27FC236}">
                <a16:creationId xmlns:a16="http://schemas.microsoft.com/office/drawing/2014/main" id="{4098927E-34EF-8C53-3C1E-F2B008605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3976" y="1800000"/>
            <a:ext cx="2863103" cy="222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986003"/>
      </p:ext>
    </p:extLst>
  </p:cSld>
  <p:clrMapOvr>
    <a:masterClrMapping/>
  </p:clrMapOvr>
  <p:transition spd="slow">
    <p:push dir="u"/>
  </p:transition>
</p:sld>
</file>

<file path=ppt/theme/theme1.xml><?xml version="1.0" encoding="utf-8"?>
<a:theme xmlns:a="http://schemas.openxmlformats.org/drawingml/2006/main" name="Mantel Group (2023) – Presentation Base Template">
  <a:themeElements>
    <a:clrScheme name="Simple Light">
      <a:dk1>
        <a:srgbClr val="050505"/>
      </a:dk1>
      <a:lt1>
        <a:srgbClr val="FFFFFF"/>
      </a:lt1>
      <a:dk2>
        <a:srgbClr val="515A5D"/>
      </a:dk2>
      <a:lt2>
        <a:srgbClr val="DBDBDB"/>
      </a:lt2>
      <a:accent1>
        <a:srgbClr val="1E5E82"/>
      </a:accent1>
      <a:accent2>
        <a:srgbClr val="D86E89"/>
      </a:accent2>
      <a:accent3>
        <a:srgbClr val="81CCEA"/>
      </a:accent3>
      <a:accent4>
        <a:srgbClr val="FCF8F2"/>
      </a:accent4>
      <a:accent5>
        <a:srgbClr val="FFFFFF"/>
      </a:accent5>
      <a:accent6>
        <a:srgbClr val="FFFFFF"/>
      </a:accent6>
      <a:hlink>
        <a:srgbClr val="D86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1084</Words>
  <Application>Microsoft Office PowerPoint</Application>
  <PresentationFormat>On-screen Show (16:9)</PresentationFormat>
  <Paragraphs>82</Paragraphs>
  <Slides>11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Archivo</vt:lpstr>
      <vt:lpstr>Inter</vt:lpstr>
      <vt:lpstr>Arial</vt:lpstr>
      <vt:lpstr>Inter Medium</vt:lpstr>
      <vt:lpstr>Archivo ExtraBold</vt:lpstr>
      <vt:lpstr>Archivo SemiBold</vt:lpstr>
      <vt:lpstr>Archivo Medium</vt:lpstr>
      <vt:lpstr>Inter SemiBold</vt:lpstr>
      <vt:lpstr>Mantel Group (2023) – Presentation Base Template</vt:lpstr>
      <vt:lpstr>AI Enrichment in Azure Cognitive AI Search</vt:lpstr>
      <vt:lpstr>What’s Azure AI Search?</vt:lpstr>
      <vt:lpstr>AI Enrichment in Azure AI Search</vt:lpstr>
      <vt:lpstr>Skillsets</vt:lpstr>
      <vt:lpstr>Built-in skills vs Custom Skills</vt:lpstr>
      <vt:lpstr>Indexers in Azure AI Search</vt:lpstr>
      <vt:lpstr>Typical AI Enrichment Workflow</vt:lpstr>
      <vt:lpstr>Demo time!</vt:lpstr>
      <vt:lpstr>That’s great, but what isn’t so great about it?</vt:lpstr>
      <vt:lpstr>Wrapping 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Will Velida</dc:creator>
  <cp:lastModifiedBy>Will Velida</cp:lastModifiedBy>
  <cp:revision>10</cp:revision>
  <dcterms:modified xsi:type="dcterms:W3CDTF">2023-11-16T04:48:10Z</dcterms:modified>
</cp:coreProperties>
</file>