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4"/>
  </p:notesMasterIdLst>
  <p:sldIdLst>
    <p:sldId id="310" r:id="rId3"/>
    <p:sldId id="311" r:id="rId4"/>
    <p:sldId id="258" r:id="rId5"/>
    <p:sldId id="261" r:id="rId6"/>
    <p:sldId id="259" r:id="rId7"/>
    <p:sldId id="262" r:id="rId8"/>
    <p:sldId id="263" r:id="rId9"/>
    <p:sldId id="305" r:id="rId10"/>
    <p:sldId id="265" r:id="rId11"/>
    <p:sldId id="308" r:id="rId12"/>
    <p:sldId id="309" r:id="rId13"/>
    <p:sldId id="293" r:id="rId14"/>
    <p:sldId id="268" r:id="rId15"/>
    <p:sldId id="294" r:id="rId16"/>
    <p:sldId id="296" r:id="rId17"/>
    <p:sldId id="295" r:id="rId18"/>
    <p:sldId id="274" r:id="rId19"/>
    <p:sldId id="275" r:id="rId20"/>
    <p:sldId id="312" r:id="rId21"/>
    <p:sldId id="286" r:id="rId22"/>
    <p:sldId id="284" r:id="rId23"/>
    <p:sldId id="264" r:id="rId24"/>
    <p:sldId id="289" r:id="rId25"/>
    <p:sldId id="287" r:id="rId26"/>
    <p:sldId id="266" r:id="rId27"/>
    <p:sldId id="272" r:id="rId28"/>
    <p:sldId id="271" r:id="rId29"/>
    <p:sldId id="285" r:id="rId30"/>
    <p:sldId id="290" r:id="rId31"/>
    <p:sldId id="291" r:id="rId32"/>
    <p:sldId id="267" r:id="rId33"/>
    <p:sldId id="292" r:id="rId34"/>
    <p:sldId id="297" r:id="rId35"/>
    <p:sldId id="269" r:id="rId36"/>
    <p:sldId id="273" r:id="rId37"/>
    <p:sldId id="303" r:id="rId38"/>
    <p:sldId id="298" r:id="rId39"/>
    <p:sldId id="270" r:id="rId40"/>
    <p:sldId id="279" r:id="rId41"/>
    <p:sldId id="280" r:id="rId42"/>
    <p:sldId id="304" r:id="rId43"/>
    <p:sldId id="299" r:id="rId44"/>
    <p:sldId id="281" r:id="rId45"/>
    <p:sldId id="306" r:id="rId46"/>
    <p:sldId id="282" r:id="rId47"/>
    <p:sldId id="300" r:id="rId48"/>
    <p:sldId id="283" r:id="rId49"/>
    <p:sldId id="301" r:id="rId50"/>
    <p:sldId id="307" r:id="rId51"/>
    <p:sldId id="277" r:id="rId52"/>
    <p:sldId id="31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455C54-E1F8-4AD8-BCA4-0D189DFE0D8C}">
          <p14:sldIdLst>
            <p14:sldId id="310"/>
            <p14:sldId id="311"/>
            <p14:sldId id="258"/>
          </p14:sldIdLst>
        </p14:section>
        <p14:section name="Messaging Services in Azure" id="{25ABB735-F9CF-45BE-8854-4B4A2AAE5A67}">
          <p14:sldIdLst>
            <p14:sldId id="261"/>
            <p14:sldId id="259"/>
            <p14:sldId id="262"/>
            <p14:sldId id="263"/>
            <p14:sldId id="305"/>
            <p14:sldId id="265"/>
            <p14:sldId id="308"/>
            <p14:sldId id="309"/>
          </p14:sldIdLst>
        </p14:section>
        <p14:section name="Pub/Sub" id="{371F880C-56FB-4D6F-B5FC-3E3B3279B414}">
          <p14:sldIdLst>
            <p14:sldId id="293"/>
            <p14:sldId id="268"/>
            <p14:sldId id="294"/>
            <p14:sldId id="296"/>
          </p14:sldIdLst>
        </p14:section>
        <p14:section name="Request-Reply" id="{D71595AA-C267-4724-9DAA-47DEF821633B}">
          <p14:sldIdLst>
            <p14:sldId id="295"/>
            <p14:sldId id="274"/>
            <p14:sldId id="275"/>
            <p14:sldId id="312"/>
          </p14:sldIdLst>
        </p14:section>
        <p14:section name="Claim Check" id="{9387C582-A985-4491-95B6-0C7D745BB8E8}">
          <p14:sldIdLst>
            <p14:sldId id="286"/>
            <p14:sldId id="284"/>
            <p14:sldId id="264"/>
            <p14:sldId id="289"/>
          </p14:sldIdLst>
        </p14:section>
        <p14:section name="Priority Queue" id="{8FCE96A8-854B-48FE-9873-08DD1E2D2F04}">
          <p14:sldIdLst>
            <p14:sldId id="287"/>
            <p14:sldId id="266"/>
            <p14:sldId id="272"/>
            <p14:sldId id="271"/>
            <p14:sldId id="285"/>
            <p14:sldId id="290"/>
          </p14:sldIdLst>
        </p14:section>
        <p14:section name="Competing Consumers" id="{A30305DC-C4E4-4345-A5E3-BFC913204752}">
          <p14:sldIdLst>
            <p14:sldId id="291"/>
            <p14:sldId id="267"/>
            <p14:sldId id="292"/>
            <p14:sldId id="297"/>
          </p14:sldIdLst>
        </p14:section>
        <p14:section name="Queue Based Load Leveling" id="{71051E09-40F8-4095-BB04-FD61DFFB16C8}">
          <p14:sldIdLst>
            <p14:sldId id="269"/>
            <p14:sldId id="273"/>
            <p14:sldId id="303"/>
          </p14:sldIdLst>
        </p14:section>
        <p14:section name="Sequential Convoy" id="{A84943B5-3DE8-4A63-87A5-864786D6DCEC}">
          <p14:sldIdLst>
            <p14:sldId id="298"/>
            <p14:sldId id="270"/>
            <p14:sldId id="279"/>
            <p14:sldId id="280"/>
            <p14:sldId id="304"/>
          </p14:sldIdLst>
        </p14:section>
        <p14:section name="The Saga Pattern" id="{0D606211-257B-4673-B283-2CD190BB15D6}">
          <p14:sldIdLst>
            <p14:sldId id="299"/>
            <p14:sldId id="281"/>
            <p14:sldId id="306"/>
            <p14:sldId id="282"/>
            <p14:sldId id="300"/>
            <p14:sldId id="283"/>
            <p14:sldId id="301"/>
            <p14:sldId id="307"/>
          </p14:sldIdLst>
        </p14:section>
        <p14:section name="End section" id="{C91B0D75-F756-4503-939D-28556435E465}">
          <p14:sldIdLst>
            <p14:sldId id="277"/>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684" autoAdjust="0"/>
  </p:normalViewPr>
  <p:slideViewPr>
    <p:cSldViewPr snapToGrid="0">
      <p:cViewPr>
        <p:scale>
          <a:sx n="82" d="100"/>
          <a:sy n="82" d="100"/>
        </p:scale>
        <p:origin x="10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iagrams/_rels/data10.xml.rels><?xml version="1.0" encoding="UTF-8" standalone="yes"?>
<Relationships xmlns="http://schemas.openxmlformats.org/package/2006/relationships"><Relationship Id="rId3" Type="http://schemas.openxmlformats.org/officeDocument/2006/relationships/hyperlink" Target="https://www.willvelida.com/" TargetMode="External"/><Relationship Id="rId2" Type="http://schemas.openxmlformats.org/officeDocument/2006/relationships/hyperlink" Target="http://www.youtube.com/@willvelida" TargetMode="External"/><Relationship Id="rId1" Type="http://schemas.openxmlformats.org/officeDocument/2006/relationships/hyperlink" Target="https://twitter.com/willvelida" TargetMode="External"/><Relationship Id="rId5" Type="http://schemas.openxmlformats.org/officeDocument/2006/relationships/hyperlink" Target="https://github.com/willvelida/" TargetMode="External"/><Relationship Id="rId4" Type="http://schemas.openxmlformats.org/officeDocument/2006/relationships/hyperlink" Target="https://www.linkedin.com/in/willvelida/"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3.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diagrams/_rels/drawing10.xml.rels><?xml version="1.0" encoding="UTF-8" standalone="yes"?>
<Relationships xmlns="http://schemas.openxmlformats.org/package/2006/relationships"><Relationship Id="rId3" Type="http://schemas.openxmlformats.org/officeDocument/2006/relationships/hyperlink" Target="https://www.willvelida.com/" TargetMode="External"/><Relationship Id="rId2" Type="http://schemas.openxmlformats.org/officeDocument/2006/relationships/hyperlink" Target="http://www.youtube.com/@willvelida" TargetMode="External"/><Relationship Id="rId1" Type="http://schemas.openxmlformats.org/officeDocument/2006/relationships/hyperlink" Target="https://twitter.com/willvelida" TargetMode="External"/><Relationship Id="rId5" Type="http://schemas.openxmlformats.org/officeDocument/2006/relationships/hyperlink" Target="https://github.com/willvelida/" TargetMode="External"/><Relationship Id="rId4" Type="http://schemas.openxmlformats.org/officeDocument/2006/relationships/hyperlink" Target="https://www.linkedin.com/in/willvelida/"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3.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1BB099-A143-4F5B-8883-FE728764286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20C8A09-F6DD-4B11-8782-86FF7322C5D9}">
      <dgm:prSet/>
      <dgm:spPr/>
      <dgm:t>
        <a:bodyPr/>
        <a:lstStyle/>
        <a:p>
          <a:r>
            <a:rPr lang="en-AU"/>
            <a:t>Events vs Messages</a:t>
          </a:r>
          <a:endParaRPr lang="en-US"/>
        </a:p>
      </dgm:t>
    </dgm:pt>
    <dgm:pt modelId="{47DB6D0A-3D0E-4DC1-AC0A-C6BD56D92755}" type="parTrans" cxnId="{FDDEBAFE-3CBC-43DB-9335-C38DAB5E091A}">
      <dgm:prSet/>
      <dgm:spPr/>
      <dgm:t>
        <a:bodyPr/>
        <a:lstStyle/>
        <a:p>
          <a:endParaRPr lang="en-US"/>
        </a:p>
      </dgm:t>
    </dgm:pt>
    <dgm:pt modelId="{F5EE0AE5-BA6E-49C0-BD5B-738B37F8D466}" type="sibTrans" cxnId="{FDDEBAFE-3CBC-43DB-9335-C38DAB5E091A}">
      <dgm:prSet/>
      <dgm:spPr/>
      <dgm:t>
        <a:bodyPr/>
        <a:lstStyle/>
        <a:p>
          <a:endParaRPr lang="en-US"/>
        </a:p>
      </dgm:t>
    </dgm:pt>
    <dgm:pt modelId="{E3FD8937-E15D-41AD-B918-DBEF8B0396A9}">
      <dgm:prSet/>
      <dgm:spPr/>
      <dgm:t>
        <a:bodyPr/>
        <a:lstStyle/>
        <a:p>
          <a:r>
            <a:rPr lang="en-AU"/>
            <a:t>Messaging services in Azure</a:t>
          </a:r>
          <a:endParaRPr lang="en-US"/>
        </a:p>
      </dgm:t>
    </dgm:pt>
    <dgm:pt modelId="{B52744C5-E059-4B7C-B98F-3803D4BCED36}" type="parTrans" cxnId="{F608C485-127C-4A4A-9A97-CDBF9147DA07}">
      <dgm:prSet/>
      <dgm:spPr/>
      <dgm:t>
        <a:bodyPr/>
        <a:lstStyle/>
        <a:p>
          <a:endParaRPr lang="en-US"/>
        </a:p>
      </dgm:t>
    </dgm:pt>
    <dgm:pt modelId="{CF1B0E51-409A-4936-8A40-985DB0D52C1F}" type="sibTrans" cxnId="{F608C485-127C-4A4A-9A97-CDBF9147DA07}">
      <dgm:prSet/>
      <dgm:spPr/>
      <dgm:t>
        <a:bodyPr/>
        <a:lstStyle/>
        <a:p>
          <a:endParaRPr lang="en-US"/>
        </a:p>
      </dgm:t>
    </dgm:pt>
    <dgm:pt modelId="{54709BF6-59B4-4450-8EE5-1CBD38B12CB8}">
      <dgm:prSet/>
      <dgm:spPr/>
      <dgm:t>
        <a:bodyPr/>
        <a:lstStyle/>
        <a:p>
          <a:r>
            <a:rPr lang="en-AU"/>
            <a:t>Patterns and the problems they solve</a:t>
          </a:r>
          <a:endParaRPr lang="en-US"/>
        </a:p>
      </dgm:t>
    </dgm:pt>
    <dgm:pt modelId="{0A263A6E-EA0E-4537-B968-D3D9F5B24AD5}" type="parTrans" cxnId="{F97CC4CB-5C70-45E4-B4D5-AA8F89998973}">
      <dgm:prSet/>
      <dgm:spPr/>
      <dgm:t>
        <a:bodyPr/>
        <a:lstStyle/>
        <a:p>
          <a:endParaRPr lang="en-US"/>
        </a:p>
      </dgm:t>
    </dgm:pt>
    <dgm:pt modelId="{CAD3254F-E918-4E6F-A130-FC2C35352553}" type="sibTrans" cxnId="{F97CC4CB-5C70-45E4-B4D5-AA8F89998973}">
      <dgm:prSet/>
      <dgm:spPr/>
      <dgm:t>
        <a:bodyPr/>
        <a:lstStyle/>
        <a:p>
          <a:endParaRPr lang="en-US"/>
        </a:p>
      </dgm:t>
    </dgm:pt>
    <dgm:pt modelId="{250A0DB4-9BF7-4E6E-80AE-66BCA4A6FD1A}">
      <dgm:prSet/>
      <dgm:spPr/>
      <dgm:t>
        <a:bodyPr/>
        <a:lstStyle/>
        <a:p>
          <a:r>
            <a:rPr lang="en-AU"/>
            <a:t>Takeaways</a:t>
          </a:r>
          <a:endParaRPr lang="en-US"/>
        </a:p>
      </dgm:t>
    </dgm:pt>
    <dgm:pt modelId="{A9373B4B-5066-4307-82B6-5E1ED4502269}" type="parTrans" cxnId="{7663E1BB-8A3F-4885-A8FB-93E1FC23C912}">
      <dgm:prSet/>
      <dgm:spPr/>
      <dgm:t>
        <a:bodyPr/>
        <a:lstStyle/>
        <a:p>
          <a:endParaRPr lang="en-US"/>
        </a:p>
      </dgm:t>
    </dgm:pt>
    <dgm:pt modelId="{88CFCA82-5C9E-43A2-8DB1-814DBBFD1D94}" type="sibTrans" cxnId="{7663E1BB-8A3F-4885-A8FB-93E1FC23C912}">
      <dgm:prSet/>
      <dgm:spPr/>
      <dgm:t>
        <a:bodyPr/>
        <a:lstStyle/>
        <a:p>
          <a:endParaRPr lang="en-US"/>
        </a:p>
      </dgm:t>
    </dgm:pt>
    <dgm:pt modelId="{F64B74FA-7FC2-4E0C-B3CF-05FE232F1537}" type="pres">
      <dgm:prSet presAssocID="{C91BB099-A143-4F5B-8883-FE7287642865}" presName="linear" presStyleCnt="0">
        <dgm:presLayoutVars>
          <dgm:animLvl val="lvl"/>
          <dgm:resizeHandles val="exact"/>
        </dgm:presLayoutVars>
      </dgm:prSet>
      <dgm:spPr/>
    </dgm:pt>
    <dgm:pt modelId="{67978DC6-5C2E-4365-A79E-F013A6C33867}" type="pres">
      <dgm:prSet presAssocID="{F20C8A09-F6DD-4B11-8782-86FF7322C5D9}" presName="parentText" presStyleLbl="node1" presStyleIdx="0" presStyleCnt="4">
        <dgm:presLayoutVars>
          <dgm:chMax val="0"/>
          <dgm:bulletEnabled val="1"/>
        </dgm:presLayoutVars>
      </dgm:prSet>
      <dgm:spPr/>
    </dgm:pt>
    <dgm:pt modelId="{967ECE75-7379-4AF5-B190-F60C1BAF072E}" type="pres">
      <dgm:prSet presAssocID="{F5EE0AE5-BA6E-49C0-BD5B-738B37F8D466}" presName="spacer" presStyleCnt="0"/>
      <dgm:spPr/>
    </dgm:pt>
    <dgm:pt modelId="{020FF40D-0C86-416C-AA99-0FDBDA206C8A}" type="pres">
      <dgm:prSet presAssocID="{E3FD8937-E15D-41AD-B918-DBEF8B0396A9}" presName="parentText" presStyleLbl="node1" presStyleIdx="1" presStyleCnt="4">
        <dgm:presLayoutVars>
          <dgm:chMax val="0"/>
          <dgm:bulletEnabled val="1"/>
        </dgm:presLayoutVars>
      </dgm:prSet>
      <dgm:spPr/>
    </dgm:pt>
    <dgm:pt modelId="{2E2B7631-8790-4B6E-AFB6-894E85A2799A}" type="pres">
      <dgm:prSet presAssocID="{CF1B0E51-409A-4936-8A40-985DB0D52C1F}" presName="spacer" presStyleCnt="0"/>
      <dgm:spPr/>
    </dgm:pt>
    <dgm:pt modelId="{EAEE1B52-450C-45E0-A946-F0296C79D7D0}" type="pres">
      <dgm:prSet presAssocID="{54709BF6-59B4-4450-8EE5-1CBD38B12CB8}" presName="parentText" presStyleLbl="node1" presStyleIdx="2" presStyleCnt="4">
        <dgm:presLayoutVars>
          <dgm:chMax val="0"/>
          <dgm:bulletEnabled val="1"/>
        </dgm:presLayoutVars>
      </dgm:prSet>
      <dgm:spPr/>
    </dgm:pt>
    <dgm:pt modelId="{E4585F47-5F4A-4787-AAA0-03057CAD4C5B}" type="pres">
      <dgm:prSet presAssocID="{CAD3254F-E918-4E6F-A130-FC2C35352553}" presName="spacer" presStyleCnt="0"/>
      <dgm:spPr/>
    </dgm:pt>
    <dgm:pt modelId="{657D20B6-C8DE-4608-BD87-FD5A85A44E60}" type="pres">
      <dgm:prSet presAssocID="{250A0DB4-9BF7-4E6E-80AE-66BCA4A6FD1A}" presName="parentText" presStyleLbl="node1" presStyleIdx="3" presStyleCnt="4">
        <dgm:presLayoutVars>
          <dgm:chMax val="0"/>
          <dgm:bulletEnabled val="1"/>
        </dgm:presLayoutVars>
      </dgm:prSet>
      <dgm:spPr/>
    </dgm:pt>
  </dgm:ptLst>
  <dgm:cxnLst>
    <dgm:cxn modelId="{858CF61E-9409-4BD8-9574-A4081B4CD7A4}" type="presOf" srcId="{250A0DB4-9BF7-4E6E-80AE-66BCA4A6FD1A}" destId="{657D20B6-C8DE-4608-BD87-FD5A85A44E60}" srcOrd="0" destOrd="0" presId="urn:microsoft.com/office/officeart/2005/8/layout/vList2"/>
    <dgm:cxn modelId="{890B094F-52F8-409E-9AA8-9FB5B847BB34}" type="presOf" srcId="{E3FD8937-E15D-41AD-B918-DBEF8B0396A9}" destId="{020FF40D-0C86-416C-AA99-0FDBDA206C8A}" srcOrd="0" destOrd="0" presId="urn:microsoft.com/office/officeart/2005/8/layout/vList2"/>
    <dgm:cxn modelId="{F608C485-127C-4A4A-9A97-CDBF9147DA07}" srcId="{C91BB099-A143-4F5B-8883-FE7287642865}" destId="{E3FD8937-E15D-41AD-B918-DBEF8B0396A9}" srcOrd="1" destOrd="0" parTransId="{B52744C5-E059-4B7C-B98F-3803D4BCED36}" sibTransId="{CF1B0E51-409A-4936-8A40-985DB0D52C1F}"/>
    <dgm:cxn modelId="{8F296F8A-11B9-4A98-B7DB-2B15697735B1}" type="presOf" srcId="{F20C8A09-F6DD-4B11-8782-86FF7322C5D9}" destId="{67978DC6-5C2E-4365-A79E-F013A6C33867}" srcOrd="0" destOrd="0" presId="urn:microsoft.com/office/officeart/2005/8/layout/vList2"/>
    <dgm:cxn modelId="{7663E1BB-8A3F-4885-A8FB-93E1FC23C912}" srcId="{C91BB099-A143-4F5B-8883-FE7287642865}" destId="{250A0DB4-9BF7-4E6E-80AE-66BCA4A6FD1A}" srcOrd="3" destOrd="0" parTransId="{A9373B4B-5066-4307-82B6-5E1ED4502269}" sibTransId="{88CFCA82-5C9E-43A2-8DB1-814DBBFD1D94}"/>
    <dgm:cxn modelId="{26C84CBC-ABF4-42E8-A17E-394FB4F82CA9}" type="presOf" srcId="{C91BB099-A143-4F5B-8883-FE7287642865}" destId="{F64B74FA-7FC2-4E0C-B3CF-05FE232F1537}" srcOrd="0" destOrd="0" presId="urn:microsoft.com/office/officeart/2005/8/layout/vList2"/>
    <dgm:cxn modelId="{F97CC4CB-5C70-45E4-B4D5-AA8F89998973}" srcId="{C91BB099-A143-4F5B-8883-FE7287642865}" destId="{54709BF6-59B4-4450-8EE5-1CBD38B12CB8}" srcOrd="2" destOrd="0" parTransId="{0A263A6E-EA0E-4537-B968-D3D9F5B24AD5}" sibTransId="{CAD3254F-E918-4E6F-A130-FC2C35352553}"/>
    <dgm:cxn modelId="{B7D06BD2-7B68-4705-832D-BF525C968BB1}" type="presOf" srcId="{54709BF6-59B4-4450-8EE5-1CBD38B12CB8}" destId="{EAEE1B52-450C-45E0-A946-F0296C79D7D0}" srcOrd="0" destOrd="0" presId="urn:microsoft.com/office/officeart/2005/8/layout/vList2"/>
    <dgm:cxn modelId="{FDDEBAFE-3CBC-43DB-9335-C38DAB5E091A}" srcId="{C91BB099-A143-4F5B-8883-FE7287642865}" destId="{F20C8A09-F6DD-4B11-8782-86FF7322C5D9}" srcOrd="0" destOrd="0" parTransId="{47DB6D0A-3D0E-4DC1-AC0A-C6BD56D92755}" sibTransId="{F5EE0AE5-BA6E-49C0-BD5B-738B37F8D466}"/>
    <dgm:cxn modelId="{83F83B4D-AC04-47AA-8864-359047774855}" type="presParOf" srcId="{F64B74FA-7FC2-4E0C-B3CF-05FE232F1537}" destId="{67978DC6-5C2E-4365-A79E-F013A6C33867}" srcOrd="0" destOrd="0" presId="urn:microsoft.com/office/officeart/2005/8/layout/vList2"/>
    <dgm:cxn modelId="{9ECADA5A-68DF-4AC9-A79E-009E69A2EAE3}" type="presParOf" srcId="{F64B74FA-7FC2-4E0C-B3CF-05FE232F1537}" destId="{967ECE75-7379-4AF5-B190-F60C1BAF072E}" srcOrd="1" destOrd="0" presId="urn:microsoft.com/office/officeart/2005/8/layout/vList2"/>
    <dgm:cxn modelId="{DF4F79A0-FE63-4C53-9048-2389B501B1A1}" type="presParOf" srcId="{F64B74FA-7FC2-4E0C-B3CF-05FE232F1537}" destId="{020FF40D-0C86-416C-AA99-0FDBDA206C8A}" srcOrd="2" destOrd="0" presId="urn:microsoft.com/office/officeart/2005/8/layout/vList2"/>
    <dgm:cxn modelId="{E64A3E4D-DCAF-438F-9CE9-1C82C571ED37}" type="presParOf" srcId="{F64B74FA-7FC2-4E0C-B3CF-05FE232F1537}" destId="{2E2B7631-8790-4B6E-AFB6-894E85A2799A}" srcOrd="3" destOrd="0" presId="urn:microsoft.com/office/officeart/2005/8/layout/vList2"/>
    <dgm:cxn modelId="{6C899D86-0205-453A-8B00-197D2FF5A298}" type="presParOf" srcId="{F64B74FA-7FC2-4E0C-B3CF-05FE232F1537}" destId="{EAEE1B52-450C-45E0-A946-F0296C79D7D0}" srcOrd="4" destOrd="0" presId="urn:microsoft.com/office/officeart/2005/8/layout/vList2"/>
    <dgm:cxn modelId="{054CEC4B-9B30-4E7A-ABB1-D388A73BDE82}" type="presParOf" srcId="{F64B74FA-7FC2-4E0C-B3CF-05FE232F1537}" destId="{E4585F47-5F4A-4787-AAA0-03057CAD4C5B}" srcOrd="5" destOrd="0" presId="urn:microsoft.com/office/officeart/2005/8/layout/vList2"/>
    <dgm:cxn modelId="{A03D9B4C-BFB2-40AC-AC47-DC2CB469813F}" type="presParOf" srcId="{F64B74FA-7FC2-4E0C-B3CF-05FE232F1537}" destId="{657D20B6-C8DE-4608-BD87-FD5A85A44E6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E490882-DF3B-48BC-8FEB-CA7F1F5B3DD2}"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AU"/>
        </a:p>
      </dgm:t>
    </dgm:pt>
    <dgm:pt modelId="{DB3B8CCB-8D90-4240-8BD0-34BD05A73AFA}">
      <dgm:prSet/>
      <dgm:spPr/>
      <dgm:t>
        <a:bodyPr/>
        <a:lstStyle/>
        <a:p>
          <a:r>
            <a:rPr lang="en-AU" dirty="0"/>
            <a:t>        </a:t>
          </a:r>
          <a:r>
            <a:rPr lang="en-AU" dirty="0">
              <a:hlinkClick xmlns:r="http://schemas.openxmlformats.org/officeDocument/2006/relationships" r:id="rId1"/>
            </a:rPr>
            <a:t>https://twitter.com/willvelida</a:t>
          </a:r>
          <a:r>
            <a:rPr lang="en-AU" dirty="0"/>
            <a:t> </a:t>
          </a:r>
        </a:p>
      </dgm:t>
    </dgm:pt>
    <dgm:pt modelId="{4BC0F41D-EBB7-4A00-A5FC-7731A23F11AD}" type="parTrans" cxnId="{D25E659D-9A7F-427A-B242-7DB79FA3C97B}">
      <dgm:prSet/>
      <dgm:spPr/>
      <dgm:t>
        <a:bodyPr/>
        <a:lstStyle/>
        <a:p>
          <a:endParaRPr lang="en-AU"/>
        </a:p>
      </dgm:t>
    </dgm:pt>
    <dgm:pt modelId="{A32466CA-005B-426E-94C4-D7CCD200A91D}" type="sibTrans" cxnId="{D25E659D-9A7F-427A-B242-7DB79FA3C97B}">
      <dgm:prSet/>
      <dgm:spPr/>
      <dgm:t>
        <a:bodyPr/>
        <a:lstStyle/>
        <a:p>
          <a:endParaRPr lang="en-AU"/>
        </a:p>
      </dgm:t>
    </dgm:pt>
    <dgm:pt modelId="{AD6CF75E-E2E9-4C39-9B20-940F167F749B}">
      <dgm:prSet/>
      <dgm:spPr/>
      <dgm:t>
        <a:bodyPr/>
        <a:lstStyle/>
        <a:p>
          <a:r>
            <a:rPr lang="en-AU" dirty="0"/>
            <a:t>        </a:t>
          </a:r>
          <a:r>
            <a:rPr lang="en-AU" dirty="0">
              <a:hlinkClick xmlns:r="http://schemas.openxmlformats.org/officeDocument/2006/relationships" r:id="rId2"/>
            </a:rPr>
            <a:t>https://www.youtube.com/@willvelida</a:t>
          </a:r>
          <a:r>
            <a:rPr lang="en-AU" dirty="0"/>
            <a:t> </a:t>
          </a:r>
        </a:p>
      </dgm:t>
    </dgm:pt>
    <dgm:pt modelId="{5C70C767-DE4F-4349-8615-B970C2097071}" type="parTrans" cxnId="{F04FBE46-923F-496A-840E-FD0778518BE9}">
      <dgm:prSet/>
      <dgm:spPr/>
      <dgm:t>
        <a:bodyPr/>
        <a:lstStyle/>
        <a:p>
          <a:endParaRPr lang="en-AU"/>
        </a:p>
      </dgm:t>
    </dgm:pt>
    <dgm:pt modelId="{1222AE9C-8469-4C1B-8AC0-0EF9F4F825F1}" type="sibTrans" cxnId="{F04FBE46-923F-496A-840E-FD0778518BE9}">
      <dgm:prSet/>
      <dgm:spPr/>
      <dgm:t>
        <a:bodyPr/>
        <a:lstStyle/>
        <a:p>
          <a:endParaRPr lang="en-AU"/>
        </a:p>
      </dgm:t>
    </dgm:pt>
    <dgm:pt modelId="{A64A716D-68E2-484B-A6E1-E96235222EBA}">
      <dgm:prSet/>
      <dgm:spPr/>
      <dgm:t>
        <a:bodyPr/>
        <a:lstStyle/>
        <a:p>
          <a:r>
            <a:rPr lang="en-AU" dirty="0"/>
            <a:t>        </a:t>
          </a:r>
          <a:r>
            <a:rPr lang="en-AU" dirty="0">
              <a:hlinkClick xmlns:r="http://schemas.openxmlformats.org/officeDocument/2006/relationships" r:id="rId3"/>
            </a:rPr>
            <a:t>https://www.willvelida.com/</a:t>
          </a:r>
          <a:r>
            <a:rPr lang="en-AU" dirty="0"/>
            <a:t> </a:t>
          </a:r>
        </a:p>
      </dgm:t>
    </dgm:pt>
    <dgm:pt modelId="{84935905-6037-4D81-91E5-A700C6B76DC9}" type="parTrans" cxnId="{1F0C7C5F-AF66-40A0-AFE4-6D11B016839E}">
      <dgm:prSet/>
      <dgm:spPr/>
      <dgm:t>
        <a:bodyPr/>
        <a:lstStyle/>
        <a:p>
          <a:endParaRPr lang="en-AU"/>
        </a:p>
      </dgm:t>
    </dgm:pt>
    <dgm:pt modelId="{755F8F26-4D57-4E44-9A43-F34352AC188E}" type="sibTrans" cxnId="{1F0C7C5F-AF66-40A0-AFE4-6D11B016839E}">
      <dgm:prSet/>
      <dgm:spPr/>
      <dgm:t>
        <a:bodyPr/>
        <a:lstStyle/>
        <a:p>
          <a:endParaRPr lang="en-AU"/>
        </a:p>
      </dgm:t>
    </dgm:pt>
    <dgm:pt modelId="{6D06FC4F-B5FA-47C4-9A91-4C0A7F77AB1D}">
      <dgm:prSet/>
      <dgm:spPr/>
      <dgm:t>
        <a:bodyPr/>
        <a:lstStyle/>
        <a:p>
          <a:r>
            <a:rPr lang="en-AU" dirty="0"/>
            <a:t>        </a:t>
          </a:r>
          <a:r>
            <a:rPr lang="en-AU" dirty="0">
              <a:hlinkClick xmlns:r="http://schemas.openxmlformats.org/officeDocument/2006/relationships" r:id="rId4"/>
            </a:rPr>
            <a:t>https://www.linkedin.com/in/willvelida/</a:t>
          </a:r>
          <a:r>
            <a:rPr lang="en-AU" dirty="0"/>
            <a:t> </a:t>
          </a:r>
        </a:p>
      </dgm:t>
    </dgm:pt>
    <dgm:pt modelId="{6EF7B840-CEAC-4DCF-903B-B61C8F8BC30B}" type="parTrans" cxnId="{69D65A3F-E07A-42E8-8239-7D03A9234181}">
      <dgm:prSet/>
      <dgm:spPr/>
      <dgm:t>
        <a:bodyPr/>
        <a:lstStyle/>
        <a:p>
          <a:endParaRPr lang="en-AU"/>
        </a:p>
      </dgm:t>
    </dgm:pt>
    <dgm:pt modelId="{AF59D53F-656B-4A81-B497-6AD741812582}" type="sibTrans" cxnId="{69D65A3F-E07A-42E8-8239-7D03A9234181}">
      <dgm:prSet/>
      <dgm:spPr/>
      <dgm:t>
        <a:bodyPr/>
        <a:lstStyle/>
        <a:p>
          <a:endParaRPr lang="en-AU"/>
        </a:p>
      </dgm:t>
    </dgm:pt>
    <dgm:pt modelId="{B7209DDB-F3AD-468E-A9E1-21192FBB6427}">
      <dgm:prSet/>
      <dgm:spPr/>
      <dgm:t>
        <a:bodyPr/>
        <a:lstStyle/>
        <a:p>
          <a:r>
            <a:rPr lang="en-AU" dirty="0"/>
            <a:t>        </a:t>
          </a:r>
          <a:r>
            <a:rPr lang="en-AU" dirty="0">
              <a:hlinkClick xmlns:r="http://schemas.openxmlformats.org/officeDocument/2006/relationships" r:id="rId5"/>
            </a:rPr>
            <a:t>https://github.com/willvelida/</a:t>
          </a:r>
          <a:r>
            <a:rPr lang="en-AU" dirty="0"/>
            <a:t> </a:t>
          </a:r>
        </a:p>
      </dgm:t>
    </dgm:pt>
    <dgm:pt modelId="{E0632224-B3A6-48BE-8299-809C4EDE751A}" type="parTrans" cxnId="{7E04BF96-8A93-4AA0-8E8C-3D12063592A3}">
      <dgm:prSet/>
      <dgm:spPr/>
      <dgm:t>
        <a:bodyPr/>
        <a:lstStyle/>
        <a:p>
          <a:endParaRPr lang="en-AU"/>
        </a:p>
      </dgm:t>
    </dgm:pt>
    <dgm:pt modelId="{76CF9822-5503-43E8-A1F0-1756D9871BB1}" type="sibTrans" cxnId="{7E04BF96-8A93-4AA0-8E8C-3D12063592A3}">
      <dgm:prSet/>
      <dgm:spPr/>
      <dgm:t>
        <a:bodyPr/>
        <a:lstStyle/>
        <a:p>
          <a:endParaRPr lang="en-AU"/>
        </a:p>
      </dgm:t>
    </dgm:pt>
    <dgm:pt modelId="{2446F65F-D948-466C-A7D6-86BD3E81C023}" type="pres">
      <dgm:prSet presAssocID="{FE490882-DF3B-48BC-8FEB-CA7F1F5B3DD2}" presName="linear" presStyleCnt="0">
        <dgm:presLayoutVars>
          <dgm:animLvl val="lvl"/>
          <dgm:resizeHandles val="exact"/>
        </dgm:presLayoutVars>
      </dgm:prSet>
      <dgm:spPr/>
    </dgm:pt>
    <dgm:pt modelId="{9BA5C920-82AE-4079-8AB5-EC73C9CBA87E}" type="pres">
      <dgm:prSet presAssocID="{DB3B8CCB-8D90-4240-8BD0-34BD05A73AFA}" presName="parentText" presStyleLbl="node1" presStyleIdx="0" presStyleCnt="5">
        <dgm:presLayoutVars>
          <dgm:chMax val="0"/>
          <dgm:bulletEnabled val="1"/>
        </dgm:presLayoutVars>
      </dgm:prSet>
      <dgm:spPr/>
    </dgm:pt>
    <dgm:pt modelId="{DBBAB6FB-1E42-4CEB-84B4-317A750DD198}" type="pres">
      <dgm:prSet presAssocID="{A32466CA-005B-426E-94C4-D7CCD200A91D}" presName="spacer" presStyleCnt="0"/>
      <dgm:spPr/>
    </dgm:pt>
    <dgm:pt modelId="{F6D613BF-FBD0-4DD3-8EBB-4684B9696156}" type="pres">
      <dgm:prSet presAssocID="{AD6CF75E-E2E9-4C39-9B20-940F167F749B}" presName="parentText" presStyleLbl="node1" presStyleIdx="1" presStyleCnt="5">
        <dgm:presLayoutVars>
          <dgm:chMax val="0"/>
          <dgm:bulletEnabled val="1"/>
        </dgm:presLayoutVars>
      </dgm:prSet>
      <dgm:spPr/>
    </dgm:pt>
    <dgm:pt modelId="{A3CE205F-2D0E-4523-9046-7278E21873D0}" type="pres">
      <dgm:prSet presAssocID="{1222AE9C-8469-4C1B-8AC0-0EF9F4F825F1}" presName="spacer" presStyleCnt="0"/>
      <dgm:spPr/>
    </dgm:pt>
    <dgm:pt modelId="{739C24F5-B9E4-41C4-83A5-C0E3E8A0C9ED}" type="pres">
      <dgm:prSet presAssocID="{A64A716D-68E2-484B-A6E1-E96235222EBA}" presName="parentText" presStyleLbl="node1" presStyleIdx="2" presStyleCnt="5">
        <dgm:presLayoutVars>
          <dgm:chMax val="0"/>
          <dgm:bulletEnabled val="1"/>
        </dgm:presLayoutVars>
      </dgm:prSet>
      <dgm:spPr/>
    </dgm:pt>
    <dgm:pt modelId="{DB2A5787-E5ED-432C-8AF1-6293FF764605}" type="pres">
      <dgm:prSet presAssocID="{755F8F26-4D57-4E44-9A43-F34352AC188E}" presName="spacer" presStyleCnt="0"/>
      <dgm:spPr/>
    </dgm:pt>
    <dgm:pt modelId="{115AD0AA-A03B-4C15-811B-0C98797D74F3}" type="pres">
      <dgm:prSet presAssocID="{6D06FC4F-B5FA-47C4-9A91-4C0A7F77AB1D}" presName="parentText" presStyleLbl="node1" presStyleIdx="3" presStyleCnt="5">
        <dgm:presLayoutVars>
          <dgm:chMax val="0"/>
          <dgm:bulletEnabled val="1"/>
        </dgm:presLayoutVars>
      </dgm:prSet>
      <dgm:spPr/>
    </dgm:pt>
    <dgm:pt modelId="{5AA333AE-BA8C-414F-AAD4-8640F6EF7565}" type="pres">
      <dgm:prSet presAssocID="{AF59D53F-656B-4A81-B497-6AD741812582}" presName="spacer" presStyleCnt="0"/>
      <dgm:spPr/>
    </dgm:pt>
    <dgm:pt modelId="{0A386B8D-C8DA-452A-8387-E8F8ECE99BFE}" type="pres">
      <dgm:prSet presAssocID="{B7209DDB-F3AD-468E-A9E1-21192FBB6427}" presName="parentText" presStyleLbl="node1" presStyleIdx="4" presStyleCnt="5">
        <dgm:presLayoutVars>
          <dgm:chMax val="0"/>
          <dgm:bulletEnabled val="1"/>
        </dgm:presLayoutVars>
      </dgm:prSet>
      <dgm:spPr/>
    </dgm:pt>
  </dgm:ptLst>
  <dgm:cxnLst>
    <dgm:cxn modelId="{66EC5C15-2063-4C55-A555-9CEB53FE1F3B}" type="presOf" srcId="{DB3B8CCB-8D90-4240-8BD0-34BD05A73AFA}" destId="{9BA5C920-82AE-4079-8AB5-EC73C9CBA87E}" srcOrd="0" destOrd="0" presId="urn:microsoft.com/office/officeart/2005/8/layout/vList2"/>
    <dgm:cxn modelId="{1C62C215-4D0F-4ED7-AAD3-56754DCFC689}" type="presOf" srcId="{A64A716D-68E2-484B-A6E1-E96235222EBA}" destId="{739C24F5-B9E4-41C4-83A5-C0E3E8A0C9ED}" srcOrd="0" destOrd="0" presId="urn:microsoft.com/office/officeart/2005/8/layout/vList2"/>
    <dgm:cxn modelId="{83911928-EE13-4AE0-B71B-7170001F0FC6}" type="presOf" srcId="{B7209DDB-F3AD-468E-A9E1-21192FBB6427}" destId="{0A386B8D-C8DA-452A-8387-E8F8ECE99BFE}" srcOrd="0" destOrd="0" presId="urn:microsoft.com/office/officeart/2005/8/layout/vList2"/>
    <dgm:cxn modelId="{69D65A3F-E07A-42E8-8239-7D03A9234181}" srcId="{FE490882-DF3B-48BC-8FEB-CA7F1F5B3DD2}" destId="{6D06FC4F-B5FA-47C4-9A91-4C0A7F77AB1D}" srcOrd="3" destOrd="0" parTransId="{6EF7B840-CEAC-4DCF-903B-B61C8F8BC30B}" sibTransId="{AF59D53F-656B-4A81-B497-6AD741812582}"/>
    <dgm:cxn modelId="{1F0C7C5F-AF66-40A0-AFE4-6D11B016839E}" srcId="{FE490882-DF3B-48BC-8FEB-CA7F1F5B3DD2}" destId="{A64A716D-68E2-484B-A6E1-E96235222EBA}" srcOrd="2" destOrd="0" parTransId="{84935905-6037-4D81-91E5-A700C6B76DC9}" sibTransId="{755F8F26-4D57-4E44-9A43-F34352AC188E}"/>
    <dgm:cxn modelId="{F04FBE46-923F-496A-840E-FD0778518BE9}" srcId="{FE490882-DF3B-48BC-8FEB-CA7F1F5B3DD2}" destId="{AD6CF75E-E2E9-4C39-9B20-940F167F749B}" srcOrd="1" destOrd="0" parTransId="{5C70C767-DE4F-4349-8615-B970C2097071}" sibTransId="{1222AE9C-8469-4C1B-8AC0-0EF9F4F825F1}"/>
    <dgm:cxn modelId="{7E04BF96-8A93-4AA0-8E8C-3D12063592A3}" srcId="{FE490882-DF3B-48BC-8FEB-CA7F1F5B3DD2}" destId="{B7209DDB-F3AD-468E-A9E1-21192FBB6427}" srcOrd="4" destOrd="0" parTransId="{E0632224-B3A6-48BE-8299-809C4EDE751A}" sibTransId="{76CF9822-5503-43E8-A1F0-1756D9871BB1}"/>
    <dgm:cxn modelId="{9182639A-F40B-4500-AC17-DD85325AAEAA}" type="presOf" srcId="{6D06FC4F-B5FA-47C4-9A91-4C0A7F77AB1D}" destId="{115AD0AA-A03B-4C15-811B-0C98797D74F3}" srcOrd="0" destOrd="0" presId="urn:microsoft.com/office/officeart/2005/8/layout/vList2"/>
    <dgm:cxn modelId="{D25E659D-9A7F-427A-B242-7DB79FA3C97B}" srcId="{FE490882-DF3B-48BC-8FEB-CA7F1F5B3DD2}" destId="{DB3B8CCB-8D90-4240-8BD0-34BD05A73AFA}" srcOrd="0" destOrd="0" parTransId="{4BC0F41D-EBB7-4A00-A5FC-7731A23F11AD}" sibTransId="{A32466CA-005B-426E-94C4-D7CCD200A91D}"/>
    <dgm:cxn modelId="{AA4578B9-A079-4173-9D9B-705FCF8D8EF8}" type="presOf" srcId="{AD6CF75E-E2E9-4C39-9B20-940F167F749B}" destId="{F6D613BF-FBD0-4DD3-8EBB-4684B9696156}" srcOrd="0" destOrd="0" presId="urn:microsoft.com/office/officeart/2005/8/layout/vList2"/>
    <dgm:cxn modelId="{7C111FE8-B72F-4451-BCF0-913AC67AEE50}" type="presOf" srcId="{FE490882-DF3B-48BC-8FEB-CA7F1F5B3DD2}" destId="{2446F65F-D948-466C-A7D6-86BD3E81C023}" srcOrd="0" destOrd="0" presId="urn:microsoft.com/office/officeart/2005/8/layout/vList2"/>
    <dgm:cxn modelId="{CACE3351-AB65-4BC7-BB25-70617223382E}" type="presParOf" srcId="{2446F65F-D948-466C-A7D6-86BD3E81C023}" destId="{9BA5C920-82AE-4079-8AB5-EC73C9CBA87E}" srcOrd="0" destOrd="0" presId="urn:microsoft.com/office/officeart/2005/8/layout/vList2"/>
    <dgm:cxn modelId="{BA0E9CC8-5A56-4BA7-BB3E-C1E180253512}" type="presParOf" srcId="{2446F65F-D948-466C-A7D6-86BD3E81C023}" destId="{DBBAB6FB-1E42-4CEB-84B4-317A750DD198}" srcOrd="1" destOrd="0" presId="urn:microsoft.com/office/officeart/2005/8/layout/vList2"/>
    <dgm:cxn modelId="{9D92F23C-49D4-494F-AC77-57577CE7EEE5}" type="presParOf" srcId="{2446F65F-D948-466C-A7D6-86BD3E81C023}" destId="{F6D613BF-FBD0-4DD3-8EBB-4684B9696156}" srcOrd="2" destOrd="0" presId="urn:microsoft.com/office/officeart/2005/8/layout/vList2"/>
    <dgm:cxn modelId="{1AFC400E-CBD1-40E8-81C9-FBE0C43CDC90}" type="presParOf" srcId="{2446F65F-D948-466C-A7D6-86BD3E81C023}" destId="{A3CE205F-2D0E-4523-9046-7278E21873D0}" srcOrd="3" destOrd="0" presId="urn:microsoft.com/office/officeart/2005/8/layout/vList2"/>
    <dgm:cxn modelId="{5CBA16E1-D318-411F-8DFE-FA730D94AD39}" type="presParOf" srcId="{2446F65F-D948-466C-A7D6-86BD3E81C023}" destId="{739C24F5-B9E4-41C4-83A5-C0E3E8A0C9ED}" srcOrd="4" destOrd="0" presId="urn:microsoft.com/office/officeart/2005/8/layout/vList2"/>
    <dgm:cxn modelId="{18435477-397E-4F20-BAF1-B5E21C957385}" type="presParOf" srcId="{2446F65F-D948-466C-A7D6-86BD3E81C023}" destId="{DB2A5787-E5ED-432C-8AF1-6293FF764605}" srcOrd="5" destOrd="0" presId="urn:microsoft.com/office/officeart/2005/8/layout/vList2"/>
    <dgm:cxn modelId="{4B51D514-8EB7-464A-A192-F23C1176E93C}" type="presParOf" srcId="{2446F65F-D948-466C-A7D6-86BD3E81C023}" destId="{115AD0AA-A03B-4C15-811B-0C98797D74F3}" srcOrd="6" destOrd="0" presId="urn:microsoft.com/office/officeart/2005/8/layout/vList2"/>
    <dgm:cxn modelId="{B6C531C5-1D19-44D9-BE21-CE8B114E28FA}" type="presParOf" srcId="{2446F65F-D948-466C-A7D6-86BD3E81C023}" destId="{5AA333AE-BA8C-414F-AAD4-8640F6EF7565}" srcOrd="7" destOrd="0" presId="urn:microsoft.com/office/officeart/2005/8/layout/vList2"/>
    <dgm:cxn modelId="{2A6E7E6A-209A-4A15-BE75-847D9189616D}" type="presParOf" srcId="{2446F65F-D948-466C-A7D6-86BD3E81C023}" destId="{0A386B8D-C8DA-452A-8387-E8F8ECE99BF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3F38BD-981D-42AD-9924-D44CA160860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B3DFE7C-DF75-419C-B7B0-5E13045D15B6}">
      <dgm:prSet/>
      <dgm:spPr/>
      <dgm:t>
        <a:bodyPr/>
        <a:lstStyle/>
        <a:p>
          <a:pPr>
            <a:lnSpc>
              <a:spcPct val="100000"/>
            </a:lnSpc>
          </a:pPr>
          <a:r>
            <a:rPr lang="en-AU">
              <a:latin typeface="Inter" panose="020B0604020202020204" charset="0"/>
              <a:ea typeface="Inter" panose="020B0604020202020204" charset="0"/>
            </a:rPr>
            <a:t>Are we dealing with messages or events?</a:t>
          </a:r>
          <a:endParaRPr lang="en-US">
            <a:latin typeface="Inter" panose="020B0604020202020204" charset="0"/>
            <a:ea typeface="Inter" panose="020B0604020202020204" charset="0"/>
          </a:endParaRPr>
        </a:p>
      </dgm:t>
    </dgm:pt>
    <dgm:pt modelId="{CE7904A5-30D7-4EED-A1BE-0E3698DE265F}" type="parTrans" cxnId="{55930EA3-AA7F-455D-8EB6-545014A353E1}">
      <dgm:prSet/>
      <dgm:spPr/>
      <dgm:t>
        <a:bodyPr/>
        <a:lstStyle/>
        <a:p>
          <a:endParaRPr lang="en-US"/>
        </a:p>
      </dgm:t>
    </dgm:pt>
    <dgm:pt modelId="{0C512F46-0100-4444-9204-80678DFC54BF}" type="sibTrans" cxnId="{55930EA3-AA7F-455D-8EB6-545014A353E1}">
      <dgm:prSet/>
      <dgm:spPr/>
      <dgm:t>
        <a:bodyPr/>
        <a:lstStyle/>
        <a:p>
          <a:endParaRPr lang="en-US"/>
        </a:p>
      </dgm:t>
    </dgm:pt>
    <dgm:pt modelId="{8E7C21FB-282C-4610-8304-80503D9DACE2}">
      <dgm:prSet/>
      <dgm:spPr/>
      <dgm:t>
        <a:bodyPr/>
        <a:lstStyle/>
        <a:p>
          <a:pPr>
            <a:lnSpc>
              <a:spcPct val="100000"/>
            </a:lnSpc>
          </a:pPr>
          <a:r>
            <a:rPr lang="en-AU">
              <a:latin typeface="Inter" panose="020B0604020202020204" charset="0"/>
              <a:ea typeface="Inter" panose="020B0604020202020204" charset="0"/>
            </a:rPr>
            <a:t>Are we reacting to events, or are we processing events?</a:t>
          </a:r>
          <a:endParaRPr lang="en-US">
            <a:latin typeface="Inter" panose="020B0604020202020204" charset="0"/>
            <a:ea typeface="Inter" panose="020B0604020202020204" charset="0"/>
          </a:endParaRPr>
        </a:p>
      </dgm:t>
    </dgm:pt>
    <dgm:pt modelId="{978A9BC2-86ED-45F2-9F92-F56B3BFB4F02}" type="parTrans" cxnId="{897A3EC5-FC37-49AD-8903-93A9A2DF5D62}">
      <dgm:prSet/>
      <dgm:spPr/>
      <dgm:t>
        <a:bodyPr/>
        <a:lstStyle/>
        <a:p>
          <a:endParaRPr lang="en-US"/>
        </a:p>
      </dgm:t>
    </dgm:pt>
    <dgm:pt modelId="{EF649919-1026-4FE6-8394-75A678BCE7FE}" type="sibTrans" cxnId="{897A3EC5-FC37-49AD-8903-93A9A2DF5D62}">
      <dgm:prSet/>
      <dgm:spPr/>
      <dgm:t>
        <a:bodyPr/>
        <a:lstStyle/>
        <a:p>
          <a:endParaRPr lang="en-US"/>
        </a:p>
      </dgm:t>
    </dgm:pt>
    <dgm:pt modelId="{DD97D9B7-6956-4807-A87E-C37CC9F3E504}">
      <dgm:prSet/>
      <dgm:spPr/>
      <dgm:t>
        <a:bodyPr/>
        <a:lstStyle/>
        <a:p>
          <a:pPr>
            <a:lnSpc>
              <a:spcPct val="100000"/>
            </a:lnSpc>
          </a:pPr>
          <a:r>
            <a:rPr lang="en-AU">
              <a:latin typeface="Inter" panose="020B0604020202020204" charset="0"/>
              <a:ea typeface="Inter" panose="020B0604020202020204" charset="0"/>
            </a:rPr>
            <a:t>Do we need advanced capabilities for our messages?</a:t>
          </a:r>
          <a:endParaRPr lang="en-US">
            <a:latin typeface="Inter" panose="020B0604020202020204" charset="0"/>
            <a:ea typeface="Inter" panose="020B0604020202020204" charset="0"/>
          </a:endParaRPr>
        </a:p>
      </dgm:t>
    </dgm:pt>
    <dgm:pt modelId="{428D00A8-F02A-4BE3-90DB-357864C4BD80}" type="parTrans" cxnId="{E357AF08-2AE7-4755-BABE-9258DA567EEF}">
      <dgm:prSet/>
      <dgm:spPr/>
      <dgm:t>
        <a:bodyPr/>
        <a:lstStyle/>
        <a:p>
          <a:endParaRPr lang="en-US"/>
        </a:p>
      </dgm:t>
    </dgm:pt>
    <dgm:pt modelId="{D4439352-A221-4B68-B3C7-2642F7EE48C3}" type="sibTrans" cxnId="{E357AF08-2AE7-4755-BABE-9258DA567EEF}">
      <dgm:prSet/>
      <dgm:spPr/>
      <dgm:t>
        <a:bodyPr/>
        <a:lstStyle/>
        <a:p>
          <a:endParaRPr lang="en-US"/>
        </a:p>
      </dgm:t>
    </dgm:pt>
    <dgm:pt modelId="{BA557DFF-7B4F-442E-BE29-6B74111F510C}">
      <dgm:prSet/>
      <dgm:spPr/>
      <dgm:t>
        <a:bodyPr/>
        <a:lstStyle/>
        <a:p>
          <a:pPr>
            <a:lnSpc>
              <a:spcPct val="100000"/>
            </a:lnSpc>
          </a:pPr>
          <a:r>
            <a:rPr lang="en-AU">
              <a:latin typeface="Inter" panose="020B0604020202020204" charset="0"/>
              <a:ea typeface="Inter" panose="020B0604020202020204" charset="0"/>
            </a:rPr>
            <a:t>How many events/messages do we need to process?</a:t>
          </a:r>
          <a:endParaRPr lang="en-US">
            <a:latin typeface="Inter" panose="020B0604020202020204" charset="0"/>
            <a:ea typeface="Inter" panose="020B0604020202020204" charset="0"/>
          </a:endParaRPr>
        </a:p>
      </dgm:t>
    </dgm:pt>
    <dgm:pt modelId="{62F9F54B-D361-48CB-B54F-8C46AEE12DDB}" type="parTrans" cxnId="{DC39E210-6466-4032-A3CA-631D7B4D60EB}">
      <dgm:prSet/>
      <dgm:spPr/>
      <dgm:t>
        <a:bodyPr/>
        <a:lstStyle/>
        <a:p>
          <a:endParaRPr lang="en-US"/>
        </a:p>
      </dgm:t>
    </dgm:pt>
    <dgm:pt modelId="{1D24CBEC-6EBA-4D4F-8248-F33F67775D26}" type="sibTrans" cxnId="{DC39E210-6466-4032-A3CA-631D7B4D60EB}">
      <dgm:prSet/>
      <dgm:spPr/>
      <dgm:t>
        <a:bodyPr/>
        <a:lstStyle/>
        <a:p>
          <a:endParaRPr lang="en-US"/>
        </a:p>
      </dgm:t>
    </dgm:pt>
    <dgm:pt modelId="{CD8A08BD-84F2-490F-92A0-642F94C62AE5}">
      <dgm:prSet/>
      <dgm:spPr/>
      <dgm:t>
        <a:bodyPr/>
        <a:lstStyle/>
        <a:p>
          <a:pPr>
            <a:lnSpc>
              <a:spcPct val="100000"/>
            </a:lnSpc>
          </a:pPr>
          <a:r>
            <a:rPr lang="en-AU">
              <a:latin typeface="Inter" panose="020B0604020202020204" charset="0"/>
              <a:ea typeface="Inter" panose="020B0604020202020204" charset="0"/>
            </a:rPr>
            <a:t>Do we need to architect our systems to handle events/messages?</a:t>
          </a:r>
          <a:endParaRPr lang="en-US">
            <a:latin typeface="Inter" panose="020B0604020202020204" charset="0"/>
            <a:ea typeface="Inter" panose="020B0604020202020204" charset="0"/>
          </a:endParaRPr>
        </a:p>
      </dgm:t>
    </dgm:pt>
    <dgm:pt modelId="{BF7232DA-2884-435C-A6FB-00C8242AB552}" type="parTrans" cxnId="{EB9B6099-D893-4EFE-95B4-B61139FD406E}">
      <dgm:prSet/>
      <dgm:spPr/>
      <dgm:t>
        <a:bodyPr/>
        <a:lstStyle/>
        <a:p>
          <a:endParaRPr lang="en-US"/>
        </a:p>
      </dgm:t>
    </dgm:pt>
    <dgm:pt modelId="{230A9FB7-CA05-484D-B824-3EBB012C30B5}" type="sibTrans" cxnId="{EB9B6099-D893-4EFE-95B4-B61139FD406E}">
      <dgm:prSet/>
      <dgm:spPr/>
      <dgm:t>
        <a:bodyPr/>
        <a:lstStyle/>
        <a:p>
          <a:endParaRPr lang="en-US"/>
        </a:p>
      </dgm:t>
    </dgm:pt>
    <dgm:pt modelId="{CFE2FF88-3C7A-4A7E-9E2F-CE5AA5068FF3}" type="pres">
      <dgm:prSet presAssocID="{A33F38BD-981D-42AD-9924-D44CA160860E}" presName="root" presStyleCnt="0">
        <dgm:presLayoutVars>
          <dgm:dir/>
          <dgm:resizeHandles val="exact"/>
        </dgm:presLayoutVars>
      </dgm:prSet>
      <dgm:spPr/>
    </dgm:pt>
    <dgm:pt modelId="{A88DFDA5-8E09-4340-8FB7-E18411C68136}" type="pres">
      <dgm:prSet presAssocID="{DB3DFE7C-DF75-419C-B7B0-5E13045D15B6}" presName="compNode" presStyleCnt="0"/>
      <dgm:spPr/>
    </dgm:pt>
    <dgm:pt modelId="{8DFC021E-0A42-4589-A396-40787B0ED99C}" type="pres">
      <dgm:prSet presAssocID="{DB3DFE7C-DF75-419C-B7B0-5E13045D15B6}" presName="bgRect" presStyleLbl="bgShp" presStyleIdx="0" presStyleCnt="5"/>
      <dgm:spPr/>
    </dgm:pt>
    <dgm:pt modelId="{DA5638D9-85A5-461F-A00F-A1940EC4E128}" type="pres">
      <dgm:prSet presAssocID="{DB3DFE7C-DF75-419C-B7B0-5E13045D15B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ard Room"/>
        </a:ext>
      </dgm:extLst>
    </dgm:pt>
    <dgm:pt modelId="{B0329511-2BDE-4D24-98FD-1680ADAA3697}" type="pres">
      <dgm:prSet presAssocID="{DB3DFE7C-DF75-419C-B7B0-5E13045D15B6}" presName="spaceRect" presStyleCnt="0"/>
      <dgm:spPr/>
    </dgm:pt>
    <dgm:pt modelId="{70175FCD-062F-4495-B75B-ED41BACA4CE1}" type="pres">
      <dgm:prSet presAssocID="{DB3DFE7C-DF75-419C-B7B0-5E13045D15B6}" presName="parTx" presStyleLbl="revTx" presStyleIdx="0" presStyleCnt="5">
        <dgm:presLayoutVars>
          <dgm:chMax val="0"/>
          <dgm:chPref val="0"/>
        </dgm:presLayoutVars>
      </dgm:prSet>
      <dgm:spPr/>
    </dgm:pt>
    <dgm:pt modelId="{5FB7CA34-3E0C-4EB2-A74A-92B53CCE7E47}" type="pres">
      <dgm:prSet presAssocID="{0C512F46-0100-4444-9204-80678DFC54BF}" presName="sibTrans" presStyleCnt="0"/>
      <dgm:spPr/>
    </dgm:pt>
    <dgm:pt modelId="{DD9CC19C-C1BC-4E71-9ABC-C377F5BCA88F}" type="pres">
      <dgm:prSet presAssocID="{8E7C21FB-282C-4610-8304-80503D9DACE2}" presName="compNode" presStyleCnt="0"/>
      <dgm:spPr/>
    </dgm:pt>
    <dgm:pt modelId="{BBD3AF49-D45D-4922-BC59-58BE07037D91}" type="pres">
      <dgm:prSet presAssocID="{8E7C21FB-282C-4610-8304-80503D9DACE2}" presName="bgRect" presStyleLbl="bgShp" presStyleIdx="1" presStyleCnt="5"/>
      <dgm:spPr/>
    </dgm:pt>
    <dgm:pt modelId="{D64C6ABB-8864-4ECC-8980-9CE620960FF0}" type="pres">
      <dgm:prSet presAssocID="{8E7C21FB-282C-4610-8304-80503D9DACE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xplosion"/>
        </a:ext>
      </dgm:extLst>
    </dgm:pt>
    <dgm:pt modelId="{0BE9B4D9-67E9-484C-95F1-C7C815BC2A48}" type="pres">
      <dgm:prSet presAssocID="{8E7C21FB-282C-4610-8304-80503D9DACE2}" presName="spaceRect" presStyleCnt="0"/>
      <dgm:spPr/>
    </dgm:pt>
    <dgm:pt modelId="{1B9C0CD8-0F54-43B6-8AAA-1D7743070314}" type="pres">
      <dgm:prSet presAssocID="{8E7C21FB-282C-4610-8304-80503D9DACE2}" presName="parTx" presStyleLbl="revTx" presStyleIdx="1" presStyleCnt="5">
        <dgm:presLayoutVars>
          <dgm:chMax val="0"/>
          <dgm:chPref val="0"/>
        </dgm:presLayoutVars>
      </dgm:prSet>
      <dgm:spPr/>
    </dgm:pt>
    <dgm:pt modelId="{E9040657-C55E-4BD7-8C60-E0819EC617B8}" type="pres">
      <dgm:prSet presAssocID="{EF649919-1026-4FE6-8394-75A678BCE7FE}" presName="sibTrans" presStyleCnt="0"/>
      <dgm:spPr/>
    </dgm:pt>
    <dgm:pt modelId="{16C57D39-F0C9-463D-8EE9-8670615DB772}" type="pres">
      <dgm:prSet presAssocID="{DD97D9B7-6956-4807-A87E-C37CC9F3E504}" presName="compNode" presStyleCnt="0"/>
      <dgm:spPr/>
    </dgm:pt>
    <dgm:pt modelId="{3E439F16-2775-4BE2-A0A6-B5C3A8E37394}" type="pres">
      <dgm:prSet presAssocID="{DD97D9B7-6956-4807-A87E-C37CC9F3E504}" presName="bgRect" presStyleLbl="bgShp" presStyleIdx="2" presStyleCnt="5"/>
      <dgm:spPr/>
    </dgm:pt>
    <dgm:pt modelId="{19FE0669-8149-4E7D-A25D-1D096333C88B}" type="pres">
      <dgm:prSet presAssocID="{DD97D9B7-6956-4807-A87E-C37CC9F3E50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gaphone"/>
        </a:ext>
      </dgm:extLst>
    </dgm:pt>
    <dgm:pt modelId="{3E50E1CB-7F7D-455D-BC3C-194068CB2AD9}" type="pres">
      <dgm:prSet presAssocID="{DD97D9B7-6956-4807-A87E-C37CC9F3E504}" presName="spaceRect" presStyleCnt="0"/>
      <dgm:spPr/>
    </dgm:pt>
    <dgm:pt modelId="{05990B74-7C33-4D71-AE91-FA5AFDA06257}" type="pres">
      <dgm:prSet presAssocID="{DD97D9B7-6956-4807-A87E-C37CC9F3E504}" presName="parTx" presStyleLbl="revTx" presStyleIdx="2" presStyleCnt="5">
        <dgm:presLayoutVars>
          <dgm:chMax val="0"/>
          <dgm:chPref val="0"/>
        </dgm:presLayoutVars>
      </dgm:prSet>
      <dgm:spPr/>
    </dgm:pt>
    <dgm:pt modelId="{F90591F5-BEF5-4C8F-8201-B759A89AF401}" type="pres">
      <dgm:prSet presAssocID="{D4439352-A221-4B68-B3C7-2642F7EE48C3}" presName="sibTrans" presStyleCnt="0"/>
      <dgm:spPr/>
    </dgm:pt>
    <dgm:pt modelId="{446FD0CF-D5FD-4F91-9C56-EBA3B8AF4837}" type="pres">
      <dgm:prSet presAssocID="{BA557DFF-7B4F-442E-BE29-6B74111F510C}" presName="compNode" presStyleCnt="0"/>
      <dgm:spPr/>
    </dgm:pt>
    <dgm:pt modelId="{FE4236AB-C967-4D38-B6AB-C97B6EA499A3}" type="pres">
      <dgm:prSet presAssocID="{BA557DFF-7B4F-442E-BE29-6B74111F510C}" presName="bgRect" presStyleLbl="bgShp" presStyleIdx="3" presStyleCnt="5"/>
      <dgm:spPr/>
    </dgm:pt>
    <dgm:pt modelId="{AEC9BA8B-988D-44B2-86DC-8FC89A04E869}" type="pres">
      <dgm:prSet presAssocID="{BA557DFF-7B4F-442E-BE29-6B74111F510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btitles"/>
        </a:ext>
      </dgm:extLst>
    </dgm:pt>
    <dgm:pt modelId="{57674874-726F-4D5F-8713-673F987AFB93}" type="pres">
      <dgm:prSet presAssocID="{BA557DFF-7B4F-442E-BE29-6B74111F510C}" presName="spaceRect" presStyleCnt="0"/>
      <dgm:spPr/>
    </dgm:pt>
    <dgm:pt modelId="{32901836-492F-4205-9D8B-8E3C104A92A2}" type="pres">
      <dgm:prSet presAssocID="{BA557DFF-7B4F-442E-BE29-6B74111F510C}" presName="parTx" presStyleLbl="revTx" presStyleIdx="3" presStyleCnt="5">
        <dgm:presLayoutVars>
          <dgm:chMax val="0"/>
          <dgm:chPref val="0"/>
        </dgm:presLayoutVars>
      </dgm:prSet>
      <dgm:spPr/>
    </dgm:pt>
    <dgm:pt modelId="{8BC5C1A3-F8A5-44CD-8D2F-5F55DC63FD5A}" type="pres">
      <dgm:prSet presAssocID="{1D24CBEC-6EBA-4D4F-8248-F33F67775D26}" presName="sibTrans" presStyleCnt="0"/>
      <dgm:spPr/>
    </dgm:pt>
    <dgm:pt modelId="{CE7E970B-D0FE-437C-9E16-9D5151FA021C}" type="pres">
      <dgm:prSet presAssocID="{CD8A08BD-84F2-490F-92A0-642F94C62AE5}" presName="compNode" presStyleCnt="0"/>
      <dgm:spPr/>
    </dgm:pt>
    <dgm:pt modelId="{657B9277-989C-41C4-AF81-C5C9349A31FB}" type="pres">
      <dgm:prSet presAssocID="{CD8A08BD-84F2-490F-92A0-642F94C62AE5}" presName="bgRect" presStyleLbl="bgShp" presStyleIdx="4" presStyleCnt="5"/>
      <dgm:spPr/>
    </dgm:pt>
    <dgm:pt modelId="{1B0CCEBE-6E9B-4FA1-BA3C-8725F4C5EC97}" type="pres">
      <dgm:prSet presAssocID="{CD8A08BD-84F2-490F-92A0-642F94C62AE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ilding"/>
        </a:ext>
      </dgm:extLst>
    </dgm:pt>
    <dgm:pt modelId="{3A40AB1A-F5CB-464D-9C71-F75C6F655D5A}" type="pres">
      <dgm:prSet presAssocID="{CD8A08BD-84F2-490F-92A0-642F94C62AE5}" presName="spaceRect" presStyleCnt="0"/>
      <dgm:spPr/>
    </dgm:pt>
    <dgm:pt modelId="{306C2BB1-B141-4B52-8FCB-592BAF4DEF8E}" type="pres">
      <dgm:prSet presAssocID="{CD8A08BD-84F2-490F-92A0-642F94C62AE5}" presName="parTx" presStyleLbl="revTx" presStyleIdx="4" presStyleCnt="5">
        <dgm:presLayoutVars>
          <dgm:chMax val="0"/>
          <dgm:chPref val="0"/>
        </dgm:presLayoutVars>
      </dgm:prSet>
      <dgm:spPr/>
    </dgm:pt>
  </dgm:ptLst>
  <dgm:cxnLst>
    <dgm:cxn modelId="{E357AF08-2AE7-4755-BABE-9258DA567EEF}" srcId="{A33F38BD-981D-42AD-9924-D44CA160860E}" destId="{DD97D9B7-6956-4807-A87E-C37CC9F3E504}" srcOrd="2" destOrd="0" parTransId="{428D00A8-F02A-4BE3-90DB-357864C4BD80}" sibTransId="{D4439352-A221-4B68-B3C7-2642F7EE48C3}"/>
    <dgm:cxn modelId="{DC39E210-6466-4032-A3CA-631D7B4D60EB}" srcId="{A33F38BD-981D-42AD-9924-D44CA160860E}" destId="{BA557DFF-7B4F-442E-BE29-6B74111F510C}" srcOrd="3" destOrd="0" parTransId="{62F9F54B-D361-48CB-B54F-8C46AEE12DDB}" sibTransId="{1D24CBEC-6EBA-4D4F-8248-F33F67775D26}"/>
    <dgm:cxn modelId="{4F392B11-8E8D-4254-B254-66C89ED65608}" type="presOf" srcId="{8E7C21FB-282C-4610-8304-80503D9DACE2}" destId="{1B9C0CD8-0F54-43B6-8AAA-1D7743070314}" srcOrd="0" destOrd="0" presId="urn:microsoft.com/office/officeart/2018/2/layout/IconVerticalSolidList"/>
    <dgm:cxn modelId="{8A08F840-7688-4407-8985-317649EB8836}" type="presOf" srcId="{A33F38BD-981D-42AD-9924-D44CA160860E}" destId="{CFE2FF88-3C7A-4A7E-9E2F-CE5AA5068FF3}" srcOrd="0" destOrd="0" presId="urn:microsoft.com/office/officeart/2018/2/layout/IconVerticalSolidList"/>
    <dgm:cxn modelId="{FC224F65-DD95-42CF-B3A0-004F69C21131}" type="presOf" srcId="{DD97D9B7-6956-4807-A87E-C37CC9F3E504}" destId="{05990B74-7C33-4D71-AE91-FA5AFDA06257}" srcOrd="0" destOrd="0" presId="urn:microsoft.com/office/officeart/2018/2/layout/IconVerticalSolidList"/>
    <dgm:cxn modelId="{A547DA47-DCE4-47C5-AEFD-B57F4555244B}" type="presOf" srcId="{CD8A08BD-84F2-490F-92A0-642F94C62AE5}" destId="{306C2BB1-B141-4B52-8FCB-592BAF4DEF8E}" srcOrd="0" destOrd="0" presId="urn:microsoft.com/office/officeart/2018/2/layout/IconVerticalSolidList"/>
    <dgm:cxn modelId="{EB9B6099-D893-4EFE-95B4-B61139FD406E}" srcId="{A33F38BD-981D-42AD-9924-D44CA160860E}" destId="{CD8A08BD-84F2-490F-92A0-642F94C62AE5}" srcOrd="4" destOrd="0" parTransId="{BF7232DA-2884-435C-A6FB-00C8242AB552}" sibTransId="{230A9FB7-CA05-484D-B824-3EBB012C30B5}"/>
    <dgm:cxn modelId="{55930EA3-AA7F-455D-8EB6-545014A353E1}" srcId="{A33F38BD-981D-42AD-9924-D44CA160860E}" destId="{DB3DFE7C-DF75-419C-B7B0-5E13045D15B6}" srcOrd="0" destOrd="0" parTransId="{CE7904A5-30D7-4EED-A1BE-0E3698DE265F}" sibTransId="{0C512F46-0100-4444-9204-80678DFC54BF}"/>
    <dgm:cxn modelId="{9D07E4AE-B6BF-470E-A874-605BA86D331C}" type="presOf" srcId="{DB3DFE7C-DF75-419C-B7B0-5E13045D15B6}" destId="{70175FCD-062F-4495-B75B-ED41BACA4CE1}" srcOrd="0" destOrd="0" presId="urn:microsoft.com/office/officeart/2018/2/layout/IconVerticalSolidList"/>
    <dgm:cxn modelId="{897A3EC5-FC37-49AD-8903-93A9A2DF5D62}" srcId="{A33F38BD-981D-42AD-9924-D44CA160860E}" destId="{8E7C21FB-282C-4610-8304-80503D9DACE2}" srcOrd="1" destOrd="0" parTransId="{978A9BC2-86ED-45F2-9F92-F56B3BFB4F02}" sibTransId="{EF649919-1026-4FE6-8394-75A678BCE7FE}"/>
    <dgm:cxn modelId="{AFD867F3-1E8D-42FF-B616-E6F7AACDBEC8}" type="presOf" srcId="{BA557DFF-7B4F-442E-BE29-6B74111F510C}" destId="{32901836-492F-4205-9D8B-8E3C104A92A2}" srcOrd="0" destOrd="0" presId="urn:microsoft.com/office/officeart/2018/2/layout/IconVerticalSolidList"/>
    <dgm:cxn modelId="{ECAC9A10-B78F-4E61-A5BB-1B85A3C19C25}" type="presParOf" srcId="{CFE2FF88-3C7A-4A7E-9E2F-CE5AA5068FF3}" destId="{A88DFDA5-8E09-4340-8FB7-E18411C68136}" srcOrd="0" destOrd="0" presId="urn:microsoft.com/office/officeart/2018/2/layout/IconVerticalSolidList"/>
    <dgm:cxn modelId="{48E3645C-C661-42C6-828F-28836AD6E7FC}" type="presParOf" srcId="{A88DFDA5-8E09-4340-8FB7-E18411C68136}" destId="{8DFC021E-0A42-4589-A396-40787B0ED99C}" srcOrd="0" destOrd="0" presId="urn:microsoft.com/office/officeart/2018/2/layout/IconVerticalSolidList"/>
    <dgm:cxn modelId="{CD0DEA53-35FE-4557-9BEF-9F46BDB241D1}" type="presParOf" srcId="{A88DFDA5-8E09-4340-8FB7-E18411C68136}" destId="{DA5638D9-85A5-461F-A00F-A1940EC4E128}" srcOrd="1" destOrd="0" presId="urn:microsoft.com/office/officeart/2018/2/layout/IconVerticalSolidList"/>
    <dgm:cxn modelId="{5D02D383-686C-4224-8971-2C06140D448A}" type="presParOf" srcId="{A88DFDA5-8E09-4340-8FB7-E18411C68136}" destId="{B0329511-2BDE-4D24-98FD-1680ADAA3697}" srcOrd="2" destOrd="0" presId="urn:microsoft.com/office/officeart/2018/2/layout/IconVerticalSolidList"/>
    <dgm:cxn modelId="{C692026D-C630-4850-A970-303756653E5C}" type="presParOf" srcId="{A88DFDA5-8E09-4340-8FB7-E18411C68136}" destId="{70175FCD-062F-4495-B75B-ED41BACA4CE1}" srcOrd="3" destOrd="0" presId="urn:microsoft.com/office/officeart/2018/2/layout/IconVerticalSolidList"/>
    <dgm:cxn modelId="{811E026D-2922-402F-B766-C8EDF31CD9C2}" type="presParOf" srcId="{CFE2FF88-3C7A-4A7E-9E2F-CE5AA5068FF3}" destId="{5FB7CA34-3E0C-4EB2-A74A-92B53CCE7E47}" srcOrd="1" destOrd="0" presId="urn:microsoft.com/office/officeart/2018/2/layout/IconVerticalSolidList"/>
    <dgm:cxn modelId="{A20F488C-9535-4518-8743-606FB1ECD1FE}" type="presParOf" srcId="{CFE2FF88-3C7A-4A7E-9E2F-CE5AA5068FF3}" destId="{DD9CC19C-C1BC-4E71-9ABC-C377F5BCA88F}" srcOrd="2" destOrd="0" presId="urn:microsoft.com/office/officeart/2018/2/layout/IconVerticalSolidList"/>
    <dgm:cxn modelId="{D9A8130D-CB79-4532-979E-6D6A0496C124}" type="presParOf" srcId="{DD9CC19C-C1BC-4E71-9ABC-C377F5BCA88F}" destId="{BBD3AF49-D45D-4922-BC59-58BE07037D91}" srcOrd="0" destOrd="0" presId="urn:microsoft.com/office/officeart/2018/2/layout/IconVerticalSolidList"/>
    <dgm:cxn modelId="{6D4138AC-83E0-4AD2-AC69-C586DE78E0FB}" type="presParOf" srcId="{DD9CC19C-C1BC-4E71-9ABC-C377F5BCA88F}" destId="{D64C6ABB-8864-4ECC-8980-9CE620960FF0}" srcOrd="1" destOrd="0" presId="urn:microsoft.com/office/officeart/2018/2/layout/IconVerticalSolidList"/>
    <dgm:cxn modelId="{8284F78A-2031-4B8A-9369-02C985F8445C}" type="presParOf" srcId="{DD9CC19C-C1BC-4E71-9ABC-C377F5BCA88F}" destId="{0BE9B4D9-67E9-484C-95F1-C7C815BC2A48}" srcOrd="2" destOrd="0" presId="urn:microsoft.com/office/officeart/2018/2/layout/IconVerticalSolidList"/>
    <dgm:cxn modelId="{8337532B-F3A5-40DF-8F31-67434385DEFB}" type="presParOf" srcId="{DD9CC19C-C1BC-4E71-9ABC-C377F5BCA88F}" destId="{1B9C0CD8-0F54-43B6-8AAA-1D7743070314}" srcOrd="3" destOrd="0" presId="urn:microsoft.com/office/officeart/2018/2/layout/IconVerticalSolidList"/>
    <dgm:cxn modelId="{36A1B974-AB4C-4F5D-ADC0-87EFF3338DDA}" type="presParOf" srcId="{CFE2FF88-3C7A-4A7E-9E2F-CE5AA5068FF3}" destId="{E9040657-C55E-4BD7-8C60-E0819EC617B8}" srcOrd="3" destOrd="0" presId="urn:microsoft.com/office/officeart/2018/2/layout/IconVerticalSolidList"/>
    <dgm:cxn modelId="{2C8C96B5-E412-4BF6-9D18-73F2DBBF17E9}" type="presParOf" srcId="{CFE2FF88-3C7A-4A7E-9E2F-CE5AA5068FF3}" destId="{16C57D39-F0C9-463D-8EE9-8670615DB772}" srcOrd="4" destOrd="0" presId="urn:microsoft.com/office/officeart/2018/2/layout/IconVerticalSolidList"/>
    <dgm:cxn modelId="{61760199-4629-4B8C-81BC-0B23CF416984}" type="presParOf" srcId="{16C57D39-F0C9-463D-8EE9-8670615DB772}" destId="{3E439F16-2775-4BE2-A0A6-B5C3A8E37394}" srcOrd="0" destOrd="0" presId="urn:microsoft.com/office/officeart/2018/2/layout/IconVerticalSolidList"/>
    <dgm:cxn modelId="{19A0EF1C-2672-46D1-BEC3-6260B9701F58}" type="presParOf" srcId="{16C57D39-F0C9-463D-8EE9-8670615DB772}" destId="{19FE0669-8149-4E7D-A25D-1D096333C88B}" srcOrd="1" destOrd="0" presId="urn:microsoft.com/office/officeart/2018/2/layout/IconVerticalSolidList"/>
    <dgm:cxn modelId="{23F560C0-6246-4FBF-8E84-D488052CDFD7}" type="presParOf" srcId="{16C57D39-F0C9-463D-8EE9-8670615DB772}" destId="{3E50E1CB-7F7D-455D-BC3C-194068CB2AD9}" srcOrd="2" destOrd="0" presId="urn:microsoft.com/office/officeart/2018/2/layout/IconVerticalSolidList"/>
    <dgm:cxn modelId="{C4629604-A5BB-49EA-A161-CFF31C0A8AD7}" type="presParOf" srcId="{16C57D39-F0C9-463D-8EE9-8670615DB772}" destId="{05990B74-7C33-4D71-AE91-FA5AFDA06257}" srcOrd="3" destOrd="0" presId="urn:microsoft.com/office/officeart/2018/2/layout/IconVerticalSolidList"/>
    <dgm:cxn modelId="{54416384-0617-4A99-878C-E5E428E3A992}" type="presParOf" srcId="{CFE2FF88-3C7A-4A7E-9E2F-CE5AA5068FF3}" destId="{F90591F5-BEF5-4C8F-8201-B759A89AF401}" srcOrd="5" destOrd="0" presId="urn:microsoft.com/office/officeart/2018/2/layout/IconVerticalSolidList"/>
    <dgm:cxn modelId="{71FAB77A-2608-4384-AEE6-A68EE303AFEC}" type="presParOf" srcId="{CFE2FF88-3C7A-4A7E-9E2F-CE5AA5068FF3}" destId="{446FD0CF-D5FD-4F91-9C56-EBA3B8AF4837}" srcOrd="6" destOrd="0" presId="urn:microsoft.com/office/officeart/2018/2/layout/IconVerticalSolidList"/>
    <dgm:cxn modelId="{CE128D58-9386-4088-A439-B41B34D91F37}" type="presParOf" srcId="{446FD0CF-D5FD-4F91-9C56-EBA3B8AF4837}" destId="{FE4236AB-C967-4D38-B6AB-C97B6EA499A3}" srcOrd="0" destOrd="0" presId="urn:microsoft.com/office/officeart/2018/2/layout/IconVerticalSolidList"/>
    <dgm:cxn modelId="{02A34A82-4A33-4EE1-A908-4EB488FB49E8}" type="presParOf" srcId="{446FD0CF-D5FD-4F91-9C56-EBA3B8AF4837}" destId="{AEC9BA8B-988D-44B2-86DC-8FC89A04E869}" srcOrd="1" destOrd="0" presId="urn:microsoft.com/office/officeart/2018/2/layout/IconVerticalSolidList"/>
    <dgm:cxn modelId="{29C490C7-BF45-4BFC-A62B-058C4E67442A}" type="presParOf" srcId="{446FD0CF-D5FD-4F91-9C56-EBA3B8AF4837}" destId="{57674874-726F-4D5F-8713-673F987AFB93}" srcOrd="2" destOrd="0" presId="urn:microsoft.com/office/officeart/2018/2/layout/IconVerticalSolidList"/>
    <dgm:cxn modelId="{44DD273C-DF87-49BB-AC73-97D486A86579}" type="presParOf" srcId="{446FD0CF-D5FD-4F91-9C56-EBA3B8AF4837}" destId="{32901836-492F-4205-9D8B-8E3C104A92A2}" srcOrd="3" destOrd="0" presId="urn:microsoft.com/office/officeart/2018/2/layout/IconVerticalSolidList"/>
    <dgm:cxn modelId="{B8AE65B4-3DBB-465C-90D7-280C27681D87}" type="presParOf" srcId="{CFE2FF88-3C7A-4A7E-9E2F-CE5AA5068FF3}" destId="{8BC5C1A3-F8A5-44CD-8D2F-5F55DC63FD5A}" srcOrd="7" destOrd="0" presId="urn:microsoft.com/office/officeart/2018/2/layout/IconVerticalSolidList"/>
    <dgm:cxn modelId="{B7F91D1C-C5B6-4725-8F81-7F52FD66C1F8}" type="presParOf" srcId="{CFE2FF88-3C7A-4A7E-9E2F-CE5AA5068FF3}" destId="{CE7E970B-D0FE-437C-9E16-9D5151FA021C}" srcOrd="8" destOrd="0" presId="urn:microsoft.com/office/officeart/2018/2/layout/IconVerticalSolidList"/>
    <dgm:cxn modelId="{48819A56-03AC-489E-86B0-4F836F9E7300}" type="presParOf" srcId="{CE7E970B-D0FE-437C-9E16-9D5151FA021C}" destId="{657B9277-989C-41C4-AF81-C5C9349A31FB}" srcOrd="0" destOrd="0" presId="urn:microsoft.com/office/officeart/2018/2/layout/IconVerticalSolidList"/>
    <dgm:cxn modelId="{BD081BB1-C9EF-4FEF-8BEF-7C235CD133B8}" type="presParOf" srcId="{CE7E970B-D0FE-437C-9E16-9D5151FA021C}" destId="{1B0CCEBE-6E9B-4FA1-BA3C-8725F4C5EC97}" srcOrd="1" destOrd="0" presId="urn:microsoft.com/office/officeart/2018/2/layout/IconVerticalSolidList"/>
    <dgm:cxn modelId="{6A802F5F-9AE0-43CA-83C6-A624C28F1D5D}" type="presParOf" srcId="{CE7E970B-D0FE-437C-9E16-9D5151FA021C}" destId="{3A40AB1A-F5CB-464D-9C71-F75C6F655D5A}" srcOrd="2" destOrd="0" presId="urn:microsoft.com/office/officeart/2018/2/layout/IconVerticalSolidList"/>
    <dgm:cxn modelId="{0E9E397A-925A-4C54-BC92-3F2A66DEF875}" type="presParOf" srcId="{CE7E970B-D0FE-437C-9E16-9D5151FA021C}" destId="{306C2BB1-B141-4B52-8FCB-592BAF4DEF8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879F43-29F2-4D3C-8705-783808522A3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EF476A1-37CF-4DDF-92B4-6AFE2386DC34}">
      <dgm:prSet/>
      <dgm:spPr/>
      <dgm:t>
        <a:bodyPr/>
        <a:lstStyle/>
        <a:p>
          <a:r>
            <a:rPr lang="en-AU"/>
            <a:t>Does your system handle multiple tasks that have different priorities?</a:t>
          </a:r>
          <a:endParaRPr lang="en-US"/>
        </a:p>
      </dgm:t>
    </dgm:pt>
    <dgm:pt modelId="{9764C545-6AC6-4CC7-8257-B3FE6CF5B408}" type="parTrans" cxnId="{FDA71292-92FA-4555-BFC3-15075B0DFC19}">
      <dgm:prSet/>
      <dgm:spPr/>
      <dgm:t>
        <a:bodyPr/>
        <a:lstStyle/>
        <a:p>
          <a:endParaRPr lang="en-US"/>
        </a:p>
      </dgm:t>
    </dgm:pt>
    <dgm:pt modelId="{80DCA045-8E2D-4B4C-8D8E-C6E4DF418544}" type="sibTrans" cxnId="{FDA71292-92FA-4555-BFC3-15075B0DFC19}">
      <dgm:prSet/>
      <dgm:spPr/>
      <dgm:t>
        <a:bodyPr/>
        <a:lstStyle/>
        <a:p>
          <a:endParaRPr lang="en-US"/>
        </a:p>
      </dgm:t>
    </dgm:pt>
    <dgm:pt modelId="{98CB9F58-C71F-4DFA-A90E-93B9C35B4F1E}">
      <dgm:prSet/>
      <dgm:spPr/>
      <dgm:t>
        <a:bodyPr/>
        <a:lstStyle/>
        <a:p>
          <a:r>
            <a:rPr lang="en-AU"/>
            <a:t>Does your system have users or tenants with different priority levels?</a:t>
          </a:r>
          <a:endParaRPr lang="en-US"/>
        </a:p>
      </dgm:t>
    </dgm:pt>
    <dgm:pt modelId="{64FC2236-B944-46C6-9600-35DA6611FFDB}" type="parTrans" cxnId="{B7376311-2938-403E-A4A1-DCBF08848FE2}">
      <dgm:prSet/>
      <dgm:spPr/>
      <dgm:t>
        <a:bodyPr/>
        <a:lstStyle/>
        <a:p>
          <a:endParaRPr lang="en-US"/>
        </a:p>
      </dgm:t>
    </dgm:pt>
    <dgm:pt modelId="{EB9EB030-4A60-48B6-AFDF-C2D2D1FDBFD7}" type="sibTrans" cxnId="{B7376311-2938-403E-A4A1-DCBF08848FE2}">
      <dgm:prSet/>
      <dgm:spPr/>
      <dgm:t>
        <a:bodyPr/>
        <a:lstStyle/>
        <a:p>
          <a:endParaRPr lang="en-US"/>
        </a:p>
      </dgm:t>
    </dgm:pt>
    <dgm:pt modelId="{0CC98C02-2B7F-4BF3-A6EA-6512BCCC478D}">
      <dgm:prSet/>
      <dgm:spPr/>
      <dgm:t>
        <a:bodyPr/>
        <a:lstStyle/>
        <a:p>
          <a:r>
            <a:rPr lang="en-AU"/>
            <a:t>Must all higher priority tasks be processed before any lower priority tasks are processed?</a:t>
          </a:r>
          <a:endParaRPr lang="en-US"/>
        </a:p>
      </dgm:t>
    </dgm:pt>
    <dgm:pt modelId="{113D5C05-E796-47E7-86F1-1E01A1211444}" type="parTrans" cxnId="{4979B0A9-3AC1-4CBC-9EF2-799E1AC42818}">
      <dgm:prSet/>
      <dgm:spPr/>
      <dgm:t>
        <a:bodyPr/>
        <a:lstStyle/>
        <a:p>
          <a:endParaRPr lang="en-US"/>
        </a:p>
      </dgm:t>
    </dgm:pt>
    <dgm:pt modelId="{1BCF8F0C-7A46-4CEC-9B5F-F5622FA7419F}" type="sibTrans" cxnId="{4979B0A9-3AC1-4CBC-9EF2-799E1AC42818}">
      <dgm:prSet/>
      <dgm:spPr/>
      <dgm:t>
        <a:bodyPr/>
        <a:lstStyle/>
        <a:p>
          <a:endParaRPr lang="en-US"/>
        </a:p>
      </dgm:t>
    </dgm:pt>
    <dgm:pt modelId="{1163A1FA-B7EB-4D36-8DAB-CBAD2F12BFD9}">
      <dgm:prSet/>
      <dgm:spPr/>
      <dgm:t>
        <a:bodyPr/>
        <a:lstStyle/>
        <a:p>
          <a:r>
            <a:rPr lang="en-AU"/>
            <a:t>Does our infrastructure support the ability to process messages faster?</a:t>
          </a:r>
          <a:endParaRPr lang="en-US"/>
        </a:p>
      </dgm:t>
    </dgm:pt>
    <dgm:pt modelId="{BF10400D-39D5-42F8-BD7E-77CF9F98038B}" type="parTrans" cxnId="{DFA20F9A-96FD-4BAF-81DB-8C4D153CF8A6}">
      <dgm:prSet/>
      <dgm:spPr/>
      <dgm:t>
        <a:bodyPr/>
        <a:lstStyle/>
        <a:p>
          <a:endParaRPr lang="en-US"/>
        </a:p>
      </dgm:t>
    </dgm:pt>
    <dgm:pt modelId="{DD8A2D25-39BA-4C21-BEF6-DC0C4FAB2C8F}" type="sibTrans" cxnId="{DFA20F9A-96FD-4BAF-81DB-8C4D153CF8A6}">
      <dgm:prSet/>
      <dgm:spPr/>
      <dgm:t>
        <a:bodyPr/>
        <a:lstStyle/>
        <a:p>
          <a:endParaRPr lang="en-US"/>
        </a:p>
      </dgm:t>
    </dgm:pt>
    <dgm:pt modelId="{8A02340A-D074-42AF-ACA3-03D6AA0D7BE7}">
      <dgm:prSet/>
      <dgm:spPr/>
      <dgm:t>
        <a:bodyPr/>
        <a:lstStyle/>
        <a:p>
          <a:r>
            <a:rPr lang="en-AU"/>
            <a:t>Do our consumers need to be partitioned for priority?</a:t>
          </a:r>
          <a:endParaRPr lang="en-US"/>
        </a:p>
      </dgm:t>
    </dgm:pt>
    <dgm:pt modelId="{566C6CAD-E185-48E5-9062-7C420F3DB988}" type="parTrans" cxnId="{743D0301-667D-493D-B594-C67337394691}">
      <dgm:prSet/>
      <dgm:spPr/>
      <dgm:t>
        <a:bodyPr/>
        <a:lstStyle/>
        <a:p>
          <a:endParaRPr lang="en-US"/>
        </a:p>
      </dgm:t>
    </dgm:pt>
    <dgm:pt modelId="{B432E029-95B3-4421-81B2-AF728629D8F5}" type="sibTrans" cxnId="{743D0301-667D-493D-B594-C67337394691}">
      <dgm:prSet/>
      <dgm:spPr/>
      <dgm:t>
        <a:bodyPr/>
        <a:lstStyle/>
        <a:p>
          <a:endParaRPr lang="en-US"/>
        </a:p>
      </dgm:t>
    </dgm:pt>
    <dgm:pt modelId="{9EBB57A5-DADE-44D7-AFD3-107914F53762}" type="pres">
      <dgm:prSet presAssocID="{0D879F43-29F2-4D3C-8705-783808522A3D}" presName="root" presStyleCnt="0">
        <dgm:presLayoutVars>
          <dgm:dir/>
          <dgm:resizeHandles val="exact"/>
        </dgm:presLayoutVars>
      </dgm:prSet>
      <dgm:spPr/>
    </dgm:pt>
    <dgm:pt modelId="{D32BEC02-D976-4C8C-8899-C06142D3C17E}" type="pres">
      <dgm:prSet presAssocID="{BEF476A1-37CF-4DDF-92B4-6AFE2386DC34}" presName="compNode" presStyleCnt="0"/>
      <dgm:spPr/>
    </dgm:pt>
    <dgm:pt modelId="{78331460-7C9A-4DB3-9CDB-087DFDFE8B9F}" type="pres">
      <dgm:prSet presAssocID="{BEF476A1-37CF-4DDF-92B4-6AFE2386DC34}" presName="bgRect" presStyleLbl="bgShp" presStyleIdx="0" presStyleCnt="5"/>
      <dgm:spPr/>
    </dgm:pt>
    <dgm:pt modelId="{251E5732-5D15-46BA-B852-3586FAA238E9}" type="pres">
      <dgm:prSet presAssocID="{BEF476A1-37CF-4DDF-92B4-6AFE2386DC3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sion chart"/>
        </a:ext>
      </dgm:extLst>
    </dgm:pt>
    <dgm:pt modelId="{93E76696-3B28-4950-A68F-372D2C8B5C0B}" type="pres">
      <dgm:prSet presAssocID="{BEF476A1-37CF-4DDF-92B4-6AFE2386DC34}" presName="spaceRect" presStyleCnt="0"/>
      <dgm:spPr/>
    </dgm:pt>
    <dgm:pt modelId="{EF457D42-E9A8-441C-8CE4-37A68B990E19}" type="pres">
      <dgm:prSet presAssocID="{BEF476A1-37CF-4DDF-92B4-6AFE2386DC34}" presName="parTx" presStyleLbl="revTx" presStyleIdx="0" presStyleCnt="5">
        <dgm:presLayoutVars>
          <dgm:chMax val="0"/>
          <dgm:chPref val="0"/>
        </dgm:presLayoutVars>
      </dgm:prSet>
      <dgm:spPr/>
    </dgm:pt>
    <dgm:pt modelId="{3961334B-3369-41DD-8349-6DB5C90D7814}" type="pres">
      <dgm:prSet presAssocID="{80DCA045-8E2D-4B4C-8D8E-C6E4DF418544}" presName="sibTrans" presStyleCnt="0"/>
      <dgm:spPr/>
    </dgm:pt>
    <dgm:pt modelId="{181200D8-DC4D-404A-B9F3-325E7B8BFA61}" type="pres">
      <dgm:prSet presAssocID="{98CB9F58-C71F-4DFA-A90E-93B9C35B4F1E}" presName="compNode" presStyleCnt="0"/>
      <dgm:spPr/>
    </dgm:pt>
    <dgm:pt modelId="{AC079963-D017-496C-BC92-5461715296B0}" type="pres">
      <dgm:prSet presAssocID="{98CB9F58-C71F-4DFA-A90E-93B9C35B4F1E}" presName="bgRect" presStyleLbl="bgShp" presStyleIdx="1" presStyleCnt="5"/>
      <dgm:spPr/>
    </dgm:pt>
    <dgm:pt modelId="{405195D2-234E-4FB2-9ACA-6E4C93E47CBF}" type="pres">
      <dgm:prSet presAssocID="{98CB9F58-C71F-4DFA-A90E-93B9C35B4F1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of People"/>
        </a:ext>
      </dgm:extLst>
    </dgm:pt>
    <dgm:pt modelId="{3E0F451C-6BD7-4027-AFD1-5AF28A3E5DAA}" type="pres">
      <dgm:prSet presAssocID="{98CB9F58-C71F-4DFA-A90E-93B9C35B4F1E}" presName="spaceRect" presStyleCnt="0"/>
      <dgm:spPr/>
    </dgm:pt>
    <dgm:pt modelId="{9119F80F-39D3-4E85-B80A-90DB351B8BE0}" type="pres">
      <dgm:prSet presAssocID="{98CB9F58-C71F-4DFA-A90E-93B9C35B4F1E}" presName="parTx" presStyleLbl="revTx" presStyleIdx="1" presStyleCnt="5">
        <dgm:presLayoutVars>
          <dgm:chMax val="0"/>
          <dgm:chPref val="0"/>
        </dgm:presLayoutVars>
      </dgm:prSet>
      <dgm:spPr/>
    </dgm:pt>
    <dgm:pt modelId="{8911781B-C98E-44B8-A76D-94616E46588F}" type="pres">
      <dgm:prSet presAssocID="{EB9EB030-4A60-48B6-AFDF-C2D2D1FDBFD7}" presName="sibTrans" presStyleCnt="0"/>
      <dgm:spPr/>
    </dgm:pt>
    <dgm:pt modelId="{B940B537-383C-4BCB-865C-A04932C406EC}" type="pres">
      <dgm:prSet presAssocID="{0CC98C02-2B7F-4BF3-A6EA-6512BCCC478D}" presName="compNode" presStyleCnt="0"/>
      <dgm:spPr/>
    </dgm:pt>
    <dgm:pt modelId="{72D2D55D-DA18-4ADA-81D0-8208A03D6912}" type="pres">
      <dgm:prSet presAssocID="{0CC98C02-2B7F-4BF3-A6EA-6512BCCC478D}" presName="bgRect" presStyleLbl="bgShp" presStyleIdx="2" presStyleCnt="5"/>
      <dgm:spPr/>
    </dgm:pt>
    <dgm:pt modelId="{7493CBDF-1060-4A1F-A982-9A06D71A61DF}" type="pres">
      <dgm:prSet presAssocID="{0CC98C02-2B7F-4BF3-A6EA-6512BCCC478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93251699-1ECB-49AE-952A-F7C03E3B6C37}" type="pres">
      <dgm:prSet presAssocID="{0CC98C02-2B7F-4BF3-A6EA-6512BCCC478D}" presName="spaceRect" presStyleCnt="0"/>
      <dgm:spPr/>
    </dgm:pt>
    <dgm:pt modelId="{3D6D5DEB-4765-4A1A-95EF-4DE8019F5D06}" type="pres">
      <dgm:prSet presAssocID="{0CC98C02-2B7F-4BF3-A6EA-6512BCCC478D}" presName="parTx" presStyleLbl="revTx" presStyleIdx="2" presStyleCnt="5">
        <dgm:presLayoutVars>
          <dgm:chMax val="0"/>
          <dgm:chPref val="0"/>
        </dgm:presLayoutVars>
      </dgm:prSet>
      <dgm:spPr/>
    </dgm:pt>
    <dgm:pt modelId="{9826BF1B-6305-443F-BFE9-262FB501A728}" type="pres">
      <dgm:prSet presAssocID="{1BCF8F0C-7A46-4CEC-9B5F-F5622FA7419F}" presName="sibTrans" presStyleCnt="0"/>
      <dgm:spPr/>
    </dgm:pt>
    <dgm:pt modelId="{8392D9FE-F732-4332-9563-0105730B629B}" type="pres">
      <dgm:prSet presAssocID="{1163A1FA-B7EB-4D36-8DAB-CBAD2F12BFD9}" presName="compNode" presStyleCnt="0"/>
      <dgm:spPr/>
    </dgm:pt>
    <dgm:pt modelId="{761964D8-B4AC-4249-9B8E-E0613185FB0E}" type="pres">
      <dgm:prSet presAssocID="{1163A1FA-B7EB-4D36-8DAB-CBAD2F12BFD9}" presName="bgRect" presStyleLbl="bgShp" presStyleIdx="3" presStyleCnt="5"/>
      <dgm:spPr/>
    </dgm:pt>
    <dgm:pt modelId="{5ED973CC-B22C-437D-B50D-0D0A7080A53F}" type="pres">
      <dgm:prSet presAssocID="{1163A1FA-B7EB-4D36-8DAB-CBAD2F12BFD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l center"/>
        </a:ext>
      </dgm:extLst>
    </dgm:pt>
    <dgm:pt modelId="{568E3E17-54FB-44D4-8E8E-4D1E167B2296}" type="pres">
      <dgm:prSet presAssocID="{1163A1FA-B7EB-4D36-8DAB-CBAD2F12BFD9}" presName="spaceRect" presStyleCnt="0"/>
      <dgm:spPr/>
    </dgm:pt>
    <dgm:pt modelId="{D069F9C5-C70D-43FA-A853-EBF9338DEE3C}" type="pres">
      <dgm:prSet presAssocID="{1163A1FA-B7EB-4D36-8DAB-CBAD2F12BFD9}" presName="parTx" presStyleLbl="revTx" presStyleIdx="3" presStyleCnt="5">
        <dgm:presLayoutVars>
          <dgm:chMax val="0"/>
          <dgm:chPref val="0"/>
        </dgm:presLayoutVars>
      </dgm:prSet>
      <dgm:spPr/>
    </dgm:pt>
    <dgm:pt modelId="{0CB910F6-1B4C-4AFF-BD69-E19D0117FEB9}" type="pres">
      <dgm:prSet presAssocID="{DD8A2D25-39BA-4C21-BEF6-DC0C4FAB2C8F}" presName="sibTrans" presStyleCnt="0"/>
      <dgm:spPr/>
    </dgm:pt>
    <dgm:pt modelId="{EA479D4D-32C0-408C-972D-8CB76CF250F2}" type="pres">
      <dgm:prSet presAssocID="{8A02340A-D074-42AF-ACA3-03D6AA0D7BE7}" presName="compNode" presStyleCnt="0"/>
      <dgm:spPr/>
    </dgm:pt>
    <dgm:pt modelId="{84F3EAC1-1A55-489F-BA2A-9C380C783341}" type="pres">
      <dgm:prSet presAssocID="{8A02340A-D074-42AF-ACA3-03D6AA0D7BE7}" presName="bgRect" presStyleLbl="bgShp" presStyleIdx="4" presStyleCnt="5"/>
      <dgm:spPr/>
    </dgm:pt>
    <dgm:pt modelId="{0740F446-4D1A-44D4-A47E-185F468CAC0E}" type="pres">
      <dgm:prSet presAssocID="{8A02340A-D074-42AF-ACA3-03D6AA0D7BE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lter"/>
        </a:ext>
      </dgm:extLst>
    </dgm:pt>
    <dgm:pt modelId="{7CE6B865-D58B-4ECB-BF10-31257DE81A37}" type="pres">
      <dgm:prSet presAssocID="{8A02340A-D074-42AF-ACA3-03D6AA0D7BE7}" presName="spaceRect" presStyleCnt="0"/>
      <dgm:spPr/>
    </dgm:pt>
    <dgm:pt modelId="{93751CA7-62D9-41EA-92E0-295606BA260D}" type="pres">
      <dgm:prSet presAssocID="{8A02340A-D074-42AF-ACA3-03D6AA0D7BE7}" presName="parTx" presStyleLbl="revTx" presStyleIdx="4" presStyleCnt="5">
        <dgm:presLayoutVars>
          <dgm:chMax val="0"/>
          <dgm:chPref val="0"/>
        </dgm:presLayoutVars>
      </dgm:prSet>
      <dgm:spPr/>
    </dgm:pt>
  </dgm:ptLst>
  <dgm:cxnLst>
    <dgm:cxn modelId="{743D0301-667D-493D-B594-C67337394691}" srcId="{0D879F43-29F2-4D3C-8705-783808522A3D}" destId="{8A02340A-D074-42AF-ACA3-03D6AA0D7BE7}" srcOrd="4" destOrd="0" parTransId="{566C6CAD-E185-48E5-9062-7C420F3DB988}" sibTransId="{B432E029-95B3-4421-81B2-AF728629D8F5}"/>
    <dgm:cxn modelId="{B7376311-2938-403E-A4A1-DCBF08848FE2}" srcId="{0D879F43-29F2-4D3C-8705-783808522A3D}" destId="{98CB9F58-C71F-4DFA-A90E-93B9C35B4F1E}" srcOrd="1" destOrd="0" parTransId="{64FC2236-B944-46C6-9600-35DA6611FFDB}" sibTransId="{EB9EB030-4A60-48B6-AFDF-C2D2D1FDBFD7}"/>
    <dgm:cxn modelId="{BF7F7511-18CD-4A60-93CE-107FBEFDDBCE}" type="presOf" srcId="{0CC98C02-2B7F-4BF3-A6EA-6512BCCC478D}" destId="{3D6D5DEB-4765-4A1A-95EF-4DE8019F5D06}" srcOrd="0" destOrd="0" presId="urn:microsoft.com/office/officeart/2018/2/layout/IconVerticalSolidList"/>
    <dgm:cxn modelId="{EBD68829-E47D-4CA0-89D2-3E80FB18C330}" type="presOf" srcId="{1163A1FA-B7EB-4D36-8DAB-CBAD2F12BFD9}" destId="{D069F9C5-C70D-43FA-A853-EBF9338DEE3C}" srcOrd="0" destOrd="0" presId="urn:microsoft.com/office/officeart/2018/2/layout/IconVerticalSolidList"/>
    <dgm:cxn modelId="{B4DDE284-21F2-42B7-BC07-277B5D143191}" type="presOf" srcId="{98CB9F58-C71F-4DFA-A90E-93B9C35B4F1E}" destId="{9119F80F-39D3-4E85-B80A-90DB351B8BE0}" srcOrd="0" destOrd="0" presId="urn:microsoft.com/office/officeart/2018/2/layout/IconVerticalSolidList"/>
    <dgm:cxn modelId="{FDA71292-92FA-4555-BFC3-15075B0DFC19}" srcId="{0D879F43-29F2-4D3C-8705-783808522A3D}" destId="{BEF476A1-37CF-4DDF-92B4-6AFE2386DC34}" srcOrd="0" destOrd="0" parTransId="{9764C545-6AC6-4CC7-8257-B3FE6CF5B408}" sibTransId="{80DCA045-8E2D-4B4C-8D8E-C6E4DF418544}"/>
    <dgm:cxn modelId="{DFA20F9A-96FD-4BAF-81DB-8C4D153CF8A6}" srcId="{0D879F43-29F2-4D3C-8705-783808522A3D}" destId="{1163A1FA-B7EB-4D36-8DAB-CBAD2F12BFD9}" srcOrd="3" destOrd="0" parTransId="{BF10400D-39D5-42F8-BD7E-77CF9F98038B}" sibTransId="{DD8A2D25-39BA-4C21-BEF6-DC0C4FAB2C8F}"/>
    <dgm:cxn modelId="{4979B0A9-3AC1-4CBC-9EF2-799E1AC42818}" srcId="{0D879F43-29F2-4D3C-8705-783808522A3D}" destId="{0CC98C02-2B7F-4BF3-A6EA-6512BCCC478D}" srcOrd="2" destOrd="0" parTransId="{113D5C05-E796-47E7-86F1-1E01A1211444}" sibTransId="{1BCF8F0C-7A46-4CEC-9B5F-F5622FA7419F}"/>
    <dgm:cxn modelId="{2AF21ECB-FEB8-446F-8E2C-65898C9C286E}" type="presOf" srcId="{8A02340A-D074-42AF-ACA3-03D6AA0D7BE7}" destId="{93751CA7-62D9-41EA-92E0-295606BA260D}" srcOrd="0" destOrd="0" presId="urn:microsoft.com/office/officeart/2018/2/layout/IconVerticalSolidList"/>
    <dgm:cxn modelId="{54F528EB-38D5-4FF4-BF94-C55DD59860C8}" type="presOf" srcId="{BEF476A1-37CF-4DDF-92B4-6AFE2386DC34}" destId="{EF457D42-E9A8-441C-8CE4-37A68B990E19}" srcOrd="0" destOrd="0" presId="urn:microsoft.com/office/officeart/2018/2/layout/IconVerticalSolidList"/>
    <dgm:cxn modelId="{C0BE9FF8-4BDC-49C2-B362-325816E7E90C}" type="presOf" srcId="{0D879F43-29F2-4D3C-8705-783808522A3D}" destId="{9EBB57A5-DADE-44D7-AFD3-107914F53762}" srcOrd="0" destOrd="0" presId="urn:microsoft.com/office/officeart/2018/2/layout/IconVerticalSolidList"/>
    <dgm:cxn modelId="{19020D5A-6A18-4AEA-A367-9F4E311225B4}" type="presParOf" srcId="{9EBB57A5-DADE-44D7-AFD3-107914F53762}" destId="{D32BEC02-D976-4C8C-8899-C06142D3C17E}" srcOrd="0" destOrd="0" presId="urn:microsoft.com/office/officeart/2018/2/layout/IconVerticalSolidList"/>
    <dgm:cxn modelId="{E62FB1F8-2AC1-47EC-A9C9-5E260439C8F7}" type="presParOf" srcId="{D32BEC02-D976-4C8C-8899-C06142D3C17E}" destId="{78331460-7C9A-4DB3-9CDB-087DFDFE8B9F}" srcOrd="0" destOrd="0" presId="urn:microsoft.com/office/officeart/2018/2/layout/IconVerticalSolidList"/>
    <dgm:cxn modelId="{ADBDEFC6-1302-4B32-A1B3-65DE64297937}" type="presParOf" srcId="{D32BEC02-D976-4C8C-8899-C06142D3C17E}" destId="{251E5732-5D15-46BA-B852-3586FAA238E9}" srcOrd="1" destOrd="0" presId="urn:microsoft.com/office/officeart/2018/2/layout/IconVerticalSolidList"/>
    <dgm:cxn modelId="{C3E1401D-955D-4C2B-8F95-C5BF38B621CF}" type="presParOf" srcId="{D32BEC02-D976-4C8C-8899-C06142D3C17E}" destId="{93E76696-3B28-4950-A68F-372D2C8B5C0B}" srcOrd="2" destOrd="0" presId="urn:microsoft.com/office/officeart/2018/2/layout/IconVerticalSolidList"/>
    <dgm:cxn modelId="{185EC0A7-1639-47CE-A058-F4B1477CA370}" type="presParOf" srcId="{D32BEC02-D976-4C8C-8899-C06142D3C17E}" destId="{EF457D42-E9A8-441C-8CE4-37A68B990E19}" srcOrd="3" destOrd="0" presId="urn:microsoft.com/office/officeart/2018/2/layout/IconVerticalSolidList"/>
    <dgm:cxn modelId="{CBA2EC32-0479-49AF-9E71-846627E2AC11}" type="presParOf" srcId="{9EBB57A5-DADE-44D7-AFD3-107914F53762}" destId="{3961334B-3369-41DD-8349-6DB5C90D7814}" srcOrd="1" destOrd="0" presId="urn:microsoft.com/office/officeart/2018/2/layout/IconVerticalSolidList"/>
    <dgm:cxn modelId="{A79A9DAB-A7F0-4FD7-BE7E-069055225C7A}" type="presParOf" srcId="{9EBB57A5-DADE-44D7-AFD3-107914F53762}" destId="{181200D8-DC4D-404A-B9F3-325E7B8BFA61}" srcOrd="2" destOrd="0" presId="urn:microsoft.com/office/officeart/2018/2/layout/IconVerticalSolidList"/>
    <dgm:cxn modelId="{D01EEF74-40CA-4208-99DE-570CCEFF5D71}" type="presParOf" srcId="{181200D8-DC4D-404A-B9F3-325E7B8BFA61}" destId="{AC079963-D017-496C-BC92-5461715296B0}" srcOrd="0" destOrd="0" presId="urn:microsoft.com/office/officeart/2018/2/layout/IconVerticalSolidList"/>
    <dgm:cxn modelId="{5E1B6555-2E8C-4F6C-878E-B92538E8456A}" type="presParOf" srcId="{181200D8-DC4D-404A-B9F3-325E7B8BFA61}" destId="{405195D2-234E-4FB2-9ACA-6E4C93E47CBF}" srcOrd="1" destOrd="0" presId="urn:microsoft.com/office/officeart/2018/2/layout/IconVerticalSolidList"/>
    <dgm:cxn modelId="{6EA1C2D2-2156-4DD4-800F-8CE710524469}" type="presParOf" srcId="{181200D8-DC4D-404A-B9F3-325E7B8BFA61}" destId="{3E0F451C-6BD7-4027-AFD1-5AF28A3E5DAA}" srcOrd="2" destOrd="0" presId="urn:microsoft.com/office/officeart/2018/2/layout/IconVerticalSolidList"/>
    <dgm:cxn modelId="{443B0ABC-DA8B-4809-A098-706C3578865A}" type="presParOf" srcId="{181200D8-DC4D-404A-B9F3-325E7B8BFA61}" destId="{9119F80F-39D3-4E85-B80A-90DB351B8BE0}" srcOrd="3" destOrd="0" presId="urn:microsoft.com/office/officeart/2018/2/layout/IconVerticalSolidList"/>
    <dgm:cxn modelId="{C639ED99-DB67-4734-9072-BECEE3506492}" type="presParOf" srcId="{9EBB57A5-DADE-44D7-AFD3-107914F53762}" destId="{8911781B-C98E-44B8-A76D-94616E46588F}" srcOrd="3" destOrd="0" presId="urn:microsoft.com/office/officeart/2018/2/layout/IconVerticalSolidList"/>
    <dgm:cxn modelId="{0B4FCAB1-7C91-4015-92BB-317C07EB3D39}" type="presParOf" srcId="{9EBB57A5-DADE-44D7-AFD3-107914F53762}" destId="{B940B537-383C-4BCB-865C-A04932C406EC}" srcOrd="4" destOrd="0" presId="urn:microsoft.com/office/officeart/2018/2/layout/IconVerticalSolidList"/>
    <dgm:cxn modelId="{AE372982-5CA1-4EC9-A65D-45634F397383}" type="presParOf" srcId="{B940B537-383C-4BCB-865C-A04932C406EC}" destId="{72D2D55D-DA18-4ADA-81D0-8208A03D6912}" srcOrd="0" destOrd="0" presId="urn:microsoft.com/office/officeart/2018/2/layout/IconVerticalSolidList"/>
    <dgm:cxn modelId="{290A23C0-C329-41FA-92C0-CF4E64F80E03}" type="presParOf" srcId="{B940B537-383C-4BCB-865C-A04932C406EC}" destId="{7493CBDF-1060-4A1F-A982-9A06D71A61DF}" srcOrd="1" destOrd="0" presId="urn:microsoft.com/office/officeart/2018/2/layout/IconVerticalSolidList"/>
    <dgm:cxn modelId="{C2843F98-042B-4F6C-AE77-7782A5A0EF19}" type="presParOf" srcId="{B940B537-383C-4BCB-865C-A04932C406EC}" destId="{93251699-1ECB-49AE-952A-F7C03E3B6C37}" srcOrd="2" destOrd="0" presId="urn:microsoft.com/office/officeart/2018/2/layout/IconVerticalSolidList"/>
    <dgm:cxn modelId="{0E8572EA-F0A7-498A-AB98-FE33E81F16E5}" type="presParOf" srcId="{B940B537-383C-4BCB-865C-A04932C406EC}" destId="{3D6D5DEB-4765-4A1A-95EF-4DE8019F5D06}" srcOrd="3" destOrd="0" presId="urn:microsoft.com/office/officeart/2018/2/layout/IconVerticalSolidList"/>
    <dgm:cxn modelId="{9104C5B6-296C-4B30-9CAC-CB5ACE61E278}" type="presParOf" srcId="{9EBB57A5-DADE-44D7-AFD3-107914F53762}" destId="{9826BF1B-6305-443F-BFE9-262FB501A728}" srcOrd="5" destOrd="0" presId="urn:microsoft.com/office/officeart/2018/2/layout/IconVerticalSolidList"/>
    <dgm:cxn modelId="{2E968D15-66B3-4D98-BF2D-3971BFD5369A}" type="presParOf" srcId="{9EBB57A5-DADE-44D7-AFD3-107914F53762}" destId="{8392D9FE-F732-4332-9563-0105730B629B}" srcOrd="6" destOrd="0" presId="urn:microsoft.com/office/officeart/2018/2/layout/IconVerticalSolidList"/>
    <dgm:cxn modelId="{975CC40E-4FB2-4387-8116-0C317576AC6E}" type="presParOf" srcId="{8392D9FE-F732-4332-9563-0105730B629B}" destId="{761964D8-B4AC-4249-9B8E-E0613185FB0E}" srcOrd="0" destOrd="0" presId="urn:microsoft.com/office/officeart/2018/2/layout/IconVerticalSolidList"/>
    <dgm:cxn modelId="{559C93CC-99BB-42DA-8F0C-737EA26C8245}" type="presParOf" srcId="{8392D9FE-F732-4332-9563-0105730B629B}" destId="{5ED973CC-B22C-437D-B50D-0D0A7080A53F}" srcOrd="1" destOrd="0" presId="urn:microsoft.com/office/officeart/2018/2/layout/IconVerticalSolidList"/>
    <dgm:cxn modelId="{B35E067B-9AFA-4C7B-BF2A-11D5977FE940}" type="presParOf" srcId="{8392D9FE-F732-4332-9563-0105730B629B}" destId="{568E3E17-54FB-44D4-8E8E-4D1E167B2296}" srcOrd="2" destOrd="0" presId="urn:microsoft.com/office/officeart/2018/2/layout/IconVerticalSolidList"/>
    <dgm:cxn modelId="{42690393-4B6D-4044-8A87-64167AD94F42}" type="presParOf" srcId="{8392D9FE-F732-4332-9563-0105730B629B}" destId="{D069F9C5-C70D-43FA-A853-EBF9338DEE3C}" srcOrd="3" destOrd="0" presId="urn:microsoft.com/office/officeart/2018/2/layout/IconVerticalSolidList"/>
    <dgm:cxn modelId="{362DA252-8739-4D65-8BB8-846B20390922}" type="presParOf" srcId="{9EBB57A5-DADE-44D7-AFD3-107914F53762}" destId="{0CB910F6-1B4C-4AFF-BD69-E19D0117FEB9}" srcOrd="7" destOrd="0" presId="urn:microsoft.com/office/officeart/2018/2/layout/IconVerticalSolidList"/>
    <dgm:cxn modelId="{B528703B-3559-4E52-8EDA-2EA1DCF0B252}" type="presParOf" srcId="{9EBB57A5-DADE-44D7-AFD3-107914F53762}" destId="{EA479D4D-32C0-408C-972D-8CB76CF250F2}" srcOrd="8" destOrd="0" presId="urn:microsoft.com/office/officeart/2018/2/layout/IconVerticalSolidList"/>
    <dgm:cxn modelId="{EF25EFEB-7453-462C-BAB3-CC0445E4FAA8}" type="presParOf" srcId="{EA479D4D-32C0-408C-972D-8CB76CF250F2}" destId="{84F3EAC1-1A55-489F-BA2A-9C380C783341}" srcOrd="0" destOrd="0" presId="urn:microsoft.com/office/officeart/2018/2/layout/IconVerticalSolidList"/>
    <dgm:cxn modelId="{56F1CB2F-6D77-4BF1-9AA0-36B3B4A0C854}" type="presParOf" srcId="{EA479D4D-32C0-408C-972D-8CB76CF250F2}" destId="{0740F446-4D1A-44D4-A47E-185F468CAC0E}" srcOrd="1" destOrd="0" presId="urn:microsoft.com/office/officeart/2018/2/layout/IconVerticalSolidList"/>
    <dgm:cxn modelId="{7C59B12D-28E8-4B96-A7D7-4D0629338B74}" type="presParOf" srcId="{EA479D4D-32C0-408C-972D-8CB76CF250F2}" destId="{7CE6B865-D58B-4ECB-BF10-31257DE81A37}" srcOrd="2" destOrd="0" presId="urn:microsoft.com/office/officeart/2018/2/layout/IconVerticalSolidList"/>
    <dgm:cxn modelId="{39DFFA9D-1A8A-4A0D-9CAA-353295A32824}" type="presParOf" srcId="{EA479D4D-32C0-408C-972D-8CB76CF250F2}" destId="{93751CA7-62D9-41EA-92E0-295606BA260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A8517C-A63A-4AF9-9403-1E3FCFDB0E0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F3F5316-2B9B-40C0-9AA5-5D3D1FB43ABA}">
      <dgm:prSet/>
      <dgm:spPr/>
      <dgm:t>
        <a:bodyPr/>
        <a:lstStyle/>
        <a:p>
          <a:r>
            <a:rPr lang="en-AU"/>
            <a:t>Provides a load-level system that handles variation of volumes.</a:t>
          </a:r>
          <a:endParaRPr lang="en-US"/>
        </a:p>
      </dgm:t>
    </dgm:pt>
    <dgm:pt modelId="{6D6DAE3A-CCE3-4921-B8C7-2EFAB744E441}" type="parTrans" cxnId="{4010D1C5-F01A-479D-A5D2-97289FEE6697}">
      <dgm:prSet/>
      <dgm:spPr/>
      <dgm:t>
        <a:bodyPr/>
        <a:lstStyle/>
        <a:p>
          <a:endParaRPr lang="en-US"/>
        </a:p>
      </dgm:t>
    </dgm:pt>
    <dgm:pt modelId="{11AEAEE0-63BA-40DD-BDC7-DDF65956EDFE}" type="sibTrans" cxnId="{4010D1C5-F01A-479D-A5D2-97289FEE6697}">
      <dgm:prSet/>
      <dgm:spPr/>
      <dgm:t>
        <a:bodyPr/>
        <a:lstStyle/>
        <a:p>
          <a:endParaRPr lang="en-US"/>
        </a:p>
      </dgm:t>
    </dgm:pt>
    <dgm:pt modelId="{70B4C164-EE98-4E2C-9B88-F5E4B26635C9}">
      <dgm:prSet/>
      <dgm:spPr/>
      <dgm:t>
        <a:bodyPr/>
        <a:lstStyle/>
        <a:p>
          <a:r>
            <a:rPr lang="en-AU"/>
            <a:t>Improves reliability, scalability and resiliency.</a:t>
          </a:r>
          <a:endParaRPr lang="en-US"/>
        </a:p>
      </dgm:t>
    </dgm:pt>
    <dgm:pt modelId="{4C7FD5A7-3822-44B6-8EE6-368167C9DDF8}" type="parTrans" cxnId="{0AA6502D-EE9E-430B-90BD-E86EE7A13027}">
      <dgm:prSet/>
      <dgm:spPr/>
      <dgm:t>
        <a:bodyPr/>
        <a:lstStyle/>
        <a:p>
          <a:endParaRPr lang="en-US"/>
        </a:p>
      </dgm:t>
    </dgm:pt>
    <dgm:pt modelId="{052576C4-B3F6-486A-96AC-3ECEC92F8D3C}" type="sibTrans" cxnId="{0AA6502D-EE9E-430B-90BD-E86EE7A13027}">
      <dgm:prSet/>
      <dgm:spPr/>
      <dgm:t>
        <a:bodyPr/>
        <a:lstStyle/>
        <a:p>
          <a:endParaRPr lang="en-US"/>
        </a:p>
      </dgm:t>
    </dgm:pt>
    <dgm:pt modelId="{6F411A83-FF1E-43B5-A5E9-F9A17D37955A}">
      <dgm:prSet/>
      <dgm:spPr/>
      <dgm:t>
        <a:bodyPr/>
        <a:lstStyle/>
        <a:p>
          <a:r>
            <a:rPr lang="en-AU"/>
            <a:t>Doesn’t require complex coordination.</a:t>
          </a:r>
          <a:endParaRPr lang="en-US"/>
        </a:p>
      </dgm:t>
    </dgm:pt>
    <dgm:pt modelId="{8AF678F0-2366-4985-BBBD-99891AE2FFD2}" type="parTrans" cxnId="{09CC6D84-9D0C-4198-BD9A-F9D68C51A7BC}">
      <dgm:prSet/>
      <dgm:spPr/>
      <dgm:t>
        <a:bodyPr/>
        <a:lstStyle/>
        <a:p>
          <a:endParaRPr lang="en-US"/>
        </a:p>
      </dgm:t>
    </dgm:pt>
    <dgm:pt modelId="{01D70AE4-977C-4EAC-915F-1CDF5796CC5F}" type="sibTrans" cxnId="{09CC6D84-9D0C-4198-BD9A-F9D68C51A7BC}">
      <dgm:prSet/>
      <dgm:spPr/>
      <dgm:t>
        <a:bodyPr/>
        <a:lstStyle/>
        <a:p>
          <a:endParaRPr lang="en-US"/>
        </a:p>
      </dgm:t>
    </dgm:pt>
    <dgm:pt modelId="{9696A8C5-41E5-4229-B923-564784707ACA}" type="pres">
      <dgm:prSet presAssocID="{70A8517C-A63A-4AF9-9403-1E3FCFDB0E0F}" presName="linear" presStyleCnt="0">
        <dgm:presLayoutVars>
          <dgm:animLvl val="lvl"/>
          <dgm:resizeHandles val="exact"/>
        </dgm:presLayoutVars>
      </dgm:prSet>
      <dgm:spPr/>
    </dgm:pt>
    <dgm:pt modelId="{2AAA642A-4753-42F2-9BBD-473EEE816F7C}" type="pres">
      <dgm:prSet presAssocID="{EF3F5316-2B9B-40C0-9AA5-5D3D1FB43ABA}" presName="parentText" presStyleLbl="node1" presStyleIdx="0" presStyleCnt="3">
        <dgm:presLayoutVars>
          <dgm:chMax val="0"/>
          <dgm:bulletEnabled val="1"/>
        </dgm:presLayoutVars>
      </dgm:prSet>
      <dgm:spPr/>
    </dgm:pt>
    <dgm:pt modelId="{905FEBDB-2DC0-4E15-99C5-3190C08890F9}" type="pres">
      <dgm:prSet presAssocID="{11AEAEE0-63BA-40DD-BDC7-DDF65956EDFE}" presName="spacer" presStyleCnt="0"/>
      <dgm:spPr/>
    </dgm:pt>
    <dgm:pt modelId="{36896767-AB07-4DBB-9819-40811F51D982}" type="pres">
      <dgm:prSet presAssocID="{70B4C164-EE98-4E2C-9B88-F5E4B26635C9}" presName="parentText" presStyleLbl="node1" presStyleIdx="1" presStyleCnt="3">
        <dgm:presLayoutVars>
          <dgm:chMax val="0"/>
          <dgm:bulletEnabled val="1"/>
        </dgm:presLayoutVars>
      </dgm:prSet>
      <dgm:spPr/>
    </dgm:pt>
    <dgm:pt modelId="{216AA07F-2278-49D9-B0BA-C03711F9E24B}" type="pres">
      <dgm:prSet presAssocID="{052576C4-B3F6-486A-96AC-3ECEC92F8D3C}" presName="spacer" presStyleCnt="0"/>
      <dgm:spPr/>
    </dgm:pt>
    <dgm:pt modelId="{4277D00F-489E-4993-945A-2B3352E9B3CF}" type="pres">
      <dgm:prSet presAssocID="{6F411A83-FF1E-43B5-A5E9-F9A17D37955A}" presName="parentText" presStyleLbl="node1" presStyleIdx="2" presStyleCnt="3">
        <dgm:presLayoutVars>
          <dgm:chMax val="0"/>
          <dgm:bulletEnabled val="1"/>
        </dgm:presLayoutVars>
      </dgm:prSet>
      <dgm:spPr/>
    </dgm:pt>
  </dgm:ptLst>
  <dgm:cxnLst>
    <dgm:cxn modelId="{19B6062C-FE31-4546-9D4D-5A0087636784}" type="presOf" srcId="{70A8517C-A63A-4AF9-9403-1E3FCFDB0E0F}" destId="{9696A8C5-41E5-4229-B923-564784707ACA}" srcOrd="0" destOrd="0" presId="urn:microsoft.com/office/officeart/2005/8/layout/vList2"/>
    <dgm:cxn modelId="{0AA6502D-EE9E-430B-90BD-E86EE7A13027}" srcId="{70A8517C-A63A-4AF9-9403-1E3FCFDB0E0F}" destId="{70B4C164-EE98-4E2C-9B88-F5E4B26635C9}" srcOrd="1" destOrd="0" parTransId="{4C7FD5A7-3822-44B6-8EE6-368167C9DDF8}" sibTransId="{052576C4-B3F6-486A-96AC-3ECEC92F8D3C}"/>
    <dgm:cxn modelId="{37C2353C-1FBF-4957-BEE3-842C2F2AB0E5}" type="presOf" srcId="{EF3F5316-2B9B-40C0-9AA5-5D3D1FB43ABA}" destId="{2AAA642A-4753-42F2-9BBD-473EEE816F7C}" srcOrd="0" destOrd="0" presId="urn:microsoft.com/office/officeart/2005/8/layout/vList2"/>
    <dgm:cxn modelId="{09CC6D84-9D0C-4198-BD9A-F9D68C51A7BC}" srcId="{70A8517C-A63A-4AF9-9403-1E3FCFDB0E0F}" destId="{6F411A83-FF1E-43B5-A5E9-F9A17D37955A}" srcOrd="2" destOrd="0" parTransId="{8AF678F0-2366-4985-BBBD-99891AE2FFD2}" sibTransId="{01D70AE4-977C-4EAC-915F-1CDF5796CC5F}"/>
    <dgm:cxn modelId="{927382AB-BA1D-47EA-AD3D-4C360FFDD368}" type="presOf" srcId="{6F411A83-FF1E-43B5-A5E9-F9A17D37955A}" destId="{4277D00F-489E-4993-945A-2B3352E9B3CF}" srcOrd="0" destOrd="0" presId="urn:microsoft.com/office/officeart/2005/8/layout/vList2"/>
    <dgm:cxn modelId="{4010D1C5-F01A-479D-A5D2-97289FEE6697}" srcId="{70A8517C-A63A-4AF9-9403-1E3FCFDB0E0F}" destId="{EF3F5316-2B9B-40C0-9AA5-5D3D1FB43ABA}" srcOrd="0" destOrd="0" parTransId="{6D6DAE3A-CCE3-4921-B8C7-2EFAB744E441}" sibTransId="{11AEAEE0-63BA-40DD-BDC7-DDF65956EDFE}"/>
    <dgm:cxn modelId="{EB7D72E5-A95A-4898-93A9-5795A065B7A4}" type="presOf" srcId="{70B4C164-EE98-4E2C-9B88-F5E4B26635C9}" destId="{36896767-AB07-4DBB-9819-40811F51D982}" srcOrd="0" destOrd="0" presId="urn:microsoft.com/office/officeart/2005/8/layout/vList2"/>
    <dgm:cxn modelId="{B7D2081C-3A55-40A8-9640-8F0D943B422E}" type="presParOf" srcId="{9696A8C5-41E5-4229-B923-564784707ACA}" destId="{2AAA642A-4753-42F2-9BBD-473EEE816F7C}" srcOrd="0" destOrd="0" presId="urn:microsoft.com/office/officeart/2005/8/layout/vList2"/>
    <dgm:cxn modelId="{EA99B26C-1EF8-42E6-BFBC-178490987760}" type="presParOf" srcId="{9696A8C5-41E5-4229-B923-564784707ACA}" destId="{905FEBDB-2DC0-4E15-99C5-3190C08890F9}" srcOrd="1" destOrd="0" presId="urn:microsoft.com/office/officeart/2005/8/layout/vList2"/>
    <dgm:cxn modelId="{3B3DC6EF-ED29-4D4B-A2A2-57405C55CD40}" type="presParOf" srcId="{9696A8C5-41E5-4229-B923-564784707ACA}" destId="{36896767-AB07-4DBB-9819-40811F51D982}" srcOrd="2" destOrd="0" presId="urn:microsoft.com/office/officeart/2005/8/layout/vList2"/>
    <dgm:cxn modelId="{6993EBEC-FF5B-49BB-AC5B-44E770A963FB}" type="presParOf" srcId="{9696A8C5-41E5-4229-B923-564784707ACA}" destId="{216AA07F-2278-49D9-B0BA-C03711F9E24B}" srcOrd="3" destOrd="0" presId="urn:microsoft.com/office/officeart/2005/8/layout/vList2"/>
    <dgm:cxn modelId="{84E4EE04-3866-4DB2-96FC-93C449CE692A}" type="presParOf" srcId="{9696A8C5-41E5-4229-B923-564784707ACA}" destId="{4277D00F-489E-4993-945A-2B3352E9B3C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DAC92AE-5D49-4766-9FE2-93814CA1F36B}"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EDCBD38E-54D8-48D3-8A73-13D6C21F8B03}">
      <dgm:prSet/>
      <dgm:spPr/>
      <dgm:t>
        <a:bodyPr/>
        <a:lstStyle/>
        <a:p>
          <a:r>
            <a:rPr lang="en-AU"/>
            <a:t>Ordering of messages.</a:t>
          </a:r>
          <a:endParaRPr lang="en-US"/>
        </a:p>
      </dgm:t>
    </dgm:pt>
    <dgm:pt modelId="{C5D5BE49-8A22-4E42-B4D3-AC607B52B619}" type="parTrans" cxnId="{7010C8EA-BEAF-4AF1-80F0-C21CC2EE6B5D}">
      <dgm:prSet/>
      <dgm:spPr/>
      <dgm:t>
        <a:bodyPr/>
        <a:lstStyle/>
        <a:p>
          <a:endParaRPr lang="en-US"/>
        </a:p>
      </dgm:t>
    </dgm:pt>
    <dgm:pt modelId="{E5ECE24D-358A-4DC1-8419-A1BBCDFFC295}" type="sibTrans" cxnId="{7010C8EA-BEAF-4AF1-80F0-C21CC2EE6B5D}">
      <dgm:prSet/>
      <dgm:spPr/>
      <dgm:t>
        <a:bodyPr/>
        <a:lstStyle/>
        <a:p>
          <a:endParaRPr lang="en-US"/>
        </a:p>
      </dgm:t>
    </dgm:pt>
    <dgm:pt modelId="{0CFE0867-8BFD-4B70-A425-32D9512F5955}">
      <dgm:prSet/>
      <dgm:spPr/>
      <dgm:t>
        <a:bodyPr/>
        <a:lstStyle/>
        <a:p>
          <a:r>
            <a:rPr lang="en-AU"/>
            <a:t>Designing our services for resiliency.</a:t>
          </a:r>
          <a:endParaRPr lang="en-US"/>
        </a:p>
      </dgm:t>
    </dgm:pt>
    <dgm:pt modelId="{25D7649C-7001-464E-A86C-DF5B000E0146}" type="parTrans" cxnId="{A5C8DAD3-3CFE-42DA-8A62-31B83D5EEB04}">
      <dgm:prSet/>
      <dgm:spPr/>
      <dgm:t>
        <a:bodyPr/>
        <a:lstStyle/>
        <a:p>
          <a:endParaRPr lang="en-US"/>
        </a:p>
      </dgm:t>
    </dgm:pt>
    <dgm:pt modelId="{7CACE4DC-8BD8-4010-84DB-04AD1942400C}" type="sibTrans" cxnId="{A5C8DAD3-3CFE-42DA-8A62-31B83D5EEB04}">
      <dgm:prSet/>
      <dgm:spPr/>
      <dgm:t>
        <a:bodyPr/>
        <a:lstStyle/>
        <a:p>
          <a:endParaRPr lang="en-US"/>
        </a:p>
      </dgm:t>
    </dgm:pt>
    <dgm:pt modelId="{FD332A49-F76E-4ACD-BFD5-FB13CBAE4EB8}">
      <dgm:prSet/>
      <dgm:spPr/>
      <dgm:t>
        <a:bodyPr/>
        <a:lstStyle/>
        <a:p>
          <a:r>
            <a:rPr lang="en-AU"/>
            <a:t>Poison messages.</a:t>
          </a:r>
          <a:endParaRPr lang="en-US"/>
        </a:p>
      </dgm:t>
    </dgm:pt>
    <dgm:pt modelId="{5331B288-3EC7-4B55-A739-954724D63239}" type="parTrans" cxnId="{6FACCFAE-0806-4B21-96F9-F2D77E5C750D}">
      <dgm:prSet/>
      <dgm:spPr/>
      <dgm:t>
        <a:bodyPr/>
        <a:lstStyle/>
        <a:p>
          <a:endParaRPr lang="en-US"/>
        </a:p>
      </dgm:t>
    </dgm:pt>
    <dgm:pt modelId="{139A7F3D-4996-4282-AC1A-124B330DC6D5}" type="sibTrans" cxnId="{6FACCFAE-0806-4B21-96F9-F2D77E5C750D}">
      <dgm:prSet/>
      <dgm:spPr/>
      <dgm:t>
        <a:bodyPr/>
        <a:lstStyle/>
        <a:p>
          <a:endParaRPr lang="en-US"/>
        </a:p>
      </dgm:t>
    </dgm:pt>
    <dgm:pt modelId="{0A59EDF3-4626-4735-BEC7-7BA5E32A115D}">
      <dgm:prSet/>
      <dgm:spPr/>
      <dgm:t>
        <a:bodyPr/>
        <a:lstStyle/>
        <a:p>
          <a:r>
            <a:rPr lang="en-AU"/>
            <a:t>Handling results.</a:t>
          </a:r>
          <a:endParaRPr lang="en-US"/>
        </a:p>
      </dgm:t>
    </dgm:pt>
    <dgm:pt modelId="{953B5933-42DE-4436-80EE-D662AF3A9D40}" type="parTrans" cxnId="{6DD4786C-B117-4DB5-878F-F611BEECC597}">
      <dgm:prSet/>
      <dgm:spPr/>
      <dgm:t>
        <a:bodyPr/>
        <a:lstStyle/>
        <a:p>
          <a:endParaRPr lang="en-US"/>
        </a:p>
      </dgm:t>
    </dgm:pt>
    <dgm:pt modelId="{7C29D94A-FCCB-4DF4-B83B-D00191459FE5}" type="sibTrans" cxnId="{6DD4786C-B117-4DB5-878F-F611BEECC597}">
      <dgm:prSet/>
      <dgm:spPr/>
      <dgm:t>
        <a:bodyPr/>
        <a:lstStyle/>
        <a:p>
          <a:endParaRPr lang="en-US"/>
        </a:p>
      </dgm:t>
    </dgm:pt>
    <dgm:pt modelId="{557F59C3-A959-4AE4-9043-D67CB2E0A771}">
      <dgm:prSet/>
      <dgm:spPr/>
      <dgm:t>
        <a:bodyPr/>
        <a:lstStyle/>
        <a:p>
          <a:r>
            <a:rPr lang="en-AU"/>
            <a:t>Scaling the messaging system.</a:t>
          </a:r>
          <a:endParaRPr lang="en-US"/>
        </a:p>
      </dgm:t>
    </dgm:pt>
    <dgm:pt modelId="{D9C0BD35-9613-462E-986C-31353AF59D82}" type="parTrans" cxnId="{3CEA6730-9DBD-4FE3-845E-50ACB3D6BC7C}">
      <dgm:prSet/>
      <dgm:spPr/>
      <dgm:t>
        <a:bodyPr/>
        <a:lstStyle/>
        <a:p>
          <a:endParaRPr lang="en-US"/>
        </a:p>
      </dgm:t>
    </dgm:pt>
    <dgm:pt modelId="{491015C0-6820-421E-85F1-E93F929F990C}" type="sibTrans" cxnId="{3CEA6730-9DBD-4FE3-845E-50ACB3D6BC7C}">
      <dgm:prSet/>
      <dgm:spPr/>
      <dgm:t>
        <a:bodyPr/>
        <a:lstStyle/>
        <a:p>
          <a:endParaRPr lang="en-US"/>
        </a:p>
      </dgm:t>
    </dgm:pt>
    <dgm:pt modelId="{6B02FBAB-964B-4214-853F-EEB0FDCF1F6F}">
      <dgm:prSet/>
      <dgm:spPr/>
      <dgm:t>
        <a:bodyPr/>
        <a:lstStyle/>
        <a:p>
          <a:r>
            <a:rPr lang="en-AU"/>
            <a:t>Ensuring reliability of the messaging system.</a:t>
          </a:r>
          <a:endParaRPr lang="en-US"/>
        </a:p>
      </dgm:t>
    </dgm:pt>
    <dgm:pt modelId="{42195F57-6C7F-4D1C-9C63-C372858B6DC2}" type="parTrans" cxnId="{30CC296F-75D7-4A95-8AE6-9891BBC4718E}">
      <dgm:prSet/>
      <dgm:spPr/>
      <dgm:t>
        <a:bodyPr/>
        <a:lstStyle/>
        <a:p>
          <a:endParaRPr lang="en-US"/>
        </a:p>
      </dgm:t>
    </dgm:pt>
    <dgm:pt modelId="{B551B340-8CBB-4D67-9B6C-2EC706086B27}" type="sibTrans" cxnId="{30CC296F-75D7-4A95-8AE6-9891BBC4718E}">
      <dgm:prSet/>
      <dgm:spPr/>
      <dgm:t>
        <a:bodyPr/>
        <a:lstStyle/>
        <a:p>
          <a:endParaRPr lang="en-US"/>
        </a:p>
      </dgm:t>
    </dgm:pt>
    <dgm:pt modelId="{20B506DD-58E1-457C-AD0D-9D2A1B78173A}" type="pres">
      <dgm:prSet presAssocID="{0DAC92AE-5D49-4766-9FE2-93814CA1F36B}" presName="vert0" presStyleCnt="0">
        <dgm:presLayoutVars>
          <dgm:dir/>
          <dgm:animOne val="branch"/>
          <dgm:animLvl val="lvl"/>
        </dgm:presLayoutVars>
      </dgm:prSet>
      <dgm:spPr/>
    </dgm:pt>
    <dgm:pt modelId="{1C928A70-1B27-4E8A-A997-E398D76DF79B}" type="pres">
      <dgm:prSet presAssocID="{EDCBD38E-54D8-48D3-8A73-13D6C21F8B03}" presName="thickLine" presStyleLbl="alignNode1" presStyleIdx="0" presStyleCnt="6"/>
      <dgm:spPr/>
    </dgm:pt>
    <dgm:pt modelId="{F7D4EF48-4985-4EE5-A620-C2C6888B9FEB}" type="pres">
      <dgm:prSet presAssocID="{EDCBD38E-54D8-48D3-8A73-13D6C21F8B03}" presName="horz1" presStyleCnt="0"/>
      <dgm:spPr/>
    </dgm:pt>
    <dgm:pt modelId="{0E74C3D0-9BE4-45E8-8627-7F334B08AD7B}" type="pres">
      <dgm:prSet presAssocID="{EDCBD38E-54D8-48D3-8A73-13D6C21F8B03}" presName="tx1" presStyleLbl="revTx" presStyleIdx="0" presStyleCnt="6"/>
      <dgm:spPr/>
    </dgm:pt>
    <dgm:pt modelId="{77416687-E352-4F50-98F7-54D83F5638CE}" type="pres">
      <dgm:prSet presAssocID="{EDCBD38E-54D8-48D3-8A73-13D6C21F8B03}" presName="vert1" presStyleCnt="0"/>
      <dgm:spPr/>
    </dgm:pt>
    <dgm:pt modelId="{A08DDD47-12B6-47CB-BAAB-00A4EC10527C}" type="pres">
      <dgm:prSet presAssocID="{0CFE0867-8BFD-4B70-A425-32D9512F5955}" presName="thickLine" presStyleLbl="alignNode1" presStyleIdx="1" presStyleCnt="6"/>
      <dgm:spPr/>
    </dgm:pt>
    <dgm:pt modelId="{D4FA2E55-E18B-4289-9002-791ED1A50AEF}" type="pres">
      <dgm:prSet presAssocID="{0CFE0867-8BFD-4B70-A425-32D9512F5955}" presName="horz1" presStyleCnt="0"/>
      <dgm:spPr/>
    </dgm:pt>
    <dgm:pt modelId="{9CD96E76-7B35-4A0E-ACE2-62E51DDB6EB2}" type="pres">
      <dgm:prSet presAssocID="{0CFE0867-8BFD-4B70-A425-32D9512F5955}" presName="tx1" presStyleLbl="revTx" presStyleIdx="1" presStyleCnt="6"/>
      <dgm:spPr/>
    </dgm:pt>
    <dgm:pt modelId="{A877E0C5-D2A0-4A1A-947F-E43F217D775B}" type="pres">
      <dgm:prSet presAssocID="{0CFE0867-8BFD-4B70-A425-32D9512F5955}" presName="vert1" presStyleCnt="0"/>
      <dgm:spPr/>
    </dgm:pt>
    <dgm:pt modelId="{42CBE9D3-EB93-45AB-A5A8-0993E7AC0740}" type="pres">
      <dgm:prSet presAssocID="{FD332A49-F76E-4ACD-BFD5-FB13CBAE4EB8}" presName="thickLine" presStyleLbl="alignNode1" presStyleIdx="2" presStyleCnt="6"/>
      <dgm:spPr/>
    </dgm:pt>
    <dgm:pt modelId="{7FC525DD-899C-46A9-A164-A98C4036928D}" type="pres">
      <dgm:prSet presAssocID="{FD332A49-F76E-4ACD-BFD5-FB13CBAE4EB8}" presName="horz1" presStyleCnt="0"/>
      <dgm:spPr/>
    </dgm:pt>
    <dgm:pt modelId="{EBE14A83-3BC2-441F-9893-60D263DA070B}" type="pres">
      <dgm:prSet presAssocID="{FD332A49-F76E-4ACD-BFD5-FB13CBAE4EB8}" presName="tx1" presStyleLbl="revTx" presStyleIdx="2" presStyleCnt="6"/>
      <dgm:spPr/>
    </dgm:pt>
    <dgm:pt modelId="{DD4173B5-6AB3-4CF5-A5BA-194267932C3F}" type="pres">
      <dgm:prSet presAssocID="{FD332A49-F76E-4ACD-BFD5-FB13CBAE4EB8}" presName="vert1" presStyleCnt="0"/>
      <dgm:spPr/>
    </dgm:pt>
    <dgm:pt modelId="{A6E0ACC1-011C-40BD-9118-63C65A5016BA}" type="pres">
      <dgm:prSet presAssocID="{0A59EDF3-4626-4735-BEC7-7BA5E32A115D}" presName="thickLine" presStyleLbl="alignNode1" presStyleIdx="3" presStyleCnt="6"/>
      <dgm:spPr/>
    </dgm:pt>
    <dgm:pt modelId="{03F1FC14-E2E4-400E-BA1A-3CE54749E6A4}" type="pres">
      <dgm:prSet presAssocID="{0A59EDF3-4626-4735-BEC7-7BA5E32A115D}" presName="horz1" presStyleCnt="0"/>
      <dgm:spPr/>
    </dgm:pt>
    <dgm:pt modelId="{AB035A92-0551-48DD-8BF7-A0F04E219A6C}" type="pres">
      <dgm:prSet presAssocID="{0A59EDF3-4626-4735-BEC7-7BA5E32A115D}" presName="tx1" presStyleLbl="revTx" presStyleIdx="3" presStyleCnt="6"/>
      <dgm:spPr/>
    </dgm:pt>
    <dgm:pt modelId="{4BDC74FB-0D3C-468C-9312-70EB6F2AE643}" type="pres">
      <dgm:prSet presAssocID="{0A59EDF3-4626-4735-BEC7-7BA5E32A115D}" presName="vert1" presStyleCnt="0"/>
      <dgm:spPr/>
    </dgm:pt>
    <dgm:pt modelId="{36EA3138-ADD8-41AF-8B34-31BEAB46B91B}" type="pres">
      <dgm:prSet presAssocID="{557F59C3-A959-4AE4-9043-D67CB2E0A771}" presName="thickLine" presStyleLbl="alignNode1" presStyleIdx="4" presStyleCnt="6"/>
      <dgm:spPr/>
    </dgm:pt>
    <dgm:pt modelId="{39696D5B-871D-45A3-BDFA-F0D959900DD5}" type="pres">
      <dgm:prSet presAssocID="{557F59C3-A959-4AE4-9043-D67CB2E0A771}" presName="horz1" presStyleCnt="0"/>
      <dgm:spPr/>
    </dgm:pt>
    <dgm:pt modelId="{E5D671DF-541F-4376-9B50-6E4BFF3F9C28}" type="pres">
      <dgm:prSet presAssocID="{557F59C3-A959-4AE4-9043-D67CB2E0A771}" presName="tx1" presStyleLbl="revTx" presStyleIdx="4" presStyleCnt="6"/>
      <dgm:spPr/>
    </dgm:pt>
    <dgm:pt modelId="{083A275E-0C20-4963-800C-DE90D6223C2B}" type="pres">
      <dgm:prSet presAssocID="{557F59C3-A959-4AE4-9043-D67CB2E0A771}" presName="vert1" presStyleCnt="0"/>
      <dgm:spPr/>
    </dgm:pt>
    <dgm:pt modelId="{96E4F7F7-D2E9-42DD-BD51-2A4BB26CBFA5}" type="pres">
      <dgm:prSet presAssocID="{6B02FBAB-964B-4214-853F-EEB0FDCF1F6F}" presName="thickLine" presStyleLbl="alignNode1" presStyleIdx="5" presStyleCnt="6"/>
      <dgm:spPr/>
    </dgm:pt>
    <dgm:pt modelId="{2D3A1D5F-C9F9-40DF-9068-743A7A8DC7F9}" type="pres">
      <dgm:prSet presAssocID="{6B02FBAB-964B-4214-853F-EEB0FDCF1F6F}" presName="horz1" presStyleCnt="0"/>
      <dgm:spPr/>
    </dgm:pt>
    <dgm:pt modelId="{7D749552-A6FA-4DFF-8DFB-84155F42F244}" type="pres">
      <dgm:prSet presAssocID="{6B02FBAB-964B-4214-853F-EEB0FDCF1F6F}" presName="tx1" presStyleLbl="revTx" presStyleIdx="5" presStyleCnt="6"/>
      <dgm:spPr/>
    </dgm:pt>
    <dgm:pt modelId="{20B34760-61B4-44A4-A8BC-1DDAF515F440}" type="pres">
      <dgm:prSet presAssocID="{6B02FBAB-964B-4214-853F-EEB0FDCF1F6F}" presName="vert1" presStyleCnt="0"/>
      <dgm:spPr/>
    </dgm:pt>
  </dgm:ptLst>
  <dgm:cxnLst>
    <dgm:cxn modelId="{02AB0E22-AB06-473C-8FD6-7166762585AE}" type="presOf" srcId="{6B02FBAB-964B-4214-853F-EEB0FDCF1F6F}" destId="{7D749552-A6FA-4DFF-8DFB-84155F42F244}" srcOrd="0" destOrd="0" presId="urn:microsoft.com/office/officeart/2008/layout/LinedList"/>
    <dgm:cxn modelId="{3CEA6730-9DBD-4FE3-845E-50ACB3D6BC7C}" srcId="{0DAC92AE-5D49-4766-9FE2-93814CA1F36B}" destId="{557F59C3-A959-4AE4-9043-D67CB2E0A771}" srcOrd="4" destOrd="0" parTransId="{D9C0BD35-9613-462E-986C-31353AF59D82}" sibTransId="{491015C0-6820-421E-85F1-E93F929F990C}"/>
    <dgm:cxn modelId="{95E77740-70C6-49F3-A182-CC5739C9BAD8}" type="presOf" srcId="{0A59EDF3-4626-4735-BEC7-7BA5E32A115D}" destId="{AB035A92-0551-48DD-8BF7-A0F04E219A6C}" srcOrd="0" destOrd="0" presId="urn:microsoft.com/office/officeart/2008/layout/LinedList"/>
    <dgm:cxn modelId="{B2DF9343-865E-40F4-BA39-EB367C07B23F}" type="presOf" srcId="{0DAC92AE-5D49-4766-9FE2-93814CA1F36B}" destId="{20B506DD-58E1-457C-AD0D-9D2A1B78173A}" srcOrd="0" destOrd="0" presId="urn:microsoft.com/office/officeart/2008/layout/LinedList"/>
    <dgm:cxn modelId="{49527F67-4D40-432B-9B5B-0BEBBC42FABF}" type="presOf" srcId="{557F59C3-A959-4AE4-9043-D67CB2E0A771}" destId="{E5D671DF-541F-4376-9B50-6E4BFF3F9C28}" srcOrd="0" destOrd="0" presId="urn:microsoft.com/office/officeart/2008/layout/LinedList"/>
    <dgm:cxn modelId="{6DD4786C-B117-4DB5-878F-F611BEECC597}" srcId="{0DAC92AE-5D49-4766-9FE2-93814CA1F36B}" destId="{0A59EDF3-4626-4735-BEC7-7BA5E32A115D}" srcOrd="3" destOrd="0" parTransId="{953B5933-42DE-4436-80EE-D662AF3A9D40}" sibTransId="{7C29D94A-FCCB-4DF4-B83B-D00191459FE5}"/>
    <dgm:cxn modelId="{30CC296F-75D7-4A95-8AE6-9891BBC4718E}" srcId="{0DAC92AE-5D49-4766-9FE2-93814CA1F36B}" destId="{6B02FBAB-964B-4214-853F-EEB0FDCF1F6F}" srcOrd="5" destOrd="0" parTransId="{42195F57-6C7F-4D1C-9C63-C372858B6DC2}" sibTransId="{B551B340-8CBB-4D67-9B6C-2EC706086B27}"/>
    <dgm:cxn modelId="{E3025FAE-64BD-47B5-9E71-737D69B75913}" type="presOf" srcId="{FD332A49-F76E-4ACD-BFD5-FB13CBAE4EB8}" destId="{EBE14A83-3BC2-441F-9893-60D263DA070B}" srcOrd="0" destOrd="0" presId="urn:microsoft.com/office/officeart/2008/layout/LinedList"/>
    <dgm:cxn modelId="{6FACCFAE-0806-4B21-96F9-F2D77E5C750D}" srcId="{0DAC92AE-5D49-4766-9FE2-93814CA1F36B}" destId="{FD332A49-F76E-4ACD-BFD5-FB13CBAE4EB8}" srcOrd="2" destOrd="0" parTransId="{5331B288-3EC7-4B55-A739-954724D63239}" sibTransId="{139A7F3D-4996-4282-AC1A-124B330DC6D5}"/>
    <dgm:cxn modelId="{A5C8DAD3-3CFE-42DA-8A62-31B83D5EEB04}" srcId="{0DAC92AE-5D49-4766-9FE2-93814CA1F36B}" destId="{0CFE0867-8BFD-4B70-A425-32D9512F5955}" srcOrd="1" destOrd="0" parTransId="{25D7649C-7001-464E-A86C-DF5B000E0146}" sibTransId="{7CACE4DC-8BD8-4010-84DB-04AD1942400C}"/>
    <dgm:cxn modelId="{40523DE6-7419-4014-989E-F45F9FE84EF2}" type="presOf" srcId="{0CFE0867-8BFD-4B70-A425-32D9512F5955}" destId="{9CD96E76-7B35-4A0E-ACE2-62E51DDB6EB2}" srcOrd="0" destOrd="0" presId="urn:microsoft.com/office/officeart/2008/layout/LinedList"/>
    <dgm:cxn modelId="{7010C8EA-BEAF-4AF1-80F0-C21CC2EE6B5D}" srcId="{0DAC92AE-5D49-4766-9FE2-93814CA1F36B}" destId="{EDCBD38E-54D8-48D3-8A73-13D6C21F8B03}" srcOrd="0" destOrd="0" parTransId="{C5D5BE49-8A22-4E42-B4D3-AC607B52B619}" sibTransId="{E5ECE24D-358A-4DC1-8419-A1BBCDFFC295}"/>
    <dgm:cxn modelId="{7DB4E0FC-1D6C-48FF-90EF-079CA7C6E284}" type="presOf" srcId="{EDCBD38E-54D8-48D3-8A73-13D6C21F8B03}" destId="{0E74C3D0-9BE4-45E8-8627-7F334B08AD7B}" srcOrd="0" destOrd="0" presId="urn:microsoft.com/office/officeart/2008/layout/LinedList"/>
    <dgm:cxn modelId="{AC6796C7-A32F-4785-B266-C353DB59C108}" type="presParOf" srcId="{20B506DD-58E1-457C-AD0D-9D2A1B78173A}" destId="{1C928A70-1B27-4E8A-A997-E398D76DF79B}" srcOrd="0" destOrd="0" presId="urn:microsoft.com/office/officeart/2008/layout/LinedList"/>
    <dgm:cxn modelId="{BC53FE4C-40BE-4183-9A8B-D9B0AC268D7A}" type="presParOf" srcId="{20B506DD-58E1-457C-AD0D-9D2A1B78173A}" destId="{F7D4EF48-4985-4EE5-A620-C2C6888B9FEB}" srcOrd="1" destOrd="0" presId="urn:microsoft.com/office/officeart/2008/layout/LinedList"/>
    <dgm:cxn modelId="{81755D1F-8DD3-4447-8D6F-B0E48AD77C82}" type="presParOf" srcId="{F7D4EF48-4985-4EE5-A620-C2C6888B9FEB}" destId="{0E74C3D0-9BE4-45E8-8627-7F334B08AD7B}" srcOrd="0" destOrd="0" presId="urn:microsoft.com/office/officeart/2008/layout/LinedList"/>
    <dgm:cxn modelId="{2F4FDADE-1BF9-4C2C-89F9-EFF1716C0350}" type="presParOf" srcId="{F7D4EF48-4985-4EE5-A620-C2C6888B9FEB}" destId="{77416687-E352-4F50-98F7-54D83F5638CE}" srcOrd="1" destOrd="0" presId="urn:microsoft.com/office/officeart/2008/layout/LinedList"/>
    <dgm:cxn modelId="{2A74550D-CAAC-482A-BD0D-5717747A3762}" type="presParOf" srcId="{20B506DD-58E1-457C-AD0D-9D2A1B78173A}" destId="{A08DDD47-12B6-47CB-BAAB-00A4EC10527C}" srcOrd="2" destOrd="0" presId="urn:microsoft.com/office/officeart/2008/layout/LinedList"/>
    <dgm:cxn modelId="{BE2D9449-6C3B-4C2D-B47C-18025F7CB1CF}" type="presParOf" srcId="{20B506DD-58E1-457C-AD0D-9D2A1B78173A}" destId="{D4FA2E55-E18B-4289-9002-791ED1A50AEF}" srcOrd="3" destOrd="0" presId="urn:microsoft.com/office/officeart/2008/layout/LinedList"/>
    <dgm:cxn modelId="{5195C624-2315-4A97-B4FA-A61D93422E61}" type="presParOf" srcId="{D4FA2E55-E18B-4289-9002-791ED1A50AEF}" destId="{9CD96E76-7B35-4A0E-ACE2-62E51DDB6EB2}" srcOrd="0" destOrd="0" presId="urn:microsoft.com/office/officeart/2008/layout/LinedList"/>
    <dgm:cxn modelId="{796A4241-D863-4467-BC1F-4D7CDABCECEA}" type="presParOf" srcId="{D4FA2E55-E18B-4289-9002-791ED1A50AEF}" destId="{A877E0C5-D2A0-4A1A-947F-E43F217D775B}" srcOrd="1" destOrd="0" presId="urn:microsoft.com/office/officeart/2008/layout/LinedList"/>
    <dgm:cxn modelId="{7E112A48-129D-4217-BFB5-E356684919F7}" type="presParOf" srcId="{20B506DD-58E1-457C-AD0D-9D2A1B78173A}" destId="{42CBE9D3-EB93-45AB-A5A8-0993E7AC0740}" srcOrd="4" destOrd="0" presId="urn:microsoft.com/office/officeart/2008/layout/LinedList"/>
    <dgm:cxn modelId="{4A3FDFF7-6A8A-47F5-839D-5BE836517DB4}" type="presParOf" srcId="{20B506DD-58E1-457C-AD0D-9D2A1B78173A}" destId="{7FC525DD-899C-46A9-A164-A98C4036928D}" srcOrd="5" destOrd="0" presId="urn:microsoft.com/office/officeart/2008/layout/LinedList"/>
    <dgm:cxn modelId="{E0723194-7AA9-4609-BE3A-23A52EF891EF}" type="presParOf" srcId="{7FC525DD-899C-46A9-A164-A98C4036928D}" destId="{EBE14A83-3BC2-441F-9893-60D263DA070B}" srcOrd="0" destOrd="0" presId="urn:microsoft.com/office/officeart/2008/layout/LinedList"/>
    <dgm:cxn modelId="{0A5DE993-97EA-449B-948E-BBF823D8B132}" type="presParOf" srcId="{7FC525DD-899C-46A9-A164-A98C4036928D}" destId="{DD4173B5-6AB3-4CF5-A5BA-194267932C3F}" srcOrd="1" destOrd="0" presId="urn:microsoft.com/office/officeart/2008/layout/LinedList"/>
    <dgm:cxn modelId="{FC791AB3-A14A-418D-8F73-1B6868B83D3E}" type="presParOf" srcId="{20B506DD-58E1-457C-AD0D-9D2A1B78173A}" destId="{A6E0ACC1-011C-40BD-9118-63C65A5016BA}" srcOrd="6" destOrd="0" presId="urn:microsoft.com/office/officeart/2008/layout/LinedList"/>
    <dgm:cxn modelId="{2FBBAE9A-7812-483E-9B54-1BA41FF8C570}" type="presParOf" srcId="{20B506DD-58E1-457C-AD0D-9D2A1B78173A}" destId="{03F1FC14-E2E4-400E-BA1A-3CE54749E6A4}" srcOrd="7" destOrd="0" presId="urn:microsoft.com/office/officeart/2008/layout/LinedList"/>
    <dgm:cxn modelId="{58ABAA0A-9A1A-4F33-B4B0-F505000942DC}" type="presParOf" srcId="{03F1FC14-E2E4-400E-BA1A-3CE54749E6A4}" destId="{AB035A92-0551-48DD-8BF7-A0F04E219A6C}" srcOrd="0" destOrd="0" presId="urn:microsoft.com/office/officeart/2008/layout/LinedList"/>
    <dgm:cxn modelId="{C61FC806-38B9-4D90-85E3-157885F59CF6}" type="presParOf" srcId="{03F1FC14-E2E4-400E-BA1A-3CE54749E6A4}" destId="{4BDC74FB-0D3C-468C-9312-70EB6F2AE643}" srcOrd="1" destOrd="0" presId="urn:microsoft.com/office/officeart/2008/layout/LinedList"/>
    <dgm:cxn modelId="{C06E7B5A-645D-44D0-8B64-3C7DE93526D0}" type="presParOf" srcId="{20B506DD-58E1-457C-AD0D-9D2A1B78173A}" destId="{36EA3138-ADD8-41AF-8B34-31BEAB46B91B}" srcOrd="8" destOrd="0" presId="urn:microsoft.com/office/officeart/2008/layout/LinedList"/>
    <dgm:cxn modelId="{C0D28697-4C99-4465-B015-9D7CC8CB48D5}" type="presParOf" srcId="{20B506DD-58E1-457C-AD0D-9D2A1B78173A}" destId="{39696D5B-871D-45A3-BDFA-F0D959900DD5}" srcOrd="9" destOrd="0" presId="urn:microsoft.com/office/officeart/2008/layout/LinedList"/>
    <dgm:cxn modelId="{68477C67-37E7-4587-A514-66FBEF65FF15}" type="presParOf" srcId="{39696D5B-871D-45A3-BDFA-F0D959900DD5}" destId="{E5D671DF-541F-4376-9B50-6E4BFF3F9C28}" srcOrd="0" destOrd="0" presId="urn:microsoft.com/office/officeart/2008/layout/LinedList"/>
    <dgm:cxn modelId="{02DCCF2F-63AE-4EB8-902F-41FA860BBB77}" type="presParOf" srcId="{39696D5B-871D-45A3-BDFA-F0D959900DD5}" destId="{083A275E-0C20-4963-800C-DE90D6223C2B}" srcOrd="1" destOrd="0" presId="urn:microsoft.com/office/officeart/2008/layout/LinedList"/>
    <dgm:cxn modelId="{742C5523-C319-463D-AEDC-E0E21410C823}" type="presParOf" srcId="{20B506DD-58E1-457C-AD0D-9D2A1B78173A}" destId="{96E4F7F7-D2E9-42DD-BD51-2A4BB26CBFA5}" srcOrd="10" destOrd="0" presId="urn:microsoft.com/office/officeart/2008/layout/LinedList"/>
    <dgm:cxn modelId="{8358626F-11D4-4322-8C25-ABB7E7C91C2C}" type="presParOf" srcId="{20B506DD-58E1-457C-AD0D-9D2A1B78173A}" destId="{2D3A1D5F-C9F9-40DF-9068-743A7A8DC7F9}" srcOrd="11" destOrd="0" presId="urn:microsoft.com/office/officeart/2008/layout/LinedList"/>
    <dgm:cxn modelId="{89F6A99D-0B59-4D7B-99BB-3E09F0806AC4}" type="presParOf" srcId="{2D3A1D5F-C9F9-40DF-9068-743A7A8DC7F9}" destId="{7D749552-A6FA-4DFF-8DFB-84155F42F244}" srcOrd="0" destOrd="0" presId="urn:microsoft.com/office/officeart/2008/layout/LinedList"/>
    <dgm:cxn modelId="{8D5B799C-A955-449A-ABBB-7866CED792B3}" type="presParOf" srcId="{2D3A1D5F-C9F9-40DF-9068-743A7A8DC7F9}" destId="{20B34760-61B4-44A4-A8BC-1DDAF515F44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14A56C-94C7-46D2-8057-339E9969351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B5AE99F-8D0D-4792-871E-29523DBE1219}">
      <dgm:prSet/>
      <dgm:spPr/>
      <dgm:t>
        <a:bodyPr/>
        <a:lstStyle/>
        <a:p>
          <a:r>
            <a:rPr lang="en-AU"/>
            <a:t>Application logic that controls rate at which services handle messages to avoid overwhelming resources.</a:t>
          </a:r>
          <a:endParaRPr lang="en-US"/>
        </a:p>
      </dgm:t>
    </dgm:pt>
    <dgm:pt modelId="{47D5D566-376D-4E9B-A549-3315A141B005}" type="parTrans" cxnId="{80FAB85E-0F67-479E-83F8-5E01CA0BB286}">
      <dgm:prSet/>
      <dgm:spPr/>
      <dgm:t>
        <a:bodyPr/>
        <a:lstStyle/>
        <a:p>
          <a:endParaRPr lang="en-US"/>
        </a:p>
      </dgm:t>
    </dgm:pt>
    <dgm:pt modelId="{366838E9-0DC7-4670-8D23-0DA676D4B586}" type="sibTrans" cxnId="{80FAB85E-0F67-479E-83F8-5E01CA0BB286}">
      <dgm:prSet/>
      <dgm:spPr/>
      <dgm:t>
        <a:bodyPr/>
        <a:lstStyle/>
        <a:p>
          <a:endParaRPr lang="en-US"/>
        </a:p>
      </dgm:t>
    </dgm:pt>
    <dgm:pt modelId="{13160C58-BB46-4878-9CA3-C5AA5D94AB72}">
      <dgm:prSet/>
      <dgm:spPr/>
      <dgm:t>
        <a:bodyPr/>
        <a:lstStyle/>
        <a:p>
          <a:r>
            <a:rPr lang="en-AU"/>
            <a:t>Message queues are a one-way communication mechanisms.</a:t>
          </a:r>
          <a:endParaRPr lang="en-US"/>
        </a:p>
      </dgm:t>
    </dgm:pt>
    <dgm:pt modelId="{AEF71D1A-D65B-4763-8A20-9119983DB728}" type="parTrans" cxnId="{9F3F10E8-1595-44EC-9C37-2D43FFED4AAD}">
      <dgm:prSet/>
      <dgm:spPr/>
      <dgm:t>
        <a:bodyPr/>
        <a:lstStyle/>
        <a:p>
          <a:endParaRPr lang="en-US"/>
        </a:p>
      </dgm:t>
    </dgm:pt>
    <dgm:pt modelId="{8BFAD711-B47A-49F4-8A19-2FCCD6428194}" type="sibTrans" cxnId="{9F3F10E8-1595-44EC-9C37-2D43FFED4AAD}">
      <dgm:prSet/>
      <dgm:spPr/>
      <dgm:t>
        <a:bodyPr/>
        <a:lstStyle/>
        <a:p>
          <a:endParaRPr lang="en-US"/>
        </a:p>
      </dgm:t>
    </dgm:pt>
    <dgm:pt modelId="{42FDBDCF-C2B6-4F12-B1CE-0B0CE1E80A0E}">
      <dgm:prSet/>
      <dgm:spPr/>
      <dgm:t>
        <a:bodyPr/>
        <a:lstStyle/>
        <a:p>
          <a:r>
            <a:rPr lang="en-AU"/>
            <a:t>Can lose information.</a:t>
          </a:r>
          <a:endParaRPr lang="en-US"/>
        </a:p>
      </dgm:t>
    </dgm:pt>
    <dgm:pt modelId="{AEB2941C-E46F-4720-8225-06713187E6D5}" type="parTrans" cxnId="{2E208B5D-198E-47C4-B2D6-52B449311B5E}">
      <dgm:prSet/>
      <dgm:spPr/>
      <dgm:t>
        <a:bodyPr/>
        <a:lstStyle/>
        <a:p>
          <a:endParaRPr lang="en-US"/>
        </a:p>
      </dgm:t>
    </dgm:pt>
    <dgm:pt modelId="{7ACA4AD0-6F62-4FD5-9F6F-F551C989F300}" type="sibTrans" cxnId="{2E208B5D-198E-47C4-B2D6-52B449311B5E}">
      <dgm:prSet/>
      <dgm:spPr/>
      <dgm:t>
        <a:bodyPr/>
        <a:lstStyle/>
        <a:p>
          <a:endParaRPr lang="en-US"/>
        </a:p>
      </dgm:t>
    </dgm:pt>
    <dgm:pt modelId="{D096A366-3FC2-4E1A-B6E4-6350995D985A}">
      <dgm:prSet/>
      <dgm:spPr/>
      <dgm:t>
        <a:bodyPr/>
        <a:lstStyle/>
        <a:p>
          <a:r>
            <a:rPr lang="en-AU"/>
            <a:t>Can trail behind the system.</a:t>
          </a:r>
          <a:endParaRPr lang="en-US"/>
        </a:p>
      </dgm:t>
    </dgm:pt>
    <dgm:pt modelId="{F7ED499C-5C63-415B-AA26-A0A88B37C7A0}" type="parTrans" cxnId="{047B5D25-6C70-48E4-91C6-36BED0049A83}">
      <dgm:prSet/>
      <dgm:spPr/>
      <dgm:t>
        <a:bodyPr/>
        <a:lstStyle/>
        <a:p>
          <a:endParaRPr lang="en-US"/>
        </a:p>
      </dgm:t>
    </dgm:pt>
    <dgm:pt modelId="{D8D06D37-4B0E-4188-B7B4-D968CD7F9EB0}" type="sibTrans" cxnId="{047B5D25-6C70-48E4-91C6-36BED0049A83}">
      <dgm:prSet/>
      <dgm:spPr/>
      <dgm:t>
        <a:bodyPr/>
        <a:lstStyle/>
        <a:p>
          <a:endParaRPr lang="en-US"/>
        </a:p>
      </dgm:t>
    </dgm:pt>
    <dgm:pt modelId="{58F4807C-AFB0-4055-AB6C-5C33C5E9C432}">
      <dgm:prSet/>
      <dgm:spPr/>
      <dgm:t>
        <a:bodyPr/>
        <a:lstStyle/>
        <a:p>
          <a:r>
            <a:rPr lang="en-AU"/>
            <a:t>Autoscaling can cause increased contention for resources.</a:t>
          </a:r>
          <a:endParaRPr lang="en-US"/>
        </a:p>
      </dgm:t>
    </dgm:pt>
    <dgm:pt modelId="{4A8B6151-6FA3-4F41-B76F-B4FA9C2C9E9E}" type="parTrans" cxnId="{B702630D-CA0D-4964-A0AB-149DEF21664C}">
      <dgm:prSet/>
      <dgm:spPr/>
      <dgm:t>
        <a:bodyPr/>
        <a:lstStyle/>
        <a:p>
          <a:endParaRPr lang="en-US"/>
        </a:p>
      </dgm:t>
    </dgm:pt>
    <dgm:pt modelId="{0ED2EE19-2DFF-4CF8-954B-9F4D221C2F94}" type="sibTrans" cxnId="{B702630D-CA0D-4964-A0AB-149DEF21664C}">
      <dgm:prSet/>
      <dgm:spPr/>
      <dgm:t>
        <a:bodyPr/>
        <a:lstStyle/>
        <a:p>
          <a:endParaRPr lang="en-US"/>
        </a:p>
      </dgm:t>
    </dgm:pt>
    <dgm:pt modelId="{A2BC0CA0-2F78-45A0-90C0-AC74946EC0AC}" type="pres">
      <dgm:prSet presAssocID="{7B14A56C-94C7-46D2-8057-339E99693513}" presName="linear" presStyleCnt="0">
        <dgm:presLayoutVars>
          <dgm:animLvl val="lvl"/>
          <dgm:resizeHandles val="exact"/>
        </dgm:presLayoutVars>
      </dgm:prSet>
      <dgm:spPr/>
    </dgm:pt>
    <dgm:pt modelId="{EB591B20-C45C-455C-98D5-E63F15347E4F}" type="pres">
      <dgm:prSet presAssocID="{1B5AE99F-8D0D-4792-871E-29523DBE1219}" presName="parentText" presStyleLbl="node1" presStyleIdx="0" presStyleCnt="5">
        <dgm:presLayoutVars>
          <dgm:chMax val="0"/>
          <dgm:bulletEnabled val="1"/>
        </dgm:presLayoutVars>
      </dgm:prSet>
      <dgm:spPr/>
    </dgm:pt>
    <dgm:pt modelId="{80209D1D-6A14-4BDD-893B-A418BE4CCF31}" type="pres">
      <dgm:prSet presAssocID="{366838E9-0DC7-4670-8D23-0DA676D4B586}" presName="spacer" presStyleCnt="0"/>
      <dgm:spPr/>
    </dgm:pt>
    <dgm:pt modelId="{F5EE92DE-34AD-4775-BEC5-F264787E4B57}" type="pres">
      <dgm:prSet presAssocID="{13160C58-BB46-4878-9CA3-C5AA5D94AB72}" presName="parentText" presStyleLbl="node1" presStyleIdx="1" presStyleCnt="5">
        <dgm:presLayoutVars>
          <dgm:chMax val="0"/>
          <dgm:bulletEnabled val="1"/>
        </dgm:presLayoutVars>
      </dgm:prSet>
      <dgm:spPr/>
    </dgm:pt>
    <dgm:pt modelId="{7856D07D-56A7-41D4-8AD9-CA65E38C14A9}" type="pres">
      <dgm:prSet presAssocID="{8BFAD711-B47A-49F4-8A19-2FCCD6428194}" presName="spacer" presStyleCnt="0"/>
      <dgm:spPr/>
    </dgm:pt>
    <dgm:pt modelId="{62132B12-B73E-4632-B952-68106C2A8629}" type="pres">
      <dgm:prSet presAssocID="{42FDBDCF-C2B6-4F12-B1CE-0B0CE1E80A0E}" presName="parentText" presStyleLbl="node1" presStyleIdx="2" presStyleCnt="5">
        <dgm:presLayoutVars>
          <dgm:chMax val="0"/>
          <dgm:bulletEnabled val="1"/>
        </dgm:presLayoutVars>
      </dgm:prSet>
      <dgm:spPr/>
    </dgm:pt>
    <dgm:pt modelId="{2D7476A5-3C5C-4BDD-8CB8-EE257C175693}" type="pres">
      <dgm:prSet presAssocID="{7ACA4AD0-6F62-4FD5-9F6F-F551C989F300}" presName="spacer" presStyleCnt="0"/>
      <dgm:spPr/>
    </dgm:pt>
    <dgm:pt modelId="{514C8C8C-383A-451D-9293-103D5C48D89D}" type="pres">
      <dgm:prSet presAssocID="{D096A366-3FC2-4E1A-B6E4-6350995D985A}" presName="parentText" presStyleLbl="node1" presStyleIdx="3" presStyleCnt="5">
        <dgm:presLayoutVars>
          <dgm:chMax val="0"/>
          <dgm:bulletEnabled val="1"/>
        </dgm:presLayoutVars>
      </dgm:prSet>
      <dgm:spPr/>
    </dgm:pt>
    <dgm:pt modelId="{C6614577-0291-4DA1-9DB0-460AC93E4701}" type="pres">
      <dgm:prSet presAssocID="{D8D06D37-4B0E-4188-B7B4-D968CD7F9EB0}" presName="spacer" presStyleCnt="0"/>
      <dgm:spPr/>
    </dgm:pt>
    <dgm:pt modelId="{39D7F3F8-8DE7-4892-BC0E-5478C3F039AF}" type="pres">
      <dgm:prSet presAssocID="{58F4807C-AFB0-4055-AB6C-5C33C5E9C432}" presName="parentText" presStyleLbl="node1" presStyleIdx="4" presStyleCnt="5">
        <dgm:presLayoutVars>
          <dgm:chMax val="0"/>
          <dgm:bulletEnabled val="1"/>
        </dgm:presLayoutVars>
      </dgm:prSet>
      <dgm:spPr/>
    </dgm:pt>
  </dgm:ptLst>
  <dgm:cxnLst>
    <dgm:cxn modelId="{2AC5DF03-A53A-4C8F-99D7-9AEBC1D8025C}" type="presOf" srcId="{D096A366-3FC2-4E1A-B6E4-6350995D985A}" destId="{514C8C8C-383A-451D-9293-103D5C48D89D}" srcOrd="0" destOrd="0" presId="urn:microsoft.com/office/officeart/2005/8/layout/vList2"/>
    <dgm:cxn modelId="{B702630D-CA0D-4964-A0AB-149DEF21664C}" srcId="{7B14A56C-94C7-46D2-8057-339E99693513}" destId="{58F4807C-AFB0-4055-AB6C-5C33C5E9C432}" srcOrd="4" destOrd="0" parTransId="{4A8B6151-6FA3-4F41-B76F-B4FA9C2C9E9E}" sibTransId="{0ED2EE19-2DFF-4CF8-954B-9F4D221C2F94}"/>
    <dgm:cxn modelId="{047B5D25-6C70-48E4-91C6-36BED0049A83}" srcId="{7B14A56C-94C7-46D2-8057-339E99693513}" destId="{D096A366-3FC2-4E1A-B6E4-6350995D985A}" srcOrd="3" destOrd="0" parTransId="{F7ED499C-5C63-415B-AA26-A0A88B37C7A0}" sibTransId="{D8D06D37-4B0E-4188-B7B4-D968CD7F9EB0}"/>
    <dgm:cxn modelId="{65701530-1DC1-4192-8306-FDCC49E0819E}" type="presOf" srcId="{13160C58-BB46-4878-9CA3-C5AA5D94AB72}" destId="{F5EE92DE-34AD-4775-BEC5-F264787E4B57}" srcOrd="0" destOrd="0" presId="urn:microsoft.com/office/officeart/2005/8/layout/vList2"/>
    <dgm:cxn modelId="{2E208B5D-198E-47C4-B2D6-52B449311B5E}" srcId="{7B14A56C-94C7-46D2-8057-339E99693513}" destId="{42FDBDCF-C2B6-4F12-B1CE-0B0CE1E80A0E}" srcOrd="2" destOrd="0" parTransId="{AEB2941C-E46F-4720-8225-06713187E6D5}" sibTransId="{7ACA4AD0-6F62-4FD5-9F6F-F551C989F300}"/>
    <dgm:cxn modelId="{80FAB85E-0F67-479E-83F8-5E01CA0BB286}" srcId="{7B14A56C-94C7-46D2-8057-339E99693513}" destId="{1B5AE99F-8D0D-4792-871E-29523DBE1219}" srcOrd="0" destOrd="0" parTransId="{47D5D566-376D-4E9B-A549-3315A141B005}" sibTransId="{366838E9-0DC7-4670-8D23-0DA676D4B586}"/>
    <dgm:cxn modelId="{4736DA4E-05A5-4289-8964-0DBD56EE7476}" type="presOf" srcId="{58F4807C-AFB0-4055-AB6C-5C33C5E9C432}" destId="{39D7F3F8-8DE7-4892-BC0E-5478C3F039AF}" srcOrd="0" destOrd="0" presId="urn:microsoft.com/office/officeart/2005/8/layout/vList2"/>
    <dgm:cxn modelId="{893E5A8C-1CBC-4A2C-93EA-43843AEB4DDE}" type="presOf" srcId="{1B5AE99F-8D0D-4792-871E-29523DBE1219}" destId="{EB591B20-C45C-455C-98D5-E63F15347E4F}" srcOrd="0" destOrd="0" presId="urn:microsoft.com/office/officeart/2005/8/layout/vList2"/>
    <dgm:cxn modelId="{E6EB50B2-74A6-417B-AD66-E4CA9011C680}" type="presOf" srcId="{42FDBDCF-C2B6-4F12-B1CE-0B0CE1E80A0E}" destId="{62132B12-B73E-4632-B952-68106C2A8629}" srcOrd="0" destOrd="0" presId="urn:microsoft.com/office/officeart/2005/8/layout/vList2"/>
    <dgm:cxn modelId="{FB4D68BD-91CC-4B99-B16F-D0CC30491E2E}" type="presOf" srcId="{7B14A56C-94C7-46D2-8057-339E99693513}" destId="{A2BC0CA0-2F78-45A0-90C0-AC74946EC0AC}" srcOrd="0" destOrd="0" presId="urn:microsoft.com/office/officeart/2005/8/layout/vList2"/>
    <dgm:cxn modelId="{9F3F10E8-1595-44EC-9C37-2D43FFED4AAD}" srcId="{7B14A56C-94C7-46D2-8057-339E99693513}" destId="{13160C58-BB46-4878-9CA3-C5AA5D94AB72}" srcOrd="1" destOrd="0" parTransId="{AEF71D1A-D65B-4763-8A20-9119983DB728}" sibTransId="{8BFAD711-B47A-49F4-8A19-2FCCD6428194}"/>
    <dgm:cxn modelId="{9917214E-784F-4D9C-B22C-CC2A0D60041A}" type="presParOf" srcId="{A2BC0CA0-2F78-45A0-90C0-AC74946EC0AC}" destId="{EB591B20-C45C-455C-98D5-E63F15347E4F}" srcOrd="0" destOrd="0" presId="urn:microsoft.com/office/officeart/2005/8/layout/vList2"/>
    <dgm:cxn modelId="{07931593-653F-4FB8-8D0F-B56092FAB413}" type="presParOf" srcId="{A2BC0CA0-2F78-45A0-90C0-AC74946EC0AC}" destId="{80209D1D-6A14-4BDD-893B-A418BE4CCF31}" srcOrd="1" destOrd="0" presId="urn:microsoft.com/office/officeart/2005/8/layout/vList2"/>
    <dgm:cxn modelId="{90B09A4D-E970-40CF-939F-C284913A6E19}" type="presParOf" srcId="{A2BC0CA0-2F78-45A0-90C0-AC74946EC0AC}" destId="{F5EE92DE-34AD-4775-BEC5-F264787E4B57}" srcOrd="2" destOrd="0" presId="urn:microsoft.com/office/officeart/2005/8/layout/vList2"/>
    <dgm:cxn modelId="{C26A31F2-0F1C-4AAE-9C0F-9E6D45C25215}" type="presParOf" srcId="{A2BC0CA0-2F78-45A0-90C0-AC74946EC0AC}" destId="{7856D07D-56A7-41D4-8AD9-CA65E38C14A9}" srcOrd="3" destOrd="0" presId="urn:microsoft.com/office/officeart/2005/8/layout/vList2"/>
    <dgm:cxn modelId="{FDBD37C3-B2CC-4071-AF5D-59A9A8A2EA06}" type="presParOf" srcId="{A2BC0CA0-2F78-45A0-90C0-AC74946EC0AC}" destId="{62132B12-B73E-4632-B952-68106C2A8629}" srcOrd="4" destOrd="0" presId="urn:microsoft.com/office/officeart/2005/8/layout/vList2"/>
    <dgm:cxn modelId="{447313BF-6D3F-4F13-A144-D6D207D336E4}" type="presParOf" srcId="{A2BC0CA0-2F78-45A0-90C0-AC74946EC0AC}" destId="{2D7476A5-3C5C-4BDD-8CB8-EE257C175693}" srcOrd="5" destOrd="0" presId="urn:microsoft.com/office/officeart/2005/8/layout/vList2"/>
    <dgm:cxn modelId="{D5B81A81-3B13-435B-A1AB-A9AEF132DF58}" type="presParOf" srcId="{A2BC0CA0-2F78-45A0-90C0-AC74946EC0AC}" destId="{514C8C8C-383A-451D-9293-103D5C48D89D}" srcOrd="6" destOrd="0" presId="urn:microsoft.com/office/officeart/2005/8/layout/vList2"/>
    <dgm:cxn modelId="{35FC8756-C20B-4A97-A0D2-A9BE2735DCA4}" type="presParOf" srcId="{A2BC0CA0-2F78-45A0-90C0-AC74946EC0AC}" destId="{C6614577-0291-4DA1-9DB0-460AC93E4701}" srcOrd="7" destOrd="0" presId="urn:microsoft.com/office/officeart/2005/8/layout/vList2"/>
    <dgm:cxn modelId="{AAD3CACD-F7F0-4746-89A1-7C60E20F9F1A}" type="presParOf" srcId="{A2BC0CA0-2F78-45A0-90C0-AC74946EC0AC}" destId="{39D7F3F8-8DE7-4892-BC0E-5478C3F039AF}"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55162B9-AE52-4B52-9F22-2AFA0ABB3E11}" type="doc">
      <dgm:prSet loTypeId="urn:microsoft.com/office/officeart/2005/8/layout/vList2" loCatId="list" qsTypeId="urn:microsoft.com/office/officeart/2005/8/quickstyle/simple1" qsCatId="simple" csTypeId="urn:microsoft.com/office/officeart/2005/8/colors/accent2_4" csCatId="accent2"/>
      <dgm:spPr/>
      <dgm:t>
        <a:bodyPr/>
        <a:lstStyle/>
        <a:p>
          <a:endParaRPr lang="en-AU"/>
        </a:p>
      </dgm:t>
    </dgm:pt>
    <dgm:pt modelId="{AC75A44C-27D9-42AE-9748-A6DD845FD349}">
      <dgm:prSet/>
      <dgm:spPr/>
      <dgm:t>
        <a:bodyPr/>
        <a:lstStyle/>
        <a:p>
          <a:r>
            <a:rPr lang="en-AU"/>
            <a:t>Category/scale unit</a:t>
          </a:r>
        </a:p>
      </dgm:t>
    </dgm:pt>
    <dgm:pt modelId="{1DD5641D-FCB1-4409-BDB8-FFE01EC6559A}" type="parTrans" cxnId="{2014371D-4C17-4098-8EE5-A46BF9C0051B}">
      <dgm:prSet/>
      <dgm:spPr/>
      <dgm:t>
        <a:bodyPr/>
        <a:lstStyle/>
        <a:p>
          <a:endParaRPr lang="en-AU"/>
        </a:p>
      </dgm:t>
    </dgm:pt>
    <dgm:pt modelId="{D836E413-7E4B-42CA-88B9-6E4583BABCB1}" type="sibTrans" cxnId="{2014371D-4C17-4098-8EE5-A46BF9C0051B}">
      <dgm:prSet/>
      <dgm:spPr/>
      <dgm:t>
        <a:bodyPr/>
        <a:lstStyle/>
        <a:p>
          <a:endParaRPr lang="en-AU"/>
        </a:p>
      </dgm:t>
    </dgm:pt>
    <dgm:pt modelId="{18927342-A86C-4374-B04C-688D04D4218E}">
      <dgm:prSet/>
      <dgm:spPr/>
      <dgm:t>
        <a:bodyPr/>
        <a:lstStyle/>
        <a:p>
          <a:r>
            <a:rPr lang="en-AU"/>
            <a:t>Throughput</a:t>
          </a:r>
        </a:p>
      </dgm:t>
    </dgm:pt>
    <dgm:pt modelId="{8CB9EB6F-FE29-4398-AF1C-8C5DFCB28F3A}" type="parTrans" cxnId="{620A741D-CC52-48BF-9235-300C52D3439E}">
      <dgm:prSet/>
      <dgm:spPr/>
      <dgm:t>
        <a:bodyPr/>
        <a:lstStyle/>
        <a:p>
          <a:endParaRPr lang="en-AU"/>
        </a:p>
      </dgm:t>
    </dgm:pt>
    <dgm:pt modelId="{3FBE662C-BED5-44E2-8DC9-77F81B8B28B2}" type="sibTrans" cxnId="{620A741D-CC52-48BF-9235-300C52D3439E}">
      <dgm:prSet/>
      <dgm:spPr/>
      <dgm:t>
        <a:bodyPr/>
        <a:lstStyle/>
        <a:p>
          <a:endParaRPr lang="en-AU"/>
        </a:p>
      </dgm:t>
    </dgm:pt>
    <dgm:pt modelId="{0233F897-302D-4020-886C-A88E27338AAC}">
      <dgm:prSet/>
      <dgm:spPr/>
      <dgm:t>
        <a:bodyPr/>
        <a:lstStyle/>
        <a:p>
          <a:r>
            <a:rPr lang="en-AU"/>
            <a:t>Service capabilities</a:t>
          </a:r>
        </a:p>
      </dgm:t>
    </dgm:pt>
    <dgm:pt modelId="{D0D048C3-B074-40A2-A9C6-F1828645C78A}" type="parTrans" cxnId="{2519F155-E5A3-4291-8B47-94FA74C637B9}">
      <dgm:prSet/>
      <dgm:spPr/>
      <dgm:t>
        <a:bodyPr/>
        <a:lstStyle/>
        <a:p>
          <a:endParaRPr lang="en-AU"/>
        </a:p>
      </dgm:t>
    </dgm:pt>
    <dgm:pt modelId="{116BA96D-423F-4F9F-8893-83F82B8862F2}" type="sibTrans" cxnId="{2519F155-E5A3-4291-8B47-94FA74C637B9}">
      <dgm:prSet/>
      <dgm:spPr/>
      <dgm:t>
        <a:bodyPr/>
        <a:lstStyle/>
        <a:p>
          <a:endParaRPr lang="en-AU"/>
        </a:p>
      </dgm:t>
    </dgm:pt>
    <dgm:pt modelId="{77E8802A-72C2-45B7-ACA0-83346BC19D52}">
      <dgm:prSet/>
      <dgm:spPr/>
      <dgm:t>
        <a:bodyPr/>
        <a:lstStyle/>
        <a:p>
          <a:r>
            <a:rPr lang="en-AU"/>
            <a:t>How do you add new categories of message to the system.</a:t>
          </a:r>
        </a:p>
      </dgm:t>
    </dgm:pt>
    <dgm:pt modelId="{427ABD52-7B40-44C8-A496-5773425444EB}" type="parTrans" cxnId="{07DD1F3C-7D79-462F-9D6F-5CDAE603B86A}">
      <dgm:prSet/>
      <dgm:spPr/>
      <dgm:t>
        <a:bodyPr/>
        <a:lstStyle/>
        <a:p>
          <a:endParaRPr lang="en-AU"/>
        </a:p>
      </dgm:t>
    </dgm:pt>
    <dgm:pt modelId="{D79F5C96-1E2C-4D18-A855-C8A1FB7A97C0}" type="sibTrans" cxnId="{07DD1F3C-7D79-462F-9D6F-5CDAE603B86A}">
      <dgm:prSet/>
      <dgm:spPr/>
      <dgm:t>
        <a:bodyPr/>
        <a:lstStyle/>
        <a:p>
          <a:endParaRPr lang="en-AU"/>
        </a:p>
      </dgm:t>
    </dgm:pt>
    <dgm:pt modelId="{DCC6DC5F-1329-4A2E-B1D1-864700E5619B}">
      <dgm:prSet/>
      <dgm:spPr/>
      <dgm:t>
        <a:bodyPr/>
        <a:lstStyle/>
        <a:p>
          <a:r>
            <a:rPr lang="en-AU"/>
            <a:t>Out of order messages may still occur.</a:t>
          </a:r>
        </a:p>
      </dgm:t>
    </dgm:pt>
    <dgm:pt modelId="{E238600D-A935-4B31-AE0E-150E49C99009}" type="parTrans" cxnId="{F0CCB1CF-96AC-4063-BF16-26269A93BFE8}">
      <dgm:prSet/>
      <dgm:spPr/>
      <dgm:t>
        <a:bodyPr/>
        <a:lstStyle/>
        <a:p>
          <a:endParaRPr lang="en-AU"/>
        </a:p>
      </dgm:t>
    </dgm:pt>
    <dgm:pt modelId="{E6750259-3C7B-444E-AB22-B5A113DE08B4}" type="sibTrans" cxnId="{F0CCB1CF-96AC-4063-BF16-26269A93BFE8}">
      <dgm:prSet/>
      <dgm:spPr/>
      <dgm:t>
        <a:bodyPr/>
        <a:lstStyle/>
        <a:p>
          <a:endParaRPr lang="en-AU"/>
        </a:p>
      </dgm:t>
    </dgm:pt>
    <dgm:pt modelId="{DFD8D713-AA77-4390-9BE3-842A2CEC4B4B}" type="pres">
      <dgm:prSet presAssocID="{055162B9-AE52-4B52-9F22-2AFA0ABB3E11}" presName="linear" presStyleCnt="0">
        <dgm:presLayoutVars>
          <dgm:animLvl val="lvl"/>
          <dgm:resizeHandles val="exact"/>
        </dgm:presLayoutVars>
      </dgm:prSet>
      <dgm:spPr/>
    </dgm:pt>
    <dgm:pt modelId="{CB8397D0-CE03-4E3B-8539-DF94B9BB6C12}" type="pres">
      <dgm:prSet presAssocID="{AC75A44C-27D9-42AE-9748-A6DD845FD349}" presName="parentText" presStyleLbl="node1" presStyleIdx="0" presStyleCnt="5">
        <dgm:presLayoutVars>
          <dgm:chMax val="0"/>
          <dgm:bulletEnabled val="1"/>
        </dgm:presLayoutVars>
      </dgm:prSet>
      <dgm:spPr/>
    </dgm:pt>
    <dgm:pt modelId="{E71CB4E8-2874-4889-9E7B-1DE0E1466557}" type="pres">
      <dgm:prSet presAssocID="{D836E413-7E4B-42CA-88B9-6E4583BABCB1}" presName="spacer" presStyleCnt="0"/>
      <dgm:spPr/>
    </dgm:pt>
    <dgm:pt modelId="{67103957-C886-4CB5-8DB5-52100E8C954A}" type="pres">
      <dgm:prSet presAssocID="{18927342-A86C-4374-B04C-688D04D4218E}" presName="parentText" presStyleLbl="node1" presStyleIdx="1" presStyleCnt="5">
        <dgm:presLayoutVars>
          <dgm:chMax val="0"/>
          <dgm:bulletEnabled val="1"/>
        </dgm:presLayoutVars>
      </dgm:prSet>
      <dgm:spPr/>
    </dgm:pt>
    <dgm:pt modelId="{4C291A35-25F6-4197-AC96-FD3273C9069A}" type="pres">
      <dgm:prSet presAssocID="{3FBE662C-BED5-44E2-8DC9-77F81B8B28B2}" presName="spacer" presStyleCnt="0"/>
      <dgm:spPr/>
    </dgm:pt>
    <dgm:pt modelId="{B9913F34-5DF8-4F06-B464-D7D69406331C}" type="pres">
      <dgm:prSet presAssocID="{0233F897-302D-4020-886C-A88E27338AAC}" presName="parentText" presStyleLbl="node1" presStyleIdx="2" presStyleCnt="5">
        <dgm:presLayoutVars>
          <dgm:chMax val="0"/>
          <dgm:bulletEnabled val="1"/>
        </dgm:presLayoutVars>
      </dgm:prSet>
      <dgm:spPr/>
    </dgm:pt>
    <dgm:pt modelId="{A0930601-AD61-496B-B54D-4853D6A3B6FC}" type="pres">
      <dgm:prSet presAssocID="{116BA96D-423F-4F9F-8893-83F82B8862F2}" presName="spacer" presStyleCnt="0"/>
      <dgm:spPr/>
    </dgm:pt>
    <dgm:pt modelId="{C9CB2362-96FD-4E6F-BA55-2958755DBC2C}" type="pres">
      <dgm:prSet presAssocID="{77E8802A-72C2-45B7-ACA0-83346BC19D52}" presName="parentText" presStyleLbl="node1" presStyleIdx="3" presStyleCnt="5">
        <dgm:presLayoutVars>
          <dgm:chMax val="0"/>
          <dgm:bulletEnabled val="1"/>
        </dgm:presLayoutVars>
      </dgm:prSet>
      <dgm:spPr/>
    </dgm:pt>
    <dgm:pt modelId="{90BDD09D-C7C9-4DA4-827E-071323939490}" type="pres">
      <dgm:prSet presAssocID="{D79F5C96-1E2C-4D18-A855-C8A1FB7A97C0}" presName="spacer" presStyleCnt="0"/>
      <dgm:spPr/>
    </dgm:pt>
    <dgm:pt modelId="{BD615626-DD79-4641-BB23-E77FC7C3EF7A}" type="pres">
      <dgm:prSet presAssocID="{DCC6DC5F-1329-4A2E-B1D1-864700E5619B}" presName="parentText" presStyleLbl="node1" presStyleIdx="4" presStyleCnt="5">
        <dgm:presLayoutVars>
          <dgm:chMax val="0"/>
          <dgm:bulletEnabled val="1"/>
        </dgm:presLayoutVars>
      </dgm:prSet>
      <dgm:spPr/>
    </dgm:pt>
  </dgm:ptLst>
  <dgm:cxnLst>
    <dgm:cxn modelId="{E6B76315-6A9A-48FB-A4CB-4D3C5070F961}" type="presOf" srcId="{DCC6DC5F-1329-4A2E-B1D1-864700E5619B}" destId="{BD615626-DD79-4641-BB23-E77FC7C3EF7A}" srcOrd="0" destOrd="0" presId="urn:microsoft.com/office/officeart/2005/8/layout/vList2"/>
    <dgm:cxn modelId="{D6F61919-A0B3-4BE6-9191-A768913EDD18}" type="presOf" srcId="{18927342-A86C-4374-B04C-688D04D4218E}" destId="{67103957-C886-4CB5-8DB5-52100E8C954A}" srcOrd="0" destOrd="0" presId="urn:microsoft.com/office/officeart/2005/8/layout/vList2"/>
    <dgm:cxn modelId="{2014371D-4C17-4098-8EE5-A46BF9C0051B}" srcId="{055162B9-AE52-4B52-9F22-2AFA0ABB3E11}" destId="{AC75A44C-27D9-42AE-9748-A6DD845FD349}" srcOrd="0" destOrd="0" parTransId="{1DD5641D-FCB1-4409-BDB8-FFE01EC6559A}" sibTransId="{D836E413-7E4B-42CA-88B9-6E4583BABCB1}"/>
    <dgm:cxn modelId="{620A741D-CC52-48BF-9235-300C52D3439E}" srcId="{055162B9-AE52-4B52-9F22-2AFA0ABB3E11}" destId="{18927342-A86C-4374-B04C-688D04D4218E}" srcOrd="1" destOrd="0" parTransId="{8CB9EB6F-FE29-4398-AF1C-8C5DFCB28F3A}" sibTransId="{3FBE662C-BED5-44E2-8DC9-77F81B8B28B2}"/>
    <dgm:cxn modelId="{07DD1F3C-7D79-462F-9D6F-5CDAE603B86A}" srcId="{055162B9-AE52-4B52-9F22-2AFA0ABB3E11}" destId="{77E8802A-72C2-45B7-ACA0-83346BC19D52}" srcOrd="3" destOrd="0" parTransId="{427ABD52-7B40-44C8-A496-5773425444EB}" sibTransId="{D79F5C96-1E2C-4D18-A855-C8A1FB7A97C0}"/>
    <dgm:cxn modelId="{2519F155-E5A3-4291-8B47-94FA74C637B9}" srcId="{055162B9-AE52-4B52-9F22-2AFA0ABB3E11}" destId="{0233F897-302D-4020-886C-A88E27338AAC}" srcOrd="2" destOrd="0" parTransId="{D0D048C3-B074-40A2-A9C6-F1828645C78A}" sibTransId="{116BA96D-423F-4F9F-8893-83F82B8862F2}"/>
    <dgm:cxn modelId="{639BB258-CC39-495C-9E1C-184F8E6DD555}" type="presOf" srcId="{055162B9-AE52-4B52-9F22-2AFA0ABB3E11}" destId="{DFD8D713-AA77-4390-9BE3-842A2CEC4B4B}" srcOrd="0" destOrd="0" presId="urn:microsoft.com/office/officeart/2005/8/layout/vList2"/>
    <dgm:cxn modelId="{0ADCFB88-1EF7-43A4-A139-88AE0E8F0672}" type="presOf" srcId="{77E8802A-72C2-45B7-ACA0-83346BC19D52}" destId="{C9CB2362-96FD-4E6F-BA55-2958755DBC2C}" srcOrd="0" destOrd="0" presId="urn:microsoft.com/office/officeart/2005/8/layout/vList2"/>
    <dgm:cxn modelId="{41FF9B92-B34B-48D4-8D28-D978494CF349}" type="presOf" srcId="{0233F897-302D-4020-886C-A88E27338AAC}" destId="{B9913F34-5DF8-4F06-B464-D7D69406331C}" srcOrd="0" destOrd="0" presId="urn:microsoft.com/office/officeart/2005/8/layout/vList2"/>
    <dgm:cxn modelId="{F0CCB1CF-96AC-4063-BF16-26269A93BFE8}" srcId="{055162B9-AE52-4B52-9F22-2AFA0ABB3E11}" destId="{DCC6DC5F-1329-4A2E-B1D1-864700E5619B}" srcOrd="4" destOrd="0" parTransId="{E238600D-A935-4B31-AE0E-150E49C99009}" sibTransId="{E6750259-3C7B-444E-AB22-B5A113DE08B4}"/>
    <dgm:cxn modelId="{B0EDABE4-3F5B-4627-81DB-DFF7F6EE5C47}" type="presOf" srcId="{AC75A44C-27D9-42AE-9748-A6DD845FD349}" destId="{CB8397D0-CE03-4E3B-8539-DF94B9BB6C12}" srcOrd="0" destOrd="0" presId="urn:microsoft.com/office/officeart/2005/8/layout/vList2"/>
    <dgm:cxn modelId="{3E69658B-A3BE-4134-B70A-16B1761432BF}" type="presParOf" srcId="{DFD8D713-AA77-4390-9BE3-842A2CEC4B4B}" destId="{CB8397D0-CE03-4E3B-8539-DF94B9BB6C12}" srcOrd="0" destOrd="0" presId="urn:microsoft.com/office/officeart/2005/8/layout/vList2"/>
    <dgm:cxn modelId="{08E959F9-4051-4829-9E9F-D9FAEBB40E1E}" type="presParOf" srcId="{DFD8D713-AA77-4390-9BE3-842A2CEC4B4B}" destId="{E71CB4E8-2874-4889-9E7B-1DE0E1466557}" srcOrd="1" destOrd="0" presId="urn:microsoft.com/office/officeart/2005/8/layout/vList2"/>
    <dgm:cxn modelId="{94CE8648-74FC-47D0-A2D3-BD94BB26F802}" type="presParOf" srcId="{DFD8D713-AA77-4390-9BE3-842A2CEC4B4B}" destId="{67103957-C886-4CB5-8DB5-52100E8C954A}" srcOrd="2" destOrd="0" presId="urn:microsoft.com/office/officeart/2005/8/layout/vList2"/>
    <dgm:cxn modelId="{35E889F8-67F4-4774-A154-6A5B6F6FA493}" type="presParOf" srcId="{DFD8D713-AA77-4390-9BE3-842A2CEC4B4B}" destId="{4C291A35-25F6-4197-AC96-FD3273C9069A}" srcOrd="3" destOrd="0" presId="urn:microsoft.com/office/officeart/2005/8/layout/vList2"/>
    <dgm:cxn modelId="{E20D1148-76DA-444F-81DB-DC9D0435E5AE}" type="presParOf" srcId="{DFD8D713-AA77-4390-9BE3-842A2CEC4B4B}" destId="{B9913F34-5DF8-4F06-B464-D7D69406331C}" srcOrd="4" destOrd="0" presId="urn:microsoft.com/office/officeart/2005/8/layout/vList2"/>
    <dgm:cxn modelId="{7332679F-065A-41A0-BFFA-74CC73529B20}" type="presParOf" srcId="{DFD8D713-AA77-4390-9BE3-842A2CEC4B4B}" destId="{A0930601-AD61-496B-B54D-4853D6A3B6FC}" srcOrd="5" destOrd="0" presId="urn:microsoft.com/office/officeart/2005/8/layout/vList2"/>
    <dgm:cxn modelId="{D5921EE8-1FC2-4C26-8AC1-229AC07C8172}" type="presParOf" srcId="{DFD8D713-AA77-4390-9BE3-842A2CEC4B4B}" destId="{C9CB2362-96FD-4E6F-BA55-2958755DBC2C}" srcOrd="6" destOrd="0" presId="urn:microsoft.com/office/officeart/2005/8/layout/vList2"/>
    <dgm:cxn modelId="{C3785F1C-1384-4B6A-AF09-466799D1F672}" type="presParOf" srcId="{DFD8D713-AA77-4390-9BE3-842A2CEC4B4B}" destId="{90BDD09D-C7C9-4DA4-827E-071323939490}" srcOrd="7" destOrd="0" presId="urn:microsoft.com/office/officeart/2005/8/layout/vList2"/>
    <dgm:cxn modelId="{02EBCC30-F498-4F98-9F71-BCD95BC12AB0}" type="presParOf" srcId="{DFD8D713-AA77-4390-9BE3-842A2CEC4B4B}" destId="{BD615626-DD79-4641-BB23-E77FC7C3EF7A}"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BEA9A0A-A082-40A3-A69A-E3784A346CC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4CF0B05-6B62-42F3-918B-0F1F685C1494}">
      <dgm:prSet/>
      <dgm:spPr/>
      <dgm:t>
        <a:bodyPr/>
        <a:lstStyle/>
        <a:p>
          <a:r>
            <a:rPr lang="en-AU" b="1"/>
            <a:t>Compensable Transactions – </a:t>
          </a:r>
          <a:r>
            <a:rPr lang="en-AU"/>
            <a:t>transactions that can potentially be reversed by processing another transaction with the opposite effect.</a:t>
          </a:r>
          <a:endParaRPr lang="en-US"/>
        </a:p>
      </dgm:t>
    </dgm:pt>
    <dgm:pt modelId="{82617189-277F-4E3A-BBE1-275EAEBC2D2E}" type="parTrans" cxnId="{89E03BFE-F8BA-40F7-ABA3-7A7B5F3C043C}">
      <dgm:prSet/>
      <dgm:spPr/>
      <dgm:t>
        <a:bodyPr/>
        <a:lstStyle/>
        <a:p>
          <a:endParaRPr lang="en-US"/>
        </a:p>
      </dgm:t>
    </dgm:pt>
    <dgm:pt modelId="{ADAD3C74-B618-4BC8-96B3-557FF2825FBC}" type="sibTrans" cxnId="{89E03BFE-F8BA-40F7-ABA3-7A7B5F3C043C}">
      <dgm:prSet/>
      <dgm:spPr/>
      <dgm:t>
        <a:bodyPr/>
        <a:lstStyle/>
        <a:p>
          <a:endParaRPr lang="en-US"/>
        </a:p>
      </dgm:t>
    </dgm:pt>
    <dgm:pt modelId="{65D242F8-2A37-4382-9A21-324A88D88DCD}">
      <dgm:prSet/>
      <dgm:spPr/>
      <dgm:t>
        <a:bodyPr/>
        <a:lstStyle/>
        <a:p>
          <a:r>
            <a:rPr lang="en-AU" b="1"/>
            <a:t>Pivot Transactions – </a:t>
          </a:r>
          <a:r>
            <a:rPr lang="en-AU"/>
            <a:t>go/no-go point in a sage. If this commits, the saga will run until done, or it can be the last compensable or first retryable transaction in the saga.</a:t>
          </a:r>
          <a:endParaRPr lang="en-US"/>
        </a:p>
      </dgm:t>
    </dgm:pt>
    <dgm:pt modelId="{CFB2EBD2-D4AC-403B-9EC6-807F023B85F4}" type="parTrans" cxnId="{34E525B8-0A4D-4EA9-9C30-6DD11B94A6B7}">
      <dgm:prSet/>
      <dgm:spPr/>
      <dgm:t>
        <a:bodyPr/>
        <a:lstStyle/>
        <a:p>
          <a:endParaRPr lang="en-US"/>
        </a:p>
      </dgm:t>
    </dgm:pt>
    <dgm:pt modelId="{A57EF6CA-360B-43FD-AF3D-B8E10F24B46D}" type="sibTrans" cxnId="{34E525B8-0A4D-4EA9-9C30-6DD11B94A6B7}">
      <dgm:prSet/>
      <dgm:spPr/>
      <dgm:t>
        <a:bodyPr/>
        <a:lstStyle/>
        <a:p>
          <a:endParaRPr lang="en-US"/>
        </a:p>
      </dgm:t>
    </dgm:pt>
    <dgm:pt modelId="{89096A6F-1087-4665-AB7B-97BDD7D571BB}">
      <dgm:prSet/>
      <dgm:spPr/>
      <dgm:t>
        <a:bodyPr/>
        <a:lstStyle/>
        <a:p>
          <a:r>
            <a:rPr lang="en-AU" b="1"/>
            <a:t>Retryable Transactions – </a:t>
          </a:r>
          <a:r>
            <a:rPr lang="en-AU"/>
            <a:t>Transactions that follow the pivot transaction and are guaranteed to succeed</a:t>
          </a:r>
          <a:endParaRPr lang="en-US"/>
        </a:p>
      </dgm:t>
    </dgm:pt>
    <dgm:pt modelId="{FD0788FD-BFB7-48ED-9F8A-48FB96990E98}" type="parTrans" cxnId="{72E7FF26-B3F2-479C-8689-5FDD056B7EB5}">
      <dgm:prSet/>
      <dgm:spPr/>
      <dgm:t>
        <a:bodyPr/>
        <a:lstStyle/>
        <a:p>
          <a:endParaRPr lang="en-US"/>
        </a:p>
      </dgm:t>
    </dgm:pt>
    <dgm:pt modelId="{8D416310-9475-4957-BDE4-F3705C8D5DF5}" type="sibTrans" cxnId="{72E7FF26-B3F2-479C-8689-5FDD056B7EB5}">
      <dgm:prSet/>
      <dgm:spPr/>
      <dgm:t>
        <a:bodyPr/>
        <a:lstStyle/>
        <a:p>
          <a:endParaRPr lang="en-US"/>
        </a:p>
      </dgm:t>
    </dgm:pt>
    <dgm:pt modelId="{3F806B62-592E-498B-8B6C-AC07CD8C20D5}" type="pres">
      <dgm:prSet presAssocID="{FBEA9A0A-A082-40A3-A69A-E3784A346CC3}" presName="vert0" presStyleCnt="0">
        <dgm:presLayoutVars>
          <dgm:dir/>
          <dgm:animOne val="branch"/>
          <dgm:animLvl val="lvl"/>
        </dgm:presLayoutVars>
      </dgm:prSet>
      <dgm:spPr/>
    </dgm:pt>
    <dgm:pt modelId="{885696B4-0898-4F44-9C5A-F2EB7B0971DD}" type="pres">
      <dgm:prSet presAssocID="{F4CF0B05-6B62-42F3-918B-0F1F685C1494}" presName="thickLine" presStyleLbl="alignNode1" presStyleIdx="0" presStyleCnt="3"/>
      <dgm:spPr/>
    </dgm:pt>
    <dgm:pt modelId="{E575124A-21CF-44DA-94A3-D93C57B810BF}" type="pres">
      <dgm:prSet presAssocID="{F4CF0B05-6B62-42F3-918B-0F1F685C1494}" presName="horz1" presStyleCnt="0"/>
      <dgm:spPr/>
    </dgm:pt>
    <dgm:pt modelId="{4005C3EC-6810-46DB-98F6-D03F4290CAE2}" type="pres">
      <dgm:prSet presAssocID="{F4CF0B05-6B62-42F3-918B-0F1F685C1494}" presName="tx1" presStyleLbl="revTx" presStyleIdx="0" presStyleCnt="3"/>
      <dgm:spPr/>
    </dgm:pt>
    <dgm:pt modelId="{4E9417C2-840C-4B40-B457-D1FC6ABAE214}" type="pres">
      <dgm:prSet presAssocID="{F4CF0B05-6B62-42F3-918B-0F1F685C1494}" presName="vert1" presStyleCnt="0"/>
      <dgm:spPr/>
    </dgm:pt>
    <dgm:pt modelId="{42824358-D986-418F-BE6B-B31DC153CFE4}" type="pres">
      <dgm:prSet presAssocID="{65D242F8-2A37-4382-9A21-324A88D88DCD}" presName="thickLine" presStyleLbl="alignNode1" presStyleIdx="1" presStyleCnt="3"/>
      <dgm:spPr/>
    </dgm:pt>
    <dgm:pt modelId="{3D19AA49-3727-4FB5-A2AF-468912B192CC}" type="pres">
      <dgm:prSet presAssocID="{65D242F8-2A37-4382-9A21-324A88D88DCD}" presName="horz1" presStyleCnt="0"/>
      <dgm:spPr/>
    </dgm:pt>
    <dgm:pt modelId="{8AB052E1-8A35-4A00-8C65-5738132D177D}" type="pres">
      <dgm:prSet presAssocID="{65D242F8-2A37-4382-9A21-324A88D88DCD}" presName="tx1" presStyleLbl="revTx" presStyleIdx="1" presStyleCnt="3"/>
      <dgm:spPr/>
    </dgm:pt>
    <dgm:pt modelId="{027455C9-028D-4D49-9874-B3DFACE76EE0}" type="pres">
      <dgm:prSet presAssocID="{65D242F8-2A37-4382-9A21-324A88D88DCD}" presName="vert1" presStyleCnt="0"/>
      <dgm:spPr/>
    </dgm:pt>
    <dgm:pt modelId="{13368AD4-069C-4247-A94A-A475AEBCB074}" type="pres">
      <dgm:prSet presAssocID="{89096A6F-1087-4665-AB7B-97BDD7D571BB}" presName="thickLine" presStyleLbl="alignNode1" presStyleIdx="2" presStyleCnt="3"/>
      <dgm:spPr/>
    </dgm:pt>
    <dgm:pt modelId="{D5DACAA5-275C-41C8-8B5D-B77F1926230D}" type="pres">
      <dgm:prSet presAssocID="{89096A6F-1087-4665-AB7B-97BDD7D571BB}" presName="horz1" presStyleCnt="0"/>
      <dgm:spPr/>
    </dgm:pt>
    <dgm:pt modelId="{A7171DDD-0EBF-430D-8F4D-A0A0AD01AF6E}" type="pres">
      <dgm:prSet presAssocID="{89096A6F-1087-4665-AB7B-97BDD7D571BB}" presName="tx1" presStyleLbl="revTx" presStyleIdx="2" presStyleCnt="3"/>
      <dgm:spPr/>
    </dgm:pt>
    <dgm:pt modelId="{5AB1E990-E37E-469B-B555-8FFA097F4625}" type="pres">
      <dgm:prSet presAssocID="{89096A6F-1087-4665-AB7B-97BDD7D571BB}" presName="vert1" presStyleCnt="0"/>
      <dgm:spPr/>
    </dgm:pt>
  </dgm:ptLst>
  <dgm:cxnLst>
    <dgm:cxn modelId="{DA32F30E-9BC4-4C29-8818-E80BF16424DD}" type="presOf" srcId="{F4CF0B05-6B62-42F3-918B-0F1F685C1494}" destId="{4005C3EC-6810-46DB-98F6-D03F4290CAE2}" srcOrd="0" destOrd="0" presId="urn:microsoft.com/office/officeart/2008/layout/LinedList"/>
    <dgm:cxn modelId="{72E7FF26-B3F2-479C-8689-5FDD056B7EB5}" srcId="{FBEA9A0A-A082-40A3-A69A-E3784A346CC3}" destId="{89096A6F-1087-4665-AB7B-97BDD7D571BB}" srcOrd="2" destOrd="0" parTransId="{FD0788FD-BFB7-48ED-9F8A-48FB96990E98}" sibTransId="{8D416310-9475-4957-BDE4-F3705C8D5DF5}"/>
    <dgm:cxn modelId="{61ABBB70-4F4C-483E-9143-07C872075619}" type="presOf" srcId="{FBEA9A0A-A082-40A3-A69A-E3784A346CC3}" destId="{3F806B62-592E-498B-8B6C-AC07CD8C20D5}" srcOrd="0" destOrd="0" presId="urn:microsoft.com/office/officeart/2008/layout/LinedList"/>
    <dgm:cxn modelId="{B14D5A71-F296-40B4-B8A8-7C316474C4F0}" type="presOf" srcId="{89096A6F-1087-4665-AB7B-97BDD7D571BB}" destId="{A7171DDD-0EBF-430D-8F4D-A0A0AD01AF6E}" srcOrd="0" destOrd="0" presId="urn:microsoft.com/office/officeart/2008/layout/LinedList"/>
    <dgm:cxn modelId="{34E525B8-0A4D-4EA9-9C30-6DD11B94A6B7}" srcId="{FBEA9A0A-A082-40A3-A69A-E3784A346CC3}" destId="{65D242F8-2A37-4382-9A21-324A88D88DCD}" srcOrd="1" destOrd="0" parTransId="{CFB2EBD2-D4AC-403B-9EC6-807F023B85F4}" sibTransId="{A57EF6CA-360B-43FD-AF3D-B8E10F24B46D}"/>
    <dgm:cxn modelId="{1D3E6BC0-B089-4373-9996-3B9905167958}" type="presOf" srcId="{65D242F8-2A37-4382-9A21-324A88D88DCD}" destId="{8AB052E1-8A35-4A00-8C65-5738132D177D}" srcOrd="0" destOrd="0" presId="urn:microsoft.com/office/officeart/2008/layout/LinedList"/>
    <dgm:cxn modelId="{89E03BFE-F8BA-40F7-ABA3-7A7B5F3C043C}" srcId="{FBEA9A0A-A082-40A3-A69A-E3784A346CC3}" destId="{F4CF0B05-6B62-42F3-918B-0F1F685C1494}" srcOrd="0" destOrd="0" parTransId="{82617189-277F-4E3A-BBE1-275EAEBC2D2E}" sibTransId="{ADAD3C74-B618-4BC8-96B3-557FF2825FBC}"/>
    <dgm:cxn modelId="{C40BEDA6-C052-4523-92CA-1EF8727F4354}" type="presParOf" srcId="{3F806B62-592E-498B-8B6C-AC07CD8C20D5}" destId="{885696B4-0898-4F44-9C5A-F2EB7B0971DD}" srcOrd="0" destOrd="0" presId="urn:microsoft.com/office/officeart/2008/layout/LinedList"/>
    <dgm:cxn modelId="{56830FC9-A78B-42A6-B29A-56B6D3B115F2}" type="presParOf" srcId="{3F806B62-592E-498B-8B6C-AC07CD8C20D5}" destId="{E575124A-21CF-44DA-94A3-D93C57B810BF}" srcOrd="1" destOrd="0" presId="urn:microsoft.com/office/officeart/2008/layout/LinedList"/>
    <dgm:cxn modelId="{B3B068E3-2D5D-429B-9923-86CF70F9A92F}" type="presParOf" srcId="{E575124A-21CF-44DA-94A3-D93C57B810BF}" destId="{4005C3EC-6810-46DB-98F6-D03F4290CAE2}" srcOrd="0" destOrd="0" presId="urn:microsoft.com/office/officeart/2008/layout/LinedList"/>
    <dgm:cxn modelId="{9198FBA6-A6EB-4B43-84EC-5FF19DDE78EB}" type="presParOf" srcId="{E575124A-21CF-44DA-94A3-D93C57B810BF}" destId="{4E9417C2-840C-4B40-B457-D1FC6ABAE214}" srcOrd="1" destOrd="0" presId="urn:microsoft.com/office/officeart/2008/layout/LinedList"/>
    <dgm:cxn modelId="{8851C80F-94C9-452C-9B5A-175DB1FAE4AF}" type="presParOf" srcId="{3F806B62-592E-498B-8B6C-AC07CD8C20D5}" destId="{42824358-D986-418F-BE6B-B31DC153CFE4}" srcOrd="2" destOrd="0" presId="urn:microsoft.com/office/officeart/2008/layout/LinedList"/>
    <dgm:cxn modelId="{9CBE6B58-466A-4544-9A29-C50AF18C8E7B}" type="presParOf" srcId="{3F806B62-592E-498B-8B6C-AC07CD8C20D5}" destId="{3D19AA49-3727-4FB5-A2AF-468912B192CC}" srcOrd="3" destOrd="0" presId="urn:microsoft.com/office/officeart/2008/layout/LinedList"/>
    <dgm:cxn modelId="{440407A1-2FAF-4F4D-B1B1-99C2BA306701}" type="presParOf" srcId="{3D19AA49-3727-4FB5-A2AF-468912B192CC}" destId="{8AB052E1-8A35-4A00-8C65-5738132D177D}" srcOrd="0" destOrd="0" presId="urn:microsoft.com/office/officeart/2008/layout/LinedList"/>
    <dgm:cxn modelId="{B0EEC3B9-A416-451E-BC7F-8BA61CEF5AB8}" type="presParOf" srcId="{3D19AA49-3727-4FB5-A2AF-468912B192CC}" destId="{027455C9-028D-4D49-9874-B3DFACE76EE0}" srcOrd="1" destOrd="0" presId="urn:microsoft.com/office/officeart/2008/layout/LinedList"/>
    <dgm:cxn modelId="{BB834ABE-AD17-4290-83B7-5F821024DA9A}" type="presParOf" srcId="{3F806B62-592E-498B-8B6C-AC07CD8C20D5}" destId="{13368AD4-069C-4247-A94A-A475AEBCB074}" srcOrd="4" destOrd="0" presId="urn:microsoft.com/office/officeart/2008/layout/LinedList"/>
    <dgm:cxn modelId="{178B0B57-7390-4FBB-BE38-46A81F7F19AD}" type="presParOf" srcId="{3F806B62-592E-498B-8B6C-AC07CD8C20D5}" destId="{D5DACAA5-275C-41C8-8B5D-B77F1926230D}" srcOrd="5" destOrd="0" presId="urn:microsoft.com/office/officeart/2008/layout/LinedList"/>
    <dgm:cxn modelId="{9FB9BB10-987F-40A4-9B72-33EE1903F218}" type="presParOf" srcId="{D5DACAA5-275C-41C8-8B5D-B77F1926230D}" destId="{A7171DDD-0EBF-430D-8F4D-A0A0AD01AF6E}" srcOrd="0" destOrd="0" presId="urn:microsoft.com/office/officeart/2008/layout/LinedList"/>
    <dgm:cxn modelId="{DDFDAFBF-A4D0-4836-BF40-D628A7A6214A}" type="presParOf" srcId="{D5DACAA5-275C-41C8-8B5D-B77F1926230D}" destId="{5AB1E990-E37E-469B-B555-8FFA097F462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E6CD9F9-6E10-4652-8DCC-0C9996694C6A}"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A7D91F5-CE2F-47B1-B408-79DBC17E98CF}">
      <dgm:prSet/>
      <dgm:spPr/>
      <dgm:t>
        <a:bodyPr/>
        <a:lstStyle/>
        <a:p>
          <a:r>
            <a:rPr lang="en-AU"/>
            <a:t>Messages or Events?</a:t>
          </a:r>
          <a:endParaRPr lang="en-US"/>
        </a:p>
      </dgm:t>
    </dgm:pt>
    <dgm:pt modelId="{0329D3E0-B9E8-4B59-BF8A-F63CDEBC4AC2}" type="parTrans" cxnId="{ED4630D3-E2BA-4982-8A51-4DEE2DDDE638}">
      <dgm:prSet/>
      <dgm:spPr/>
      <dgm:t>
        <a:bodyPr/>
        <a:lstStyle/>
        <a:p>
          <a:endParaRPr lang="en-US"/>
        </a:p>
      </dgm:t>
    </dgm:pt>
    <dgm:pt modelId="{8B6D6B1A-6F77-4C42-8D62-DD87D313F04F}" type="sibTrans" cxnId="{ED4630D3-E2BA-4982-8A51-4DEE2DDDE638}">
      <dgm:prSet/>
      <dgm:spPr/>
      <dgm:t>
        <a:bodyPr/>
        <a:lstStyle/>
        <a:p>
          <a:endParaRPr lang="en-US"/>
        </a:p>
      </dgm:t>
    </dgm:pt>
    <dgm:pt modelId="{7A6689E2-E418-4EF4-BF37-C25D1B69A336}">
      <dgm:prSet/>
      <dgm:spPr/>
      <dgm:t>
        <a:bodyPr/>
        <a:lstStyle/>
        <a:p>
          <a:r>
            <a:rPr lang="en-AU"/>
            <a:t>How can message brokers break up your architecture?</a:t>
          </a:r>
          <a:endParaRPr lang="en-US"/>
        </a:p>
      </dgm:t>
    </dgm:pt>
    <dgm:pt modelId="{C5410F20-BB01-4134-A2AC-06117C9DAD98}" type="parTrans" cxnId="{D0656872-86FE-4395-885D-3AA18E2805B6}">
      <dgm:prSet/>
      <dgm:spPr/>
      <dgm:t>
        <a:bodyPr/>
        <a:lstStyle/>
        <a:p>
          <a:endParaRPr lang="en-US"/>
        </a:p>
      </dgm:t>
    </dgm:pt>
    <dgm:pt modelId="{AF9A0329-7E0C-4BC5-B07E-880201CB9C9E}" type="sibTrans" cxnId="{D0656872-86FE-4395-885D-3AA18E2805B6}">
      <dgm:prSet/>
      <dgm:spPr/>
      <dgm:t>
        <a:bodyPr/>
        <a:lstStyle/>
        <a:p>
          <a:endParaRPr lang="en-US"/>
        </a:p>
      </dgm:t>
    </dgm:pt>
    <dgm:pt modelId="{7946B109-28B5-48C6-A952-A21782821D56}">
      <dgm:prSet/>
      <dgm:spPr/>
      <dgm:t>
        <a:bodyPr/>
        <a:lstStyle/>
        <a:p>
          <a:r>
            <a:rPr lang="en-AU"/>
            <a:t>How complex is your architecture?</a:t>
          </a:r>
          <a:endParaRPr lang="en-US"/>
        </a:p>
      </dgm:t>
    </dgm:pt>
    <dgm:pt modelId="{899B98A2-FA69-48D9-903E-1CADA42EC9D8}" type="parTrans" cxnId="{9EFA004C-E6BA-40EB-9441-3E1D06CDB23C}">
      <dgm:prSet/>
      <dgm:spPr/>
      <dgm:t>
        <a:bodyPr/>
        <a:lstStyle/>
        <a:p>
          <a:endParaRPr lang="en-US"/>
        </a:p>
      </dgm:t>
    </dgm:pt>
    <dgm:pt modelId="{432C12D2-6280-423D-BA19-15BAF2C61E74}" type="sibTrans" cxnId="{9EFA004C-E6BA-40EB-9441-3E1D06CDB23C}">
      <dgm:prSet/>
      <dgm:spPr/>
      <dgm:t>
        <a:bodyPr/>
        <a:lstStyle/>
        <a:p>
          <a:endParaRPr lang="en-US"/>
        </a:p>
      </dgm:t>
    </dgm:pt>
    <dgm:pt modelId="{2437D290-1128-4D51-8610-76F5CD1554E9}">
      <dgm:prSet/>
      <dgm:spPr/>
      <dgm:t>
        <a:bodyPr/>
        <a:lstStyle/>
        <a:p>
          <a:r>
            <a:rPr lang="en-AU"/>
            <a:t>Is the order of your messages important?</a:t>
          </a:r>
          <a:endParaRPr lang="en-US"/>
        </a:p>
      </dgm:t>
    </dgm:pt>
    <dgm:pt modelId="{1402F647-9ABC-4C72-A6D9-0F0971C7ADFC}" type="parTrans" cxnId="{F1CC2393-BFCC-48C2-B227-C26CA5D1BE67}">
      <dgm:prSet/>
      <dgm:spPr/>
      <dgm:t>
        <a:bodyPr/>
        <a:lstStyle/>
        <a:p>
          <a:endParaRPr lang="en-US"/>
        </a:p>
      </dgm:t>
    </dgm:pt>
    <dgm:pt modelId="{8CE43350-72F5-4533-8DBF-E0E4B7CEA873}" type="sibTrans" cxnId="{F1CC2393-BFCC-48C2-B227-C26CA5D1BE67}">
      <dgm:prSet/>
      <dgm:spPr/>
      <dgm:t>
        <a:bodyPr/>
        <a:lstStyle/>
        <a:p>
          <a:endParaRPr lang="en-US"/>
        </a:p>
      </dgm:t>
    </dgm:pt>
    <dgm:pt modelId="{5B6A66AE-A23D-491A-A549-9841C6BE2B39}">
      <dgm:prSet/>
      <dgm:spPr/>
      <dgm:t>
        <a:bodyPr/>
        <a:lstStyle/>
        <a:p>
          <a:r>
            <a:rPr lang="en-AU"/>
            <a:t>Who’s listening to your messages? How will they scale?</a:t>
          </a:r>
          <a:endParaRPr lang="en-US"/>
        </a:p>
      </dgm:t>
    </dgm:pt>
    <dgm:pt modelId="{1780A36F-F1C7-4B05-A782-4F10E6CE5753}" type="parTrans" cxnId="{51FF3B31-ACC9-4F61-B72D-32FCED8011EE}">
      <dgm:prSet/>
      <dgm:spPr/>
      <dgm:t>
        <a:bodyPr/>
        <a:lstStyle/>
        <a:p>
          <a:endParaRPr lang="en-US"/>
        </a:p>
      </dgm:t>
    </dgm:pt>
    <dgm:pt modelId="{F4C060BA-3CA3-4EC4-95E7-E3FCA3DE669C}" type="sibTrans" cxnId="{51FF3B31-ACC9-4F61-B72D-32FCED8011EE}">
      <dgm:prSet/>
      <dgm:spPr/>
      <dgm:t>
        <a:bodyPr/>
        <a:lstStyle/>
        <a:p>
          <a:endParaRPr lang="en-US"/>
        </a:p>
      </dgm:t>
    </dgm:pt>
    <dgm:pt modelId="{8D582B2F-DAD9-4F4D-9564-26F072FB2E2F}" type="pres">
      <dgm:prSet presAssocID="{0E6CD9F9-6E10-4652-8DCC-0C9996694C6A}" presName="vert0" presStyleCnt="0">
        <dgm:presLayoutVars>
          <dgm:dir/>
          <dgm:animOne val="branch"/>
          <dgm:animLvl val="lvl"/>
        </dgm:presLayoutVars>
      </dgm:prSet>
      <dgm:spPr/>
    </dgm:pt>
    <dgm:pt modelId="{68E98DD6-46CB-4180-BC27-EA7D70B35D70}" type="pres">
      <dgm:prSet presAssocID="{4A7D91F5-CE2F-47B1-B408-79DBC17E98CF}" presName="thickLine" presStyleLbl="alignNode1" presStyleIdx="0" presStyleCnt="5"/>
      <dgm:spPr/>
    </dgm:pt>
    <dgm:pt modelId="{7014D543-59C0-4DD8-BAC0-BA433921CB96}" type="pres">
      <dgm:prSet presAssocID="{4A7D91F5-CE2F-47B1-B408-79DBC17E98CF}" presName="horz1" presStyleCnt="0"/>
      <dgm:spPr/>
    </dgm:pt>
    <dgm:pt modelId="{098700C0-D2D0-474C-95CC-DE342772128C}" type="pres">
      <dgm:prSet presAssocID="{4A7D91F5-CE2F-47B1-B408-79DBC17E98CF}" presName="tx1" presStyleLbl="revTx" presStyleIdx="0" presStyleCnt="5"/>
      <dgm:spPr/>
    </dgm:pt>
    <dgm:pt modelId="{B7F104A5-452D-42E3-8B7C-2ADC443E9A84}" type="pres">
      <dgm:prSet presAssocID="{4A7D91F5-CE2F-47B1-B408-79DBC17E98CF}" presName="vert1" presStyleCnt="0"/>
      <dgm:spPr/>
    </dgm:pt>
    <dgm:pt modelId="{F68AC8FC-15AB-4B67-AF97-3A77FCF6F059}" type="pres">
      <dgm:prSet presAssocID="{7A6689E2-E418-4EF4-BF37-C25D1B69A336}" presName="thickLine" presStyleLbl="alignNode1" presStyleIdx="1" presStyleCnt="5"/>
      <dgm:spPr/>
    </dgm:pt>
    <dgm:pt modelId="{49011CF0-E5EB-42FC-B802-6F60FA556B62}" type="pres">
      <dgm:prSet presAssocID="{7A6689E2-E418-4EF4-BF37-C25D1B69A336}" presName="horz1" presStyleCnt="0"/>
      <dgm:spPr/>
    </dgm:pt>
    <dgm:pt modelId="{A495BBBF-A1B1-41E5-BC10-FDAB257CEEB2}" type="pres">
      <dgm:prSet presAssocID="{7A6689E2-E418-4EF4-BF37-C25D1B69A336}" presName="tx1" presStyleLbl="revTx" presStyleIdx="1" presStyleCnt="5"/>
      <dgm:spPr/>
    </dgm:pt>
    <dgm:pt modelId="{CFBE9C48-A516-4BD6-896D-56C19B2500F1}" type="pres">
      <dgm:prSet presAssocID="{7A6689E2-E418-4EF4-BF37-C25D1B69A336}" presName="vert1" presStyleCnt="0"/>
      <dgm:spPr/>
    </dgm:pt>
    <dgm:pt modelId="{AC085A1A-5928-40C8-9882-99BD9DFAA36D}" type="pres">
      <dgm:prSet presAssocID="{7946B109-28B5-48C6-A952-A21782821D56}" presName="thickLine" presStyleLbl="alignNode1" presStyleIdx="2" presStyleCnt="5"/>
      <dgm:spPr/>
    </dgm:pt>
    <dgm:pt modelId="{36E141FC-5261-4768-B3D1-3210D575A901}" type="pres">
      <dgm:prSet presAssocID="{7946B109-28B5-48C6-A952-A21782821D56}" presName="horz1" presStyleCnt="0"/>
      <dgm:spPr/>
    </dgm:pt>
    <dgm:pt modelId="{2CD6E18B-0B66-4A90-ABCE-1799F977184F}" type="pres">
      <dgm:prSet presAssocID="{7946B109-28B5-48C6-A952-A21782821D56}" presName="tx1" presStyleLbl="revTx" presStyleIdx="2" presStyleCnt="5"/>
      <dgm:spPr/>
    </dgm:pt>
    <dgm:pt modelId="{8FD91E04-6271-48FF-9443-89B402154DA4}" type="pres">
      <dgm:prSet presAssocID="{7946B109-28B5-48C6-A952-A21782821D56}" presName="vert1" presStyleCnt="0"/>
      <dgm:spPr/>
    </dgm:pt>
    <dgm:pt modelId="{0DB0B491-9609-443A-90A4-C58B0CAC4450}" type="pres">
      <dgm:prSet presAssocID="{2437D290-1128-4D51-8610-76F5CD1554E9}" presName="thickLine" presStyleLbl="alignNode1" presStyleIdx="3" presStyleCnt="5"/>
      <dgm:spPr/>
    </dgm:pt>
    <dgm:pt modelId="{03CF1ABE-F375-4204-8347-FDA8676FA86F}" type="pres">
      <dgm:prSet presAssocID="{2437D290-1128-4D51-8610-76F5CD1554E9}" presName="horz1" presStyleCnt="0"/>
      <dgm:spPr/>
    </dgm:pt>
    <dgm:pt modelId="{8F056971-A8DE-4AA4-9FD3-539EFD5B6B96}" type="pres">
      <dgm:prSet presAssocID="{2437D290-1128-4D51-8610-76F5CD1554E9}" presName="tx1" presStyleLbl="revTx" presStyleIdx="3" presStyleCnt="5"/>
      <dgm:spPr/>
    </dgm:pt>
    <dgm:pt modelId="{F29D74DA-3F73-4035-9C3E-49EF317D358B}" type="pres">
      <dgm:prSet presAssocID="{2437D290-1128-4D51-8610-76F5CD1554E9}" presName="vert1" presStyleCnt="0"/>
      <dgm:spPr/>
    </dgm:pt>
    <dgm:pt modelId="{AAB085CD-E4D0-4E64-93A1-92BF80779A6A}" type="pres">
      <dgm:prSet presAssocID="{5B6A66AE-A23D-491A-A549-9841C6BE2B39}" presName="thickLine" presStyleLbl="alignNode1" presStyleIdx="4" presStyleCnt="5"/>
      <dgm:spPr/>
    </dgm:pt>
    <dgm:pt modelId="{564EE212-B786-46B9-8591-5655FB5856BB}" type="pres">
      <dgm:prSet presAssocID="{5B6A66AE-A23D-491A-A549-9841C6BE2B39}" presName="horz1" presStyleCnt="0"/>
      <dgm:spPr/>
    </dgm:pt>
    <dgm:pt modelId="{0026266C-A0A0-4821-B670-0A76BB052B28}" type="pres">
      <dgm:prSet presAssocID="{5B6A66AE-A23D-491A-A549-9841C6BE2B39}" presName="tx1" presStyleLbl="revTx" presStyleIdx="4" presStyleCnt="5"/>
      <dgm:spPr/>
    </dgm:pt>
    <dgm:pt modelId="{43CB1C53-581A-4AC5-BBC9-42A72FEC8D10}" type="pres">
      <dgm:prSet presAssocID="{5B6A66AE-A23D-491A-A549-9841C6BE2B39}" presName="vert1" presStyleCnt="0"/>
      <dgm:spPr/>
    </dgm:pt>
  </dgm:ptLst>
  <dgm:cxnLst>
    <dgm:cxn modelId="{51FF3B31-ACC9-4F61-B72D-32FCED8011EE}" srcId="{0E6CD9F9-6E10-4652-8DCC-0C9996694C6A}" destId="{5B6A66AE-A23D-491A-A549-9841C6BE2B39}" srcOrd="4" destOrd="0" parTransId="{1780A36F-F1C7-4B05-A782-4F10E6CE5753}" sibTransId="{F4C060BA-3CA3-4EC4-95E7-E3FCA3DE669C}"/>
    <dgm:cxn modelId="{46AC4D31-0864-491F-911A-89E95006FB15}" type="presOf" srcId="{7A6689E2-E418-4EF4-BF37-C25D1B69A336}" destId="{A495BBBF-A1B1-41E5-BC10-FDAB257CEEB2}" srcOrd="0" destOrd="0" presId="urn:microsoft.com/office/officeart/2008/layout/LinedList"/>
    <dgm:cxn modelId="{9EFA004C-E6BA-40EB-9441-3E1D06CDB23C}" srcId="{0E6CD9F9-6E10-4652-8DCC-0C9996694C6A}" destId="{7946B109-28B5-48C6-A952-A21782821D56}" srcOrd="2" destOrd="0" parTransId="{899B98A2-FA69-48D9-903E-1CADA42EC9D8}" sibTransId="{432C12D2-6280-423D-BA19-15BAF2C61E74}"/>
    <dgm:cxn modelId="{D0656872-86FE-4395-885D-3AA18E2805B6}" srcId="{0E6CD9F9-6E10-4652-8DCC-0C9996694C6A}" destId="{7A6689E2-E418-4EF4-BF37-C25D1B69A336}" srcOrd="1" destOrd="0" parTransId="{C5410F20-BB01-4134-A2AC-06117C9DAD98}" sibTransId="{AF9A0329-7E0C-4BC5-B07E-880201CB9C9E}"/>
    <dgm:cxn modelId="{18E05157-5BD3-4279-BB48-E80632578B37}" type="presOf" srcId="{2437D290-1128-4D51-8610-76F5CD1554E9}" destId="{8F056971-A8DE-4AA4-9FD3-539EFD5B6B96}" srcOrd="0" destOrd="0" presId="urn:microsoft.com/office/officeart/2008/layout/LinedList"/>
    <dgm:cxn modelId="{AD84F877-1EB3-4247-A0B6-04B6D1AEACEB}" type="presOf" srcId="{7946B109-28B5-48C6-A952-A21782821D56}" destId="{2CD6E18B-0B66-4A90-ABCE-1799F977184F}" srcOrd="0" destOrd="0" presId="urn:microsoft.com/office/officeart/2008/layout/LinedList"/>
    <dgm:cxn modelId="{F3626F5A-BAF6-4C19-A2E5-49474A53328C}" type="presOf" srcId="{4A7D91F5-CE2F-47B1-B408-79DBC17E98CF}" destId="{098700C0-D2D0-474C-95CC-DE342772128C}" srcOrd="0" destOrd="0" presId="urn:microsoft.com/office/officeart/2008/layout/LinedList"/>
    <dgm:cxn modelId="{F1CC2393-BFCC-48C2-B227-C26CA5D1BE67}" srcId="{0E6CD9F9-6E10-4652-8DCC-0C9996694C6A}" destId="{2437D290-1128-4D51-8610-76F5CD1554E9}" srcOrd="3" destOrd="0" parTransId="{1402F647-9ABC-4C72-A6D9-0F0971C7ADFC}" sibTransId="{8CE43350-72F5-4533-8DBF-E0E4B7CEA873}"/>
    <dgm:cxn modelId="{ED4630D3-E2BA-4982-8A51-4DEE2DDDE638}" srcId="{0E6CD9F9-6E10-4652-8DCC-0C9996694C6A}" destId="{4A7D91F5-CE2F-47B1-B408-79DBC17E98CF}" srcOrd="0" destOrd="0" parTransId="{0329D3E0-B9E8-4B59-BF8A-F63CDEBC4AC2}" sibTransId="{8B6D6B1A-6F77-4C42-8D62-DD87D313F04F}"/>
    <dgm:cxn modelId="{3DD2EBF6-C47A-4222-A586-26AEC73C5C80}" type="presOf" srcId="{0E6CD9F9-6E10-4652-8DCC-0C9996694C6A}" destId="{8D582B2F-DAD9-4F4D-9564-26F072FB2E2F}" srcOrd="0" destOrd="0" presId="urn:microsoft.com/office/officeart/2008/layout/LinedList"/>
    <dgm:cxn modelId="{9B9141FD-14A1-4133-B945-626A87D7C4B2}" type="presOf" srcId="{5B6A66AE-A23D-491A-A549-9841C6BE2B39}" destId="{0026266C-A0A0-4821-B670-0A76BB052B28}" srcOrd="0" destOrd="0" presId="urn:microsoft.com/office/officeart/2008/layout/LinedList"/>
    <dgm:cxn modelId="{7A2CB364-4A90-4EA6-BE65-EE4A4DA2B1B2}" type="presParOf" srcId="{8D582B2F-DAD9-4F4D-9564-26F072FB2E2F}" destId="{68E98DD6-46CB-4180-BC27-EA7D70B35D70}" srcOrd="0" destOrd="0" presId="urn:microsoft.com/office/officeart/2008/layout/LinedList"/>
    <dgm:cxn modelId="{21621E5E-4EE0-48EB-BBB0-C68D61607BB7}" type="presParOf" srcId="{8D582B2F-DAD9-4F4D-9564-26F072FB2E2F}" destId="{7014D543-59C0-4DD8-BAC0-BA433921CB96}" srcOrd="1" destOrd="0" presId="urn:microsoft.com/office/officeart/2008/layout/LinedList"/>
    <dgm:cxn modelId="{998AE276-8FB3-4767-A318-2B821F8443F3}" type="presParOf" srcId="{7014D543-59C0-4DD8-BAC0-BA433921CB96}" destId="{098700C0-D2D0-474C-95CC-DE342772128C}" srcOrd="0" destOrd="0" presId="urn:microsoft.com/office/officeart/2008/layout/LinedList"/>
    <dgm:cxn modelId="{61605CF5-3C23-477B-89E1-19785E87271D}" type="presParOf" srcId="{7014D543-59C0-4DD8-BAC0-BA433921CB96}" destId="{B7F104A5-452D-42E3-8B7C-2ADC443E9A84}" srcOrd="1" destOrd="0" presId="urn:microsoft.com/office/officeart/2008/layout/LinedList"/>
    <dgm:cxn modelId="{B60DEA6B-F547-4B31-9C69-9C7EB6359CAB}" type="presParOf" srcId="{8D582B2F-DAD9-4F4D-9564-26F072FB2E2F}" destId="{F68AC8FC-15AB-4B67-AF97-3A77FCF6F059}" srcOrd="2" destOrd="0" presId="urn:microsoft.com/office/officeart/2008/layout/LinedList"/>
    <dgm:cxn modelId="{EC0B918C-30AB-4302-B9F6-0171EBF14A89}" type="presParOf" srcId="{8D582B2F-DAD9-4F4D-9564-26F072FB2E2F}" destId="{49011CF0-E5EB-42FC-B802-6F60FA556B62}" srcOrd="3" destOrd="0" presId="urn:microsoft.com/office/officeart/2008/layout/LinedList"/>
    <dgm:cxn modelId="{8790F509-8A82-4631-96F4-8DFE3C99C930}" type="presParOf" srcId="{49011CF0-E5EB-42FC-B802-6F60FA556B62}" destId="{A495BBBF-A1B1-41E5-BC10-FDAB257CEEB2}" srcOrd="0" destOrd="0" presId="urn:microsoft.com/office/officeart/2008/layout/LinedList"/>
    <dgm:cxn modelId="{180CF5D1-2CCA-4FB9-9DD0-FDA27DD04FEC}" type="presParOf" srcId="{49011CF0-E5EB-42FC-B802-6F60FA556B62}" destId="{CFBE9C48-A516-4BD6-896D-56C19B2500F1}" srcOrd="1" destOrd="0" presId="urn:microsoft.com/office/officeart/2008/layout/LinedList"/>
    <dgm:cxn modelId="{9E824E49-F13F-43F5-8486-D5B6F95D9BBD}" type="presParOf" srcId="{8D582B2F-DAD9-4F4D-9564-26F072FB2E2F}" destId="{AC085A1A-5928-40C8-9882-99BD9DFAA36D}" srcOrd="4" destOrd="0" presId="urn:microsoft.com/office/officeart/2008/layout/LinedList"/>
    <dgm:cxn modelId="{07B0A497-551E-49B4-851F-8EBAAD3A0640}" type="presParOf" srcId="{8D582B2F-DAD9-4F4D-9564-26F072FB2E2F}" destId="{36E141FC-5261-4768-B3D1-3210D575A901}" srcOrd="5" destOrd="0" presId="urn:microsoft.com/office/officeart/2008/layout/LinedList"/>
    <dgm:cxn modelId="{BF583867-ACF6-4743-8036-7BD57FDB45E9}" type="presParOf" srcId="{36E141FC-5261-4768-B3D1-3210D575A901}" destId="{2CD6E18B-0B66-4A90-ABCE-1799F977184F}" srcOrd="0" destOrd="0" presId="urn:microsoft.com/office/officeart/2008/layout/LinedList"/>
    <dgm:cxn modelId="{1D0416CB-062B-4942-944A-2B91CBA642D4}" type="presParOf" srcId="{36E141FC-5261-4768-B3D1-3210D575A901}" destId="{8FD91E04-6271-48FF-9443-89B402154DA4}" srcOrd="1" destOrd="0" presId="urn:microsoft.com/office/officeart/2008/layout/LinedList"/>
    <dgm:cxn modelId="{A3A9B224-8DC6-40FD-9295-50C387B14B78}" type="presParOf" srcId="{8D582B2F-DAD9-4F4D-9564-26F072FB2E2F}" destId="{0DB0B491-9609-443A-90A4-C58B0CAC4450}" srcOrd="6" destOrd="0" presId="urn:microsoft.com/office/officeart/2008/layout/LinedList"/>
    <dgm:cxn modelId="{0C1B464D-D534-44FD-AC58-391A86609811}" type="presParOf" srcId="{8D582B2F-DAD9-4F4D-9564-26F072FB2E2F}" destId="{03CF1ABE-F375-4204-8347-FDA8676FA86F}" srcOrd="7" destOrd="0" presId="urn:microsoft.com/office/officeart/2008/layout/LinedList"/>
    <dgm:cxn modelId="{1290734D-D2C0-4EDE-899B-B2DB68CCA257}" type="presParOf" srcId="{03CF1ABE-F375-4204-8347-FDA8676FA86F}" destId="{8F056971-A8DE-4AA4-9FD3-539EFD5B6B96}" srcOrd="0" destOrd="0" presId="urn:microsoft.com/office/officeart/2008/layout/LinedList"/>
    <dgm:cxn modelId="{6589EFE2-60FA-4053-9F3B-20D3FA4D7959}" type="presParOf" srcId="{03CF1ABE-F375-4204-8347-FDA8676FA86F}" destId="{F29D74DA-3F73-4035-9C3E-49EF317D358B}" srcOrd="1" destOrd="0" presId="urn:microsoft.com/office/officeart/2008/layout/LinedList"/>
    <dgm:cxn modelId="{757F5208-44E6-497F-9199-27506BE1246B}" type="presParOf" srcId="{8D582B2F-DAD9-4F4D-9564-26F072FB2E2F}" destId="{AAB085CD-E4D0-4E64-93A1-92BF80779A6A}" srcOrd="8" destOrd="0" presId="urn:microsoft.com/office/officeart/2008/layout/LinedList"/>
    <dgm:cxn modelId="{245ADCBC-4884-4CE9-A6ED-FE165CFAD0AC}" type="presParOf" srcId="{8D582B2F-DAD9-4F4D-9564-26F072FB2E2F}" destId="{564EE212-B786-46B9-8591-5655FB5856BB}" srcOrd="9" destOrd="0" presId="urn:microsoft.com/office/officeart/2008/layout/LinedList"/>
    <dgm:cxn modelId="{3AE4592E-7A75-480B-9C97-8FC6D873C10E}" type="presParOf" srcId="{564EE212-B786-46B9-8591-5655FB5856BB}" destId="{0026266C-A0A0-4821-B670-0A76BB052B28}" srcOrd="0" destOrd="0" presId="urn:microsoft.com/office/officeart/2008/layout/LinedList"/>
    <dgm:cxn modelId="{0EC6C3C9-97F1-46ED-A8C0-182ED2EF3D57}" type="presParOf" srcId="{564EE212-B786-46B9-8591-5655FB5856BB}" destId="{43CB1C53-581A-4AC5-BBC9-42A72FEC8D1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978DC6-5C2E-4365-A79E-F013A6C33867}">
      <dsp:nvSpPr>
        <dsp:cNvPr id="0" name=""/>
        <dsp:cNvSpPr/>
      </dsp:nvSpPr>
      <dsp:spPr>
        <a:xfrm>
          <a:off x="0" y="70924"/>
          <a:ext cx="5861090" cy="12712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AU" sz="3200" kern="1200"/>
            <a:t>Events vs Messages</a:t>
          </a:r>
          <a:endParaRPr lang="en-US" sz="3200" kern="1200"/>
        </a:p>
      </dsp:txBody>
      <dsp:txXfrm>
        <a:off x="62055" y="132979"/>
        <a:ext cx="5736980" cy="1147095"/>
      </dsp:txXfrm>
    </dsp:sp>
    <dsp:sp modelId="{020FF40D-0C86-416C-AA99-0FDBDA206C8A}">
      <dsp:nvSpPr>
        <dsp:cNvPr id="0" name=""/>
        <dsp:cNvSpPr/>
      </dsp:nvSpPr>
      <dsp:spPr>
        <a:xfrm>
          <a:off x="0" y="1434289"/>
          <a:ext cx="5861090" cy="127120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AU" sz="3200" kern="1200"/>
            <a:t>Messaging services in Azure</a:t>
          </a:r>
          <a:endParaRPr lang="en-US" sz="3200" kern="1200"/>
        </a:p>
      </dsp:txBody>
      <dsp:txXfrm>
        <a:off x="62055" y="1496344"/>
        <a:ext cx="5736980" cy="1147095"/>
      </dsp:txXfrm>
    </dsp:sp>
    <dsp:sp modelId="{EAEE1B52-450C-45E0-A946-F0296C79D7D0}">
      <dsp:nvSpPr>
        <dsp:cNvPr id="0" name=""/>
        <dsp:cNvSpPr/>
      </dsp:nvSpPr>
      <dsp:spPr>
        <a:xfrm>
          <a:off x="0" y="2797655"/>
          <a:ext cx="5861090" cy="127120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AU" sz="3200" kern="1200"/>
            <a:t>Patterns and the problems they solve</a:t>
          </a:r>
          <a:endParaRPr lang="en-US" sz="3200" kern="1200"/>
        </a:p>
      </dsp:txBody>
      <dsp:txXfrm>
        <a:off x="62055" y="2859710"/>
        <a:ext cx="5736980" cy="1147095"/>
      </dsp:txXfrm>
    </dsp:sp>
    <dsp:sp modelId="{657D20B6-C8DE-4608-BD87-FD5A85A44E60}">
      <dsp:nvSpPr>
        <dsp:cNvPr id="0" name=""/>
        <dsp:cNvSpPr/>
      </dsp:nvSpPr>
      <dsp:spPr>
        <a:xfrm>
          <a:off x="0" y="4161020"/>
          <a:ext cx="5861090" cy="127120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AU" sz="3200" kern="1200"/>
            <a:t>Takeaways</a:t>
          </a:r>
          <a:endParaRPr lang="en-US" sz="3200" kern="1200"/>
        </a:p>
      </dsp:txBody>
      <dsp:txXfrm>
        <a:off x="62055" y="4223075"/>
        <a:ext cx="5736980" cy="114709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A5C920-82AE-4079-8AB5-EC73C9CBA87E}">
      <dsp:nvSpPr>
        <dsp:cNvPr id="0" name=""/>
        <dsp:cNvSpPr/>
      </dsp:nvSpPr>
      <dsp:spPr>
        <a:xfrm>
          <a:off x="0" y="6826"/>
          <a:ext cx="10515600" cy="79150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AU" sz="3300" kern="1200" dirty="0"/>
            <a:t>        </a:t>
          </a:r>
          <a:r>
            <a:rPr lang="en-AU" sz="3300" kern="1200" dirty="0">
              <a:hlinkClick xmlns:r="http://schemas.openxmlformats.org/officeDocument/2006/relationships" r:id="rId1"/>
            </a:rPr>
            <a:t>https://twitter.com/willvelida</a:t>
          </a:r>
          <a:r>
            <a:rPr lang="en-AU" sz="3300" kern="1200" dirty="0"/>
            <a:t> </a:t>
          </a:r>
        </a:p>
      </dsp:txBody>
      <dsp:txXfrm>
        <a:off x="38638" y="45464"/>
        <a:ext cx="10438324" cy="714229"/>
      </dsp:txXfrm>
    </dsp:sp>
    <dsp:sp modelId="{F6D613BF-FBD0-4DD3-8EBB-4684B9696156}">
      <dsp:nvSpPr>
        <dsp:cNvPr id="0" name=""/>
        <dsp:cNvSpPr/>
      </dsp:nvSpPr>
      <dsp:spPr>
        <a:xfrm>
          <a:off x="0" y="893371"/>
          <a:ext cx="10515600" cy="79150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AU" sz="3300" kern="1200" dirty="0"/>
            <a:t>        </a:t>
          </a:r>
          <a:r>
            <a:rPr lang="en-AU" sz="3300" kern="1200" dirty="0">
              <a:hlinkClick xmlns:r="http://schemas.openxmlformats.org/officeDocument/2006/relationships" r:id="rId2"/>
            </a:rPr>
            <a:t>https://www.youtube.com/@willvelida</a:t>
          </a:r>
          <a:r>
            <a:rPr lang="en-AU" sz="3300" kern="1200" dirty="0"/>
            <a:t> </a:t>
          </a:r>
        </a:p>
      </dsp:txBody>
      <dsp:txXfrm>
        <a:off x="38638" y="932009"/>
        <a:ext cx="10438324" cy="714229"/>
      </dsp:txXfrm>
    </dsp:sp>
    <dsp:sp modelId="{739C24F5-B9E4-41C4-83A5-C0E3E8A0C9ED}">
      <dsp:nvSpPr>
        <dsp:cNvPr id="0" name=""/>
        <dsp:cNvSpPr/>
      </dsp:nvSpPr>
      <dsp:spPr>
        <a:xfrm>
          <a:off x="0" y="1779916"/>
          <a:ext cx="10515600" cy="79150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AU" sz="3300" kern="1200" dirty="0"/>
            <a:t>        </a:t>
          </a:r>
          <a:r>
            <a:rPr lang="en-AU" sz="3300" kern="1200" dirty="0">
              <a:hlinkClick xmlns:r="http://schemas.openxmlformats.org/officeDocument/2006/relationships" r:id="rId3"/>
            </a:rPr>
            <a:t>https://www.willvelida.com/</a:t>
          </a:r>
          <a:r>
            <a:rPr lang="en-AU" sz="3300" kern="1200" dirty="0"/>
            <a:t> </a:t>
          </a:r>
        </a:p>
      </dsp:txBody>
      <dsp:txXfrm>
        <a:off x="38638" y="1818554"/>
        <a:ext cx="10438324" cy="714229"/>
      </dsp:txXfrm>
    </dsp:sp>
    <dsp:sp modelId="{115AD0AA-A03B-4C15-811B-0C98797D74F3}">
      <dsp:nvSpPr>
        <dsp:cNvPr id="0" name=""/>
        <dsp:cNvSpPr/>
      </dsp:nvSpPr>
      <dsp:spPr>
        <a:xfrm>
          <a:off x="0" y="2666461"/>
          <a:ext cx="10515600" cy="79150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AU" sz="3300" kern="1200" dirty="0"/>
            <a:t>        </a:t>
          </a:r>
          <a:r>
            <a:rPr lang="en-AU" sz="3300" kern="1200" dirty="0">
              <a:hlinkClick xmlns:r="http://schemas.openxmlformats.org/officeDocument/2006/relationships" r:id="rId4"/>
            </a:rPr>
            <a:t>https://www.linkedin.com/in/willvelida/</a:t>
          </a:r>
          <a:r>
            <a:rPr lang="en-AU" sz="3300" kern="1200" dirty="0"/>
            <a:t> </a:t>
          </a:r>
        </a:p>
      </dsp:txBody>
      <dsp:txXfrm>
        <a:off x="38638" y="2705099"/>
        <a:ext cx="10438324" cy="714229"/>
      </dsp:txXfrm>
    </dsp:sp>
    <dsp:sp modelId="{0A386B8D-C8DA-452A-8387-E8F8ECE99BFE}">
      <dsp:nvSpPr>
        <dsp:cNvPr id="0" name=""/>
        <dsp:cNvSpPr/>
      </dsp:nvSpPr>
      <dsp:spPr>
        <a:xfrm>
          <a:off x="0" y="3553006"/>
          <a:ext cx="10515600" cy="79150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AU" sz="3300" kern="1200" dirty="0"/>
            <a:t>        </a:t>
          </a:r>
          <a:r>
            <a:rPr lang="en-AU" sz="3300" kern="1200" dirty="0">
              <a:hlinkClick xmlns:r="http://schemas.openxmlformats.org/officeDocument/2006/relationships" r:id="rId5"/>
            </a:rPr>
            <a:t>https://github.com/willvelida/</a:t>
          </a:r>
          <a:r>
            <a:rPr lang="en-AU" sz="3300" kern="1200" dirty="0"/>
            <a:t> </a:t>
          </a:r>
        </a:p>
      </dsp:txBody>
      <dsp:txXfrm>
        <a:off x="38638" y="3591644"/>
        <a:ext cx="10438324" cy="714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C021E-0A42-4589-A396-40787B0ED99C}">
      <dsp:nvSpPr>
        <dsp:cNvPr id="0" name=""/>
        <dsp:cNvSpPr/>
      </dsp:nvSpPr>
      <dsp:spPr>
        <a:xfrm>
          <a:off x="0" y="4299"/>
          <a:ext cx="5861090" cy="915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5638D9-85A5-461F-A00F-A1940EC4E128}">
      <dsp:nvSpPr>
        <dsp:cNvPr id="0" name=""/>
        <dsp:cNvSpPr/>
      </dsp:nvSpPr>
      <dsp:spPr>
        <a:xfrm>
          <a:off x="277016" y="210345"/>
          <a:ext cx="503667" cy="5036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175FCD-062F-4495-B75B-ED41BACA4CE1}">
      <dsp:nvSpPr>
        <dsp:cNvPr id="0" name=""/>
        <dsp:cNvSpPr/>
      </dsp:nvSpPr>
      <dsp:spPr>
        <a:xfrm>
          <a:off x="1057701" y="4299"/>
          <a:ext cx="4803388" cy="915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18" tIns="96918" rIns="96918" bIns="96918" numCol="1" spcCol="1270" anchor="ctr" anchorCtr="0">
          <a:noAutofit/>
        </a:bodyPr>
        <a:lstStyle/>
        <a:p>
          <a:pPr marL="0" lvl="0" indent="0" algn="l" defTabSz="844550">
            <a:lnSpc>
              <a:spcPct val="100000"/>
            </a:lnSpc>
            <a:spcBef>
              <a:spcPct val="0"/>
            </a:spcBef>
            <a:spcAft>
              <a:spcPct val="35000"/>
            </a:spcAft>
            <a:buNone/>
          </a:pPr>
          <a:r>
            <a:rPr lang="en-AU" sz="1900" kern="1200">
              <a:latin typeface="Inter" panose="020B0604020202020204" charset="0"/>
              <a:ea typeface="Inter" panose="020B0604020202020204" charset="0"/>
            </a:rPr>
            <a:t>Are we dealing with messages or events?</a:t>
          </a:r>
          <a:endParaRPr lang="en-US" sz="1900" kern="1200">
            <a:latin typeface="Inter" panose="020B0604020202020204" charset="0"/>
            <a:ea typeface="Inter" panose="020B0604020202020204" charset="0"/>
          </a:endParaRPr>
        </a:p>
      </dsp:txBody>
      <dsp:txXfrm>
        <a:off x="1057701" y="4299"/>
        <a:ext cx="4803388" cy="915758"/>
      </dsp:txXfrm>
    </dsp:sp>
    <dsp:sp modelId="{BBD3AF49-D45D-4922-BC59-58BE07037D91}">
      <dsp:nvSpPr>
        <dsp:cNvPr id="0" name=""/>
        <dsp:cNvSpPr/>
      </dsp:nvSpPr>
      <dsp:spPr>
        <a:xfrm>
          <a:off x="0" y="1148997"/>
          <a:ext cx="5861090" cy="915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4C6ABB-8864-4ECC-8980-9CE620960FF0}">
      <dsp:nvSpPr>
        <dsp:cNvPr id="0" name=""/>
        <dsp:cNvSpPr/>
      </dsp:nvSpPr>
      <dsp:spPr>
        <a:xfrm>
          <a:off x="277016" y="1355043"/>
          <a:ext cx="503667" cy="5036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9C0CD8-0F54-43B6-8AAA-1D7743070314}">
      <dsp:nvSpPr>
        <dsp:cNvPr id="0" name=""/>
        <dsp:cNvSpPr/>
      </dsp:nvSpPr>
      <dsp:spPr>
        <a:xfrm>
          <a:off x="1057701" y="1148997"/>
          <a:ext cx="4803388" cy="915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18" tIns="96918" rIns="96918" bIns="96918" numCol="1" spcCol="1270" anchor="ctr" anchorCtr="0">
          <a:noAutofit/>
        </a:bodyPr>
        <a:lstStyle/>
        <a:p>
          <a:pPr marL="0" lvl="0" indent="0" algn="l" defTabSz="844550">
            <a:lnSpc>
              <a:spcPct val="100000"/>
            </a:lnSpc>
            <a:spcBef>
              <a:spcPct val="0"/>
            </a:spcBef>
            <a:spcAft>
              <a:spcPct val="35000"/>
            </a:spcAft>
            <a:buNone/>
          </a:pPr>
          <a:r>
            <a:rPr lang="en-AU" sz="1900" kern="1200">
              <a:latin typeface="Inter" panose="020B0604020202020204" charset="0"/>
              <a:ea typeface="Inter" panose="020B0604020202020204" charset="0"/>
            </a:rPr>
            <a:t>Are we reacting to events, or are we processing events?</a:t>
          </a:r>
          <a:endParaRPr lang="en-US" sz="1900" kern="1200">
            <a:latin typeface="Inter" panose="020B0604020202020204" charset="0"/>
            <a:ea typeface="Inter" panose="020B0604020202020204" charset="0"/>
          </a:endParaRPr>
        </a:p>
      </dsp:txBody>
      <dsp:txXfrm>
        <a:off x="1057701" y="1148997"/>
        <a:ext cx="4803388" cy="915758"/>
      </dsp:txXfrm>
    </dsp:sp>
    <dsp:sp modelId="{3E439F16-2775-4BE2-A0A6-B5C3A8E37394}">
      <dsp:nvSpPr>
        <dsp:cNvPr id="0" name=""/>
        <dsp:cNvSpPr/>
      </dsp:nvSpPr>
      <dsp:spPr>
        <a:xfrm>
          <a:off x="0" y="2293695"/>
          <a:ext cx="5861090" cy="915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FE0669-8149-4E7D-A25D-1D096333C88B}">
      <dsp:nvSpPr>
        <dsp:cNvPr id="0" name=""/>
        <dsp:cNvSpPr/>
      </dsp:nvSpPr>
      <dsp:spPr>
        <a:xfrm>
          <a:off x="277016" y="2499741"/>
          <a:ext cx="503667" cy="5036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990B74-7C33-4D71-AE91-FA5AFDA06257}">
      <dsp:nvSpPr>
        <dsp:cNvPr id="0" name=""/>
        <dsp:cNvSpPr/>
      </dsp:nvSpPr>
      <dsp:spPr>
        <a:xfrm>
          <a:off x="1057701" y="2293695"/>
          <a:ext cx="4803388" cy="915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18" tIns="96918" rIns="96918" bIns="96918" numCol="1" spcCol="1270" anchor="ctr" anchorCtr="0">
          <a:noAutofit/>
        </a:bodyPr>
        <a:lstStyle/>
        <a:p>
          <a:pPr marL="0" lvl="0" indent="0" algn="l" defTabSz="844550">
            <a:lnSpc>
              <a:spcPct val="100000"/>
            </a:lnSpc>
            <a:spcBef>
              <a:spcPct val="0"/>
            </a:spcBef>
            <a:spcAft>
              <a:spcPct val="35000"/>
            </a:spcAft>
            <a:buNone/>
          </a:pPr>
          <a:r>
            <a:rPr lang="en-AU" sz="1900" kern="1200">
              <a:latin typeface="Inter" panose="020B0604020202020204" charset="0"/>
              <a:ea typeface="Inter" panose="020B0604020202020204" charset="0"/>
            </a:rPr>
            <a:t>Do we need advanced capabilities for our messages?</a:t>
          </a:r>
          <a:endParaRPr lang="en-US" sz="1900" kern="1200">
            <a:latin typeface="Inter" panose="020B0604020202020204" charset="0"/>
            <a:ea typeface="Inter" panose="020B0604020202020204" charset="0"/>
          </a:endParaRPr>
        </a:p>
      </dsp:txBody>
      <dsp:txXfrm>
        <a:off x="1057701" y="2293695"/>
        <a:ext cx="4803388" cy="915758"/>
      </dsp:txXfrm>
    </dsp:sp>
    <dsp:sp modelId="{FE4236AB-C967-4D38-B6AB-C97B6EA499A3}">
      <dsp:nvSpPr>
        <dsp:cNvPr id="0" name=""/>
        <dsp:cNvSpPr/>
      </dsp:nvSpPr>
      <dsp:spPr>
        <a:xfrm>
          <a:off x="0" y="3438393"/>
          <a:ext cx="5861090" cy="915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C9BA8B-988D-44B2-86DC-8FC89A04E869}">
      <dsp:nvSpPr>
        <dsp:cNvPr id="0" name=""/>
        <dsp:cNvSpPr/>
      </dsp:nvSpPr>
      <dsp:spPr>
        <a:xfrm>
          <a:off x="277016" y="3644439"/>
          <a:ext cx="503667" cy="5036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901836-492F-4205-9D8B-8E3C104A92A2}">
      <dsp:nvSpPr>
        <dsp:cNvPr id="0" name=""/>
        <dsp:cNvSpPr/>
      </dsp:nvSpPr>
      <dsp:spPr>
        <a:xfrm>
          <a:off x="1057701" y="3438393"/>
          <a:ext cx="4803388" cy="915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18" tIns="96918" rIns="96918" bIns="96918" numCol="1" spcCol="1270" anchor="ctr" anchorCtr="0">
          <a:noAutofit/>
        </a:bodyPr>
        <a:lstStyle/>
        <a:p>
          <a:pPr marL="0" lvl="0" indent="0" algn="l" defTabSz="844550">
            <a:lnSpc>
              <a:spcPct val="100000"/>
            </a:lnSpc>
            <a:spcBef>
              <a:spcPct val="0"/>
            </a:spcBef>
            <a:spcAft>
              <a:spcPct val="35000"/>
            </a:spcAft>
            <a:buNone/>
          </a:pPr>
          <a:r>
            <a:rPr lang="en-AU" sz="1900" kern="1200">
              <a:latin typeface="Inter" panose="020B0604020202020204" charset="0"/>
              <a:ea typeface="Inter" panose="020B0604020202020204" charset="0"/>
            </a:rPr>
            <a:t>How many events/messages do we need to process?</a:t>
          </a:r>
          <a:endParaRPr lang="en-US" sz="1900" kern="1200">
            <a:latin typeface="Inter" panose="020B0604020202020204" charset="0"/>
            <a:ea typeface="Inter" panose="020B0604020202020204" charset="0"/>
          </a:endParaRPr>
        </a:p>
      </dsp:txBody>
      <dsp:txXfrm>
        <a:off x="1057701" y="3438393"/>
        <a:ext cx="4803388" cy="915758"/>
      </dsp:txXfrm>
    </dsp:sp>
    <dsp:sp modelId="{657B9277-989C-41C4-AF81-C5C9349A31FB}">
      <dsp:nvSpPr>
        <dsp:cNvPr id="0" name=""/>
        <dsp:cNvSpPr/>
      </dsp:nvSpPr>
      <dsp:spPr>
        <a:xfrm>
          <a:off x="0" y="4583092"/>
          <a:ext cx="5861090" cy="9157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0CCEBE-6E9B-4FA1-BA3C-8725F4C5EC97}">
      <dsp:nvSpPr>
        <dsp:cNvPr id="0" name=""/>
        <dsp:cNvSpPr/>
      </dsp:nvSpPr>
      <dsp:spPr>
        <a:xfrm>
          <a:off x="277016" y="4789137"/>
          <a:ext cx="503667" cy="5036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6C2BB1-B141-4B52-8FCB-592BAF4DEF8E}">
      <dsp:nvSpPr>
        <dsp:cNvPr id="0" name=""/>
        <dsp:cNvSpPr/>
      </dsp:nvSpPr>
      <dsp:spPr>
        <a:xfrm>
          <a:off x="1057701" y="4583092"/>
          <a:ext cx="4803388" cy="915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18" tIns="96918" rIns="96918" bIns="96918" numCol="1" spcCol="1270" anchor="ctr" anchorCtr="0">
          <a:noAutofit/>
        </a:bodyPr>
        <a:lstStyle/>
        <a:p>
          <a:pPr marL="0" lvl="0" indent="0" algn="l" defTabSz="844550">
            <a:lnSpc>
              <a:spcPct val="100000"/>
            </a:lnSpc>
            <a:spcBef>
              <a:spcPct val="0"/>
            </a:spcBef>
            <a:spcAft>
              <a:spcPct val="35000"/>
            </a:spcAft>
            <a:buNone/>
          </a:pPr>
          <a:r>
            <a:rPr lang="en-AU" sz="1900" kern="1200">
              <a:latin typeface="Inter" panose="020B0604020202020204" charset="0"/>
              <a:ea typeface="Inter" panose="020B0604020202020204" charset="0"/>
            </a:rPr>
            <a:t>Do we need to architect our systems to handle events/messages?</a:t>
          </a:r>
          <a:endParaRPr lang="en-US" sz="1900" kern="1200">
            <a:latin typeface="Inter" panose="020B0604020202020204" charset="0"/>
            <a:ea typeface="Inter" panose="020B0604020202020204" charset="0"/>
          </a:endParaRPr>
        </a:p>
      </dsp:txBody>
      <dsp:txXfrm>
        <a:off x="1057701" y="4583092"/>
        <a:ext cx="4803388" cy="915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31460-7C9A-4DB3-9CDB-087DFDFE8B9F}">
      <dsp:nvSpPr>
        <dsp:cNvPr id="0" name=""/>
        <dsp:cNvSpPr/>
      </dsp:nvSpPr>
      <dsp:spPr>
        <a:xfrm>
          <a:off x="0" y="4592"/>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1E5732-5D15-46BA-B852-3586FAA238E9}">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457D42-E9A8-441C-8CE4-37A68B990E19}">
      <dsp:nvSpPr>
        <dsp:cNvPr id="0" name=""/>
        <dsp:cNvSpPr/>
      </dsp:nvSpPr>
      <dsp:spPr>
        <a:xfrm>
          <a:off x="1129902" y="4592"/>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AU" sz="1900" kern="1200"/>
            <a:t>Does your system handle multiple tasks that have different priorities?</a:t>
          </a:r>
          <a:endParaRPr lang="en-US" sz="1900" kern="1200"/>
        </a:p>
      </dsp:txBody>
      <dsp:txXfrm>
        <a:off x="1129902" y="4592"/>
        <a:ext cx="5171698" cy="978270"/>
      </dsp:txXfrm>
    </dsp:sp>
    <dsp:sp modelId="{AC079963-D017-496C-BC92-5461715296B0}">
      <dsp:nvSpPr>
        <dsp:cNvPr id="0" name=""/>
        <dsp:cNvSpPr/>
      </dsp:nvSpPr>
      <dsp:spPr>
        <a:xfrm>
          <a:off x="0" y="1227431"/>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5195D2-234E-4FB2-9ACA-6E4C93E47CBF}">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19F80F-39D3-4E85-B80A-90DB351B8BE0}">
      <dsp:nvSpPr>
        <dsp:cNvPr id="0" name=""/>
        <dsp:cNvSpPr/>
      </dsp:nvSpPr>
      <dsp:spPr>
        <a:xfrm>
          <a:off x="1129902" y="1227431"/>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AU" sz="1900" kern="1200"/>
            <a:t>Does your system have users or tenants with different priority levels?</a:t>
          </a:r>
          <a:endParaRPr lang="en-US" sz="1900" kern="1200"/>
        </a:p>
      </dsp:txBody>
      <dsp:txXfrm>
        <a:off x="1129902" y="1227431"/>
        <a:ext cx="5171698" cy="978270"/>
      </dsp:txXfrm>
    </dsp:sp>
    <dsp:sp modelId="{72D2D55D-DA18-4ADA-81D0-8208A03D6912}">
      <dsp:nvSpPr>
        <dsp:cNvPr id="0" name=""/>
        <dsp:cNvSpPr/>
      </dsp:nvSpPr>
      <dsp:spPr>
        <a:xfrm>
          <a:off x="0" y="2450269"/>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93CBDF-1060-4A1F-A982-9A06D71A61DF}">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6D5DEB-4765-4A1A-95EF-4DE8019F5D06}">
      <dsp:nvSpPr>
        <dsp:cNvPr id="0" name=""/>
        <dsp:cNvSpPr/>
      </dsp:nvSpPr>
      <dsp:spPr>
        <a:xfrm>
          <a:off x="1129902" y="2450269"/>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AU" sz="1900" kern="1200"/>
            <a:t>Must all higher priority tasks be processed before any lower priority tasks are processed?</a:t>
          </a:r>
          <a:endParaRPr lang="en-US" sz="1900" kern="1200"/>
        </a:p>
      </dsp:txBody>
      <dsp:txXfrm>
        <a:off x="1129902" y="2450269"/>
        <a:ext cx="5171698" cy="978270"/>
      </dsp:txXfrm>
    </dsp:sp>
    <dsp:sp modelId="{761964D8-B4AC-4249-9B8E-E0613185FB0E}">
      <dsp:nvSpPr>
        <dsp:cNvPr id="0" name=""/>
        <dsp:cNvSpPr/>
      </dsp:nvSpPr>
      <dsp:spPr>
        <a:xfrm>
          <a:off x="0" y="3673107"/>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D973CC-B22C-437D-B50D-0D0A7080A53F}">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69F9C5-C70D-43FA-A853-EBF9338DEE3C}">
      <dsp:nvSpPr>
        <dsp:cNvPr id="0" name=""/>
        <dsp:cNvSpPr/>
      </dsp:nvSpPr>
      <dsp:spPr>
        <a:xfrm>
          <a:off x="1129902" y="3673107"/>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AU" sz="1900" kern="1200"/>
            <a:t>Does our infrastructure support the ability to process messages faster?</a:t>
          </a:r>
          <a:endParaRPr lang="en-US" sz="1900" kern="1200"/>
        </a:p>
      </dsp:txBody>
      <dsp:txXfrm>
        <a:off x="1129902" y="3673107"/>
        <a:ext cx="5171698" cy="978270"/>
      </dsp:txXfrm>
    </dsp:sp>
    <dsp:sp modelId="{84F3EAC1-1A55-489F-BA2A-9C380C783341}">
      <dsp:nvSpPr>
        <dsp:cNvPr id="0" name=""/>
        <dsp:cNvSpPr/>
      </dsp:nvSpPr>
      <dsp:spPr>
        <a:xfrm>
          <a:off x="0" y="4895945"/>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40F446-4D1A-44D4-A47E-185F468CAC0E}">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751CA7-62D9-41EA-92E0-295606BA260D}">
      <dsp:nvSpPr>
        <dsp:cNvPr id="0" name=""/>
        <dsp:cNvSpPr/>
      </dsp:nvSpPr>
      <dsp:spPr>
        <a:xfrm>
          <a:off x="1129902" y="4895945"/>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AU" sz="1900" kern="1200"/>
            <a:t>Do our consumers need to be partitioned for priority?</a:t>
          </a:r>
          <a:endParaRPr lang="en-US" sz="1900" kern="1200"/>
        </a:p>
      </dsp:txBody>
      <dsp:txXfrm>
        <a:off x="1129902" y="4895945"/>
        <a:ext cx="5171698" cy="978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AA642A-4753-42F2-9BBD-473EEE816F7C}">
      <dsp:nvSpPr>
        <dsp:cNvPr id="0" name=""/>
        <dsp:cNvSpPr/>
      </dsp:nvSpPr>
      <dsp:spPr>
        <a:xfrm>
          <a:off x="0" y="749974"/>
          <a:ext cx="5861090" cy="1272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AU" sz="3200" kern="1200"/>
            <a:t>Provides a load-level system that handles variation of volumes.</a:t>
          </a:r>
          <a:endParaRPr lang="en-US" sz="3200" kern="1200"/>
        </a:p>
      </dsp:txBody>
      <dsp:txXfrm>
        <a:off x="62141" y="812115"/>
        <a:ext cx="5736808" cy="1148678"/>
      </dsp:txXfrm>
    </dsp:sp>
    <dsp:sp modelId="{36896767-AB07-4DBB-9819-40811F51D982}">
      <dsp:nvSpPr>
        <dsp:cNvPr id="0" name=""/>
        <dsp:cNvSpPr/>
      </dsp:nvSpPr>
      <dsp:spPr>
        <a:xfrm>
          <a:off x="0" y="2115095"/>
          <a:ext cx="5861090" cy="127296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AU" sz="3200" kern="1200"/>
            <a:t>Improves reliability, scalability and resiliency.</a:t>
          </a:r>
          <a:endParaRPr lang="en-US" sz="3200" kern="1200"/>
        </a:p>
      </dsp:txBody>
      <dsp:txXfrm>
        <a:off x="62141" y="2177236"/>
        <a:ext cx="5736808" cy="1148678"/>
      </dsp:txXfrm>
    </dsp:sp>
    <dsp:sp modelId="{4277D00F-489E-4993-945A-2B3352E9B3CF}">
      <dsp:nvSpPr>
        <dsp:cNvPr id="0" name=""/>
        <dsp:cNvSpPr/>
      </dsp:nvSpPr>
      <dsp:spPr>
        <a:xfrm>
          <a:off x="0" y="3480215"/>
          <a:ext cx="5861090" cy="12729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AU" sz="3200" kern="1200"/>
            <a:t>Doesn’t require complex coordination.</a:t>
          </a:r>
          <a:endParaRPr lang="en-US" sz="3200" kern="1200"/>
        </a:p>
      </dsp:txBody>
      <dsp:txXfrm>
        <a:off x="62141" y="3542356"/>
        <a:ext cx="5736808" cy="11486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28A70-1B27-4E8A-A997-E398D76DF79B}">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74C3D0-9BE4-45E8-8627-7F334B08AD7B}">
      <dsp:nvSpPr>
        <dsp:cNvPr id="0" name=""/>
        <dsp:cNvSpPr/>
      </dsp:nvSpPr>
      <dsp:spPr>
        <a:xfrm>
          <a:off x="0" y="2703"/>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AU" sz="2900" kern="1200"/>
            <a:t>Ordering of messages.</a:t>
          </a:r>
          <a:endParaRPr lang="en-US" sz="2900" kern="1200"/>
        </a:p>
      </dsp:txBody>
      <dsp:txXfrm>
        <a:off x="0" y="2703"/>
        <a:ext cx="6900512" cy="921789"/>
      </dsp:txXfrm>
    </dsp:sp>
    <dsp:sp modelId="{A08DDD47-12B6-47CB-BAAB-00A4EC10527C}">
      <dsp:nvSpPr>
        <dsp:cNvPr id="0" name=""/>
        <dsp:cNvSpPr/>
      </dsp:nvSpPr>
      <dsp:spPr>
        <a:xfrm>
          <a:off x="0" y="924492"/>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D96E76-7B35-4A0E-ACE2-62E51DDB6EB2}">
      <dsp:nvSpPr>
        <dsp:cNvPr id="0" name=""/>
        <dsp:cNvSpPr/>
      </dsp:nvSpPr>
      <dsp:spPr>
        <a:xfrm>
          <a:off x="0" y="924492"/>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AU" sz="2900" kern="1200"/>
            <a:t>Designing our services for resiliency.</a:t>
          </a:r>
          <a:endParaRPr lang="en-US" sz="2900" kern="1200"/>
        </a:p>
      </dsp:txBody>
      <dsp:txXfrm>
        <a:off x="0" y="924492"/>
        <a:ext cx="6900512" cy="921789"/>
      </dsp:txXfrm>
    </dsp:sp>
    <dsp:sp modelId="{42CBE9D3-EB93-45AB-A5A8-0993E7AC0740}">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14A83-3BC2-441F-9893-60D263DA070B}">
      <dsp:nvSpPr>
        <dsp:cNvPr id="0" name=""/>
        <dsp:cNvSpPr/>
      </dsp:nvSpPr>
      <dsp:spPr>
        <a:xfrm>
          <a:off x="0" y="1846281"/>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AU" sz="2900" kern="1200"/>
            <a:t>Poison messages.</a:t>
          </a:r>
          <a:endParaRPr lang="en-US" sz="2900" kern="1200"/>
        </a:p>
      </dsp:txBody>
      <dsp:txXfrm>
        <a:off x="0" y="1846281"/>
        <a:ext cx="6900512" cy="921789"/>
      </dsp:txXfrm>
    </dsp:sp>
    <dsp:sp modelId="{A6E0ACC1-011C-40BD-9118-63C65A5016BA}">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035A92-0551-48DD-8BF7-A0F04E219A6C}">
      <dsp:nvSpPr>
        <dsp:cNvPr id="0" name=""/>
        <dsp:cNvSpPr/>
      </dsp:nvSpPr>
      <dsp:spPr>
        <a:xfrm>
          <a:off x="0" y="2768070"/>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AU" sz="2900" kern="1200"/>
            <a:t>Handling results.</a:t>
          </a:r>
          <a:endParaRPr lang="en-US" sz="2900" kern="1200"/>
        </a:p>
      </dsp:txBody>
      <dsp:txXfrm>
        <a:off x="0" y="2768070"/>
        <a:ext cx="6900512" cy="921789"/>
      </dsp:txXfrm>
    </dsp:sp>
    <dsp:sp modelId="{36EA3138-ADD8-41AF-8B34-31BEAB46B91B}">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D671DF-541F-4376-9B50-6E4BFF3F9C28}">
      <dsp:nvSpPr>
        <dsp:cNvPr id="0" name=""/>
        <dsp:cNvSpPr/>
      </dsp:nvSpPr>
      <dsp:spPr>
        <a:xfrm>
          <a:off x="0" y="3689859"/>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AU" sz="2900" kern="1200"/>
            <a:t>Scaling the messaging system.</a:t>
          </a:r>
          <a:endParaRPr lang="en-US" sz="2900" kern="1200"/>
        </a:p>
      </dsp:txBody>
      <dsp:txXfrm>
        <a:off x="0" y="3689859"/>
        <a:ext cx="6900512" cy="921789"/>
      </dsp:txXfrm>
    </dsp:sp>
    <dsp:sp modelId="{96E4F7F7-D2E9-42DD-BD51-2A4BB26CBFA5}">
      <dsp:nvSpPr>
        <dsp:cNvPr id="0" name=""/>
        <dsp:cNvSpPr/>
      </dsp:nvSpPr>
      <dsp:spPr>
        <a:xfrm>
          <a:off x="0" y="4611648"/>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749552-A6FA-4DFF-8DFB-84155F42F244}">
      <dsp:nvSpPr>
        <dsp:cNvPr id="0" name=""/>
        <dsp:cNvSpPr/>
      </dsp:nvSpPr>
      <dsp:spPr>
        <a:xfrm>
          <a:off x="0" y="4611648"/>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AU" sz="2900" kern="1200"/>
            <a:t>Ensuring reliability of the messaging system.</a:t>
          </a:r>
          <a:endParaRPr lang="en-US" sz="2900" kern="1200"/>
        </a:p>
      </dsp:txBody>
      <dsp:txXfrm>
        <a:off x="0" y="4611648"/>
        <a:ext cx="6900512" cy="9217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91B20-C45C-455C-98D5-E63F15347E4F}">
      <dsp:nvSpPr>
        <dsp:cNvPr id="0" name=""/>
        <dsp:cNvSpPr/>
      </dsp:nvSpPr>
      <dsp:spPr>
        <a:xfrm>
          <a:off x="0" y="647375"/>
          <a:ext cx="5861090" cy="795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a:t>Application logic that controls rate at which services handle messages to avoid overwhelming resources.</a:t>
          </a:r>
          <a:endParaRPr lang="en-US" sz="2000" kern="1200"/>
        </a:p>
      </dsp:txBody>
      <dsp:txXfrm>
        <a:off x="38838" y="686213"/>
        <a:ext cx="5783414" cy="717924"/>
      </dsp:txXfrm>
    </dsp:sp>
    <dsp:sp modelId="{F5EE92DE-34AD-4775-BEC5-F264787E4B57}">
      <dsp:nvSpPr>
        <dsp:cNvPr id="0" name=""/>
        <dsp:cNvSpPr/>
      </dsp:nvSpPr>
      <dsp:spPr>
        <a:xfrm>
          <a:off x="0" y="1500575"/>
          <a:ext cx="5861090" cy="79560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a:t>Message queues are a one-way communication mechanisms.</a:t>
          </a:r>
          <a:endParaRPr lang="en-US" sz="2000" kern="1200"/>
        </a:p>
      </dsp:txBody>
      <dsp:txXfrm>
        <a:off x="38838" y="1539413"/>
        <a:ext cx="5783414" cy="717924"/>
      </dsp:txXfrm>
    </dsp:sp>
    <dsp:sp modelId="{62132B12-B73E-4632-B952-68106C2A8629}">
      <dsp:nvSpPr>
        <dsp:cNvPr id="0" name=""/>
        <dsp:cNvSpPr/>
      </dsp:nvSpPr>
      <dsp:spPr>
        <a:xfrm>
          <a:off x="0" y="2353775"/>
          <a:ext cx="5861090" cy="7956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a:t>Can lose information.</a:t>
          </a:r>
          <a:endParaRPr lang="en-US" sz="2000" kern="1200"/>
        </a:p>
      </dsp:txBody>
      <dsp:txXfrm>
        <a:off x="38838" y="2392613"/>
        <a:ext cx="5783414" cy="717924"/>
      </dsp:txXfrm>
    </dsp:sp>
    <dsp:sp modelId="{514C8C8C-383A-451D-9293-103D5C48D89D}">
      <dsp:nvSpPr>
        <dsp:cNvPr id="0" name=""/>
        <dsp:cNvSpPr/>
      </dsp:nvSpPr>
      <dsp:spPr>
        <a:xfrm>
          <a:off x="0" y="3206975"/>
          <a:ext cx="5861090" cy="79560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a:t>Can trail behind the system.</a:t>
          </a:r>
          <a:endParaRPr lang="en-US" sz="2000" kern="1200"/>
        </a:p>
      </dsp:txBody>
      <dsp:txXfrm>
        <a:off x="38838" y="3245813"/>
        <a:ext cx="5783414" cy="717924"/>
      </dsp:txXfrm>
    </dsp:sp>
    <dsp:sp modelId="{39D7F3F8-8DE7-4892-BC0E-5478C3F039AF}">
      <dsp:nvSpPr>
        <dsp:cNvPr id="0" name=""/>
        <dsp:cNvSpPr/>
      </dsp:nvSpPr>
      <dsp:spPr>
        <a:xfrm>
          <a:off x="0" y="4060175"/>
          <a:ext cx="5861090" cy="7956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a:t>Autoscaling can cause increased contention for resources.</a:t>
          </a:r>
          <a:endParaRPr lang="en-US" sz="2000" kern="1200"/>
        </a:p>
      </dsp:txBody>
      <dsp:txXfrm>
        <a:off x="38838" y="4099013"/>
        <a:ext cx="5783414" cy="7179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397D0-CE03-4E3B-8539-DF94B9BB6C12}">
      <dsp:nvSpPr>
        <dsp:cNvPr id="0" name=""/>
        <dsp:cNvSpPr/>
      </dsp:nvSpPr>
      <dsp:spPr>
        <a:xfrm>
          <a:off x="0" y="696878"/>
          <a:ext cx="5247340" cy="383760"/>
        </a:xfrm>
        <a:prstGeom prst="round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AU" sz="1600" kern="1200"/>
            <a:t>Category/scale unit</a:t>
          </a:r>
        </a:p>
      </dsp:txBody>
      <dsp:txXfrm>
        <a:off x="18734" y="715612"/>
        <a:ext cx="5209872" cy="346292"/>
      </dsp:txXfrm>
    </dsp:sp>
    <dsp:sp modelId="{67103957-C886-4CB5-8DB5-52100E8C954A}">
      <dsp:nvSpPr>
        <dsp:cNvPr id="0" name=""/>
        <dsp:cNvSpPr/>
      </dsp:nvSpPr>
      <dsp:spPr>
        <a:xfrm>
          <a:off x="0" y="1126718"/>
          <a:ext cx="5247340" cy="383760"/>
        </a:xfrm>
        <a:prstGeom prst="roundRect">
          <a:avLst/>
        </a:prstGeom>
        <a:solidFill>
          <a:schemeClr val="accent2">
            <a:shade val="50000"/>
            <a:hueOff val="-236469"/>
            <a:satOff val="3113"/>
            <a:lumOff val="18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AU" sz="1600" kern="1200"/>
            <a:t>Throughput</a:t>
          </a:r>
        </a:p>
      </dsp:txBody>
      <dsp:txXfrm>
        <a:off x="18734" y="1145452"/>
        <a:ext cx="5209872" cy="346292"/>
      </dsp:txXfrm>
    </dsp:sp>
    <dsp:sp modelId="{B9913F34-5DF8-4F06-B464-D7D69406331C}">
      <dsp:nvSpPr>
        <dsp:cNvPr id="0" name=""/>
        <dsp:cNvSpPr/>
      </dsp:nvSpPr>
      <dsp:spPr>
        <a:xfrm>
          <a:off x="0" y="1556558"/>
          <a:ext cx="5247340" cy="383760"/>
        </a:xfrm>
        <a:prstGeom prst="roundRect">
          <a:avLst/>
        </a:prstGeom>
        <a:solidFill>
          <a:schemeClr val="accent2">
            <a:shade val="50000"/>
            <a:hueOff val="-472938"/>
            <a:satOff val="6226"/>
            <a:lumOff val="37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AU" sz="1600" kern="1200"/>
            <a:t>Service capabilities</a:t>
          </a:r>
        </a:p>
      </dsp:txBody>
      <dsp:txXfrm>
        <a:off x="18734" y="1575292"/>
        <a:ext cx="5209872" cy="346292"/>
      </dsp:txXfrm>
    </dsp:sp>
    <dsp:sp modelId="{C9CB2362-96FD-4E6F-BA55-2958755DBC2C}">
      <dsp:nvSpPr>
        <dsp:cNvPr id="0" name=""/>
        <dsp:cNvSpPr/>
      </dsp:nvSpPr>
      <dsp:spPr>
        <a:xfrm>
          <a:off x="0" y="1986399"/>
          <a:ext cx="5247340" cy="383760"/>
        </a:xfrm>
        <a:prstGeom prst="roundRect">
          <a:avLst/>
        </a:prstGeom>
        <a:solidFill>
          <a:schemeClr val="accent2">
            <a:shade val="50000"/>
            <a:hueOff val="-472938"/>
            <a:satOff val="6226"/>
            <a:lumOff val="37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AU" sz="1600" kern="1200"/>
            <a:t>How do you add new categories of message to the system.</a:t>
          </a:r>
        </a:p>
      </dsp:txBody>
      <dsp:txXfrm>
        <a:off x="18734" y="2005133"/>
        <a:ext cx="5209872" cy="346292"/>
      </dsp:txXfrm>
    </dsp:sp>
    <dsp:sp modelId="{BD615626-DD79-4641-BB23-E77FC7C3EF7A}">
      <dsp:nvSpPr>
        <dsp:cNvPr id="0" name=""/>
        <dsp:cNvSpPr/>
      </dsp:nvSpPr>
      <dsp:spPr>
        <a:xfrm>
          <a:off x="0" y="2416239"/>
          <a:ext cx="5247340" cy="383760"/>
        </a:xfrm>
        <a:prstGeom prst="roundRect">
          <a:avLst/>
        </a:prstGeom>
        <a:solidFill>
          <a:schemeClr val="accent2">
            <a:shade val="50000"/>
            <a:hueOff val="-236469"/>
            <a:satOff val="3113"/>
            <a:lumOff val="18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AU" sz="1600" kern="1200"/>
            <a:t>Out of order messages may still occur.</a:t>
          </a:r>
        </a:p>
      </dsp:txBody>
      <dsp:txXfrm>
        <a:off x="18734" y="2434973"/>
        <a:ext cx="5209872" cy="34629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5696B4-0898-4F44-9C5A-F2EB7B0971DD}">
      <dsp:nvSpPr>
        <dsp:cNvPr id="0" name=""/>
        <dsp:cNvSpPr/>
      </dsp:nvSpPr>
      <dsp:spPr>
        <a:xfrm>
          <a:off x="0" y="2687"/>
          <a:ext cx="586109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05C3EC-6810-46DB-98F6-D03F4290CAE2}">
      <dsp:nvSpPr>
        <dsp:cNvPr id="0" name=""/>
        <dsp:cNvSpPr/>
      </dsp:nvSpPr>
      <dsp:spPr>
        <a:xfrm>
          <a:off x="0" y="2687"/>
          <a:ext cx="5861090" cy="1832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AU" sz="2500" b="1" kern="1200"/>
            <a:t>Compensable Transactions – </a:t>
          </a:r>
          <a:r>
            <a:rPr lang="en-AU" sz="2500" kern="1200"/>
            <a:t>transactions that can potentially be reversed by processing another transaction with the opposite effect.</a:t>
          </a:r>
          <a:endParaRPr lang="en-US" sz="2500" kern="1200"/>
        </a:p>
      </dsp:txBody>
      <dsp:txXfrm>
        <a:off x="0" y="2687"/>
        <a:ext cx="5861090" cy="1832591"/>
      </dsp:txXfrm>
    </dsp:sp>
    <dsp:sp modelId="{42824358-D986-418F-BE6B-B31DC153CFE4}">
      <dsp:nvSpPr>
        <dsp:cNvPr id="0" name=""/>
        <dsp:cNvSpPr/>
      </dsp:nvSpPr>
      <dsp:spPr>
        <a:xfrm>
          <a:off x="0" y="1835279"/>
          <a:ext cx="5861090"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B052E1-8A35-4A00-8C65-5738132D177D}">
      <dsp:nvSpPr>
        <dsp:cNvPr id="0" name=""/>
        <dsp:cNvSpPr/>
      </dsp:nvSpPr>
      <dsp:spPr>
        <a:xfrm>
          <a:off x="0" y="1835279"/>
          <a:ext cx="5861090" cy="1832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AU" sz="2500" b="1" kern="1200"/>
            <a:t>Pivot Transactions – </a:t>
          </a:r>
          <a:r>
            <a:rPr lang="en-AU" sz="2500" kern="1200"/>
            <a:t>go/no-go point in a sage. If this commits, the saga will run until done, or it can be the last compensable or first retryable transaction in the saga.</a:t>
          </a:r>
          <a:endParaRPr lang="en-US" sz="2500" kern="1200"/>
        </a:p>
      </dsp:txBody>
      <dsp:txXfrm>
        <a:off x="0" y="1835279"/>
        <a:ext cx="5861090" cy="1832591"/>
      </dsp:txXfrm>
    </dsp:sp>
    <dsp:sp modelId="{13368AD4-069C-4247-A94A-A475AEBCB074}">
      <dsp:nvSpPr>
        <dsp:cNvPr id="0" name=""/>
        <dsp:cNvSpPr/>
      </dsp:nvSpPr>
      <dsp:spPr>
        <a:xfrm>
          <a:off x="0" y="3667870"/>
          <a:ext cx="586109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171DDD-0EBF-430D-8F4D-A0A0AD01AF6E}">
      <dsp:nvSpPr>
        <dsp:cNvPr id="0" name=""/>
        <dsp:cNvSpPr/>
      </dsp:nvSpPr>
      <dsp:spPr>
        <a:xfrm>
          <a:off x="0" y="3667870"/>
          <a:ext cx="5861090" cy="1832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AU" sz="2500" b="1" kern="1200"/>
            <a:t>Retryable Transactions – </a:t>
          </a:r>
          <a:r>
            <a:rPr lang="en-AU" sz="2500" kern="1200"/>
            <a:t>Transactions that follow the pivot transaction and are guaranteed to succeed</a:t>
          </a:r>
          <a:endParaRPr lang="en-US" sz="2500" kern="1200"/>
        </a:p>
      </dsp:txBody>
      <dsp:txXfrm>
        <a:off x="0" y="3667870"/>
        <a:ext cx="5861090" cy="183259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98DD6-46CB-4180-BC27-EA7D70B35D70}">
      <dsp:nvSpPr>
        <dsp:cNvPr id="0" name=""/>
        <dsp:cNvSpPr/>
      </dsp:nvSpPr>
      <dsp:spPr>
        <a:xfrm>
          <a:off x="0" y="671"/>
          <a:ext cx="586109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8700C0-D2D0-474C-95CC-DE342772128C}">
      <dsp:nvSpPr>
        <dsp:cNvPr id="0" name=""/>
        <dsp:cNvSpPr/>
      </dsp:nvSpPr>
      <dsp:spPr>
        <a:xfrm>
          <a:off x="0" y="671"/>
          <a:ext cx="5861090" cy="1100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AU" sz="3000" kern="1200"/>
            <a:t>Messages or Events?</a:t>
          </a:r>
          <a:endParaRPr lang="en-US" sz="3000" kern="1200"/>
        </a:p>
      </dsp:txBody>
      <dsp:txXfrm>
        <a:off x="0" y="671"/>
        <a:ext cx="5861090" cy="1100361"/>
      </dsp:txXfrm>
    </dsp:sp>
    <dsp:sp modelId="{F68AC8FC-15AB-4B67-AF97-3A77FCF6F059}">
      <dsp:nvSpPr>
        <dsp:cNvPr id="0" name=""/>
        <dsp:cNvSpPr/>
      </dsp:nvSpPr>
      <dsp:spPr>
        <a:xfrm>
          <a:off x="0" y="1101033"/>
          <a:ext cx="5861090"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95BBBF-A1B1-41E5-BC10-FDAB257CEEB2}">
      <dsp:nvSpPr>
        <dsp:cNvPr id="0" name=""/>
        <dsp:cNvSpPr/>
      </dsp:nvSpPr>
      <dsp:spPr>
        <a:xfrm>
          <a:off x="0" y="1101033"/>
          <a:ext cx="5861090" cy="1100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AU" sz="3000" kern="1200"/>
            <a:t>How can message brokers break up your architecture?</a:t>
          </a:r>
          <a:endParaRPr lang="en-US" sz="3000" kern="1200"/>
        </a:p>
      </dsp:txBody>
      <dsp:txXfrm>
        <a:off x="0" y="1101033"/>
        <a:ext cx="5861090" cy="1100361"/>
      </dsp:txXfrm>
    </dsp:sp>
    <dsp:sp modelId="{AC085A1A-5928-40C8-9882-99BD9DFAA36D}">
      <dsp:nvSpPr>
        <dsp:cNvPr id="0" name=""/>
        <dsp:cNvSpPr/>
      </dsp:nvSpPr>
      <dsp:spPr>
        <a:xfrm>
          <a:off x="0" y="2201394"/>
          <a:ext cx="5861090"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D6E18B-0B66-4A90-ABCE-1799F977184F}">
      <dsp:nvSpPr>
        <dsp:cNvPr id="0" name=""/>
        <dsp:cNvSpPr/>
      </dsp:nvSpPr>
      <dsp:spPr>
        <a:xfrm>
          <a:off x="0" y="2201394"/>
          <a:ext cx="5861090" cy="1100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AU" sz="3000" kern="1200"/>
            <a:t>How complex is your architecture?</a:t>
          </a:r>
          <a:endParaRPr lang="en-US" sz="3000" kern="1200"/>
        </a:p>
      </dsp:txBody>
      <dsp:txXfrm>
        <a:off x="0" y="2201394"/>
        <a:ext cx="5861090" cy="1100361"/>
      </dsp:txXfrm>
    </dsp:sp>
    <dsp:sp modelId="{0DB0B491-9609-443A-90A4-C58B0CAC4450}">
      <dsp:nvSpPr>
        <dsp:cNvPr id="0" name=""/>
        <dsp:cNvSpPr/>
      </dsp:nvSpPr>
      <dsp:spPr>
        <a:xfrm>
          <a:off x="0" y="3301755"/>
          <a:ext cx="5861090"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056971-A8DE-4AA4-9FD3-539EFD5B6B96}">
      <dsp:nvSpPr>
        <dsp:cNvPr id="0" name=""/>
        <dsp:cNvSpPr/>
      </dsp:nvSpPr>
      <dsp:spPr>
        <a:xfrm>
          <a:off x="0" y="3301755"/>
          <a:ext cx="5861090" cy="1100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AU" sz="3000" kern="1200"/>
            <a:t>Is the order of your messages important?</a:t>
          </a:r>
          <a:endParaRPr lang="en-US" sz="3000" kern="1200"/>
        </a:p>
      </dsp:txBody>
      <dsp:txXfrm>
        <a:off x="0" y="3301755"/>
        <a:ext cx="5861090" cy="1100361"/>
      </dsp:txXfrm>
    </dsp:sp>
    <dsp:sp modelId="{AAB085CD-E4D0-4E64-93A1-92BF80779A6A}">
      <dsp:nvSpPr>
        <dsp:cNvPr id="0" name=""/>
        <dsp:cNvSpPr/>
      </dsp:nvSpPr>
      <dsp:spPr>
        <a:xfrm>
          <a:off x="0" y="4402116"/>
          <a:ext cx="586109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26266C-A0A0-4821-B670-0A76BB052B28}">
      <dsp:nvSpPr>
        <dsp:cNvPr id="0" name=""/>
        <dsp:cNvSpPr/>
      </dsp:nvSpPr>
      <dsp:spPr>
        <a:xfrm>
          <a:off x="0" y="4402116"/>
          <a:ext cx="5861090" cy="1100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AU" sz="3000" kern="1200"/>
            <a:t>Who’s listening to your messages? How will they scale?</a:t>
          </a:r>
          <a:endParaRPr lang="en-US" sz="3000" kern="1200"/>
        </a:p>
      </dsp:txBody>
      <dsp:txXfrm>
        <a:off x="0" y="4402116"/>
        <a:ext cx="5861090" cy="110036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E89E2D-BBFA-469B-8328-45C3D3FBE2D5}" type="datetimeFigureOut">
              <a:rPr lang="en-AU" smtClean="0"/>
              <a:t>14/02/2024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4B7322-CE98-425C-81BD-0E6992097154}" type="slidenum">
              <a:rPr lang="en-AU" smtClean="0"/>
              <a:t>‹#›</a:t>
            </a:fld>
            <a:endParaRPr lang="en-AU"/>
          </a:p>
        </p:txBody>
      </p:sp>
    </p:spTree>
    <p:extLst>
      <p:ext uri="{BB962C8B-B14F-4D97-AF65-F5344CB8AC3E}">
        <p14:creationId xmlns:p14="http://schemas.microsoft.com/office/powerpoint/2010/main" val="3257178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7461e19e7f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7461e19e7f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AU" dirty="0"/>
              <a:t>Hey everyone, how are we all doing? Everyone enjoying NDC Sydney so far?</a:t>
            </a:r>
          </a:p>
          <a:p>
            <a:endParaRPr lang="en-AU" dirty="0"/>
          </a:p>
          <a:p>
            <a:r>
              <a:rPr lang="en-AU" dirty="0"/>
              <a:t>My name is Will Velida, I’m a Lead Software Engineer for the Mantel Group, and today we’re going to talk about implementing scalable messaging patterns in Azure.</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So before we start to think about the types of problems that we might face</a:t>
            </a:r>
          </a:p>
          <a:p>
            <a:endParaRPr lang="en-AU" dirty="0"/>
          </a:p>
        </p:txBody>
      </p:sp>
      <p:sp>
        <p:nvSpPr>
          <p:cNvPr id="4" name="Slide Number Placeholder 3"/>
          <p:cNvSpPr>
            <a:spLocks noGrp="1"/>
          </p:cNvSpPr>
          <p:nvPr>
            <p:ph type="sldNum" sz="quarter" idx="5"/>
          </p:nvPr>
        </p:nvSpPr>
        <p:spPr/>
        <p:txBody>
          <a:bodyPr/>
          <a:lstStyle/>
          <a:p>
            <a:fld id="{2F4B7322-CE98-425C-81BD-0E6992097154}" type="slidenum">
              <a:rPr lang="en-AU" smtClean="0"/>
              <a:t>10</a:t>
            </a:fld>
            <a:endParaRPr lang="en-AU"/>
          </a:p>
        </p:txBody>
      </p:sp>
    </p:spTree>
    <p:extLst>
      <p:ext uri="{BB962C8B-B14F-4D97-AF65-F5344CB8AC3E}">
        <p14:creationId xmlns:p14="http://schemas.microsoft.com/office/powerpoint/2010/main" val="1232799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And even with the differences, it’s likely that we’ll need to use different services together to fulfill distinct roles.</a:t>
            </a:r>
          </a:p>
          <a:p>
            <a:endParaRPr lang="en-AU" dirty="0"/>
          </a:p>
          <a:p>
            <a:r>
              <a:rPr lang="en-AU" dirty="0"/>
              <a:t>We may want to link all these services together to react to events and create a pipeline. </a:t>
            </a:r>
          </a:p>
          <a:p>
            <a:endParaRPr lang="en-AU" dirty="0"/>
          </a:p>
          <a:p>
            <a:endParaRPr lang="en-AU" dirty="0"/>
          </a:p>
        </p:txBody>
      </p:sp>
      <p:sp>
        <p:nvSpPr>
          <p:cNvPr id="4" name="Slide Number Placeholder 3"/>
          <p:cNvSpPr>
            <a:spLocks noGrp="1"/>
          </p:cNvSpPr>
          <p:nvPr>
            <p:ph type="sldNum" sz="quarter" idx="5"/>
          </p:nvPr>
        </p:nvSpPr>
        <p:spPr/>
        <p:txBody>
          <a:bodyPr/>
          <a:lstStyle/>
          <a:p>
            <a:fld id="{2F4B7322-CE98-425C-81BD-0E6992097154}" type="slidenum">
              <a:rPr lang="en-AU" smtClean="0"/>
              <a:t>11</a:t>
            </a:fld>
            <a:endParaRPr lang="en-AU"/>
          </a:p>
        </p:txBody>
      </p:sp>
    </p:spTree>
    <p:extLst>
      <p:ext uri="{BB962C8B-B14F-4D97-AF65-F5344CB8AC3E}">
        <p14:creationId xmlns:p14="http://schemas.microsoft.com/office/powerpoint/2010/main" val="987545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first issue we might ask ourselves is who’s interested in this message/event</a:t>
            </a:r>
          </a:p>
          <a:p>
            <a:r>
              <a:rPr lang="en-AU" dirty="0"/>
              <a:t>Now asynchronous messages is a great way to decouple senders from consumers to avoid blocking the sender to wait for a response.</a:t>
            </a:r>
          </a:p>
          <a:p>
            <a:r>
              <a:rPr lang="en-AU" dirty="0"/>
              <a:t>However, if we provisioned a dedicated queue for each consumer this wouldn’t effectively scale.</a:t>
            </a:r>
          </a:p>
          <a:p>
            <a:r>
              <a:rPr lang="en-AU" dirty="0"/>
              <a:t>Also we need to consider who is actually interested in the message? How many consumers are interested in the message? How much of the message are they interested in</a:t>
            </a:r>
          </a:p>
        </p:txBody>
      </p:sp>
      <p:sp>
        <p:nvSpPr>
          <p:cNvPr id="4" name="Slide Number Placeholder 3"/>
          <p:cNvSpPr>
            <a:spLocks noGrp="1"/>
          </p:cNvSpPr>
          <p:nvPr>
            <p:ph type="sldNum" sz="quarter" idx="5"/>
          </p:nvPr>
        </p:nvSpPr>
        <p:spPr/>
        <p:txBody>
          <a:bodyPr/>
          <a:lstStyle/>
          <a:p>
            <a:fld id="{2F4B7322-CE98-425C-81BD-0E6992097154}" type="slidenum">
              <a:rPr lang="en-AU" smtClean="0"/>
              <a:t>12</a:t>
            </a:fld>
            <a:endParaRPr lang="en-AU"/>
          </a:p>
        </p:txBody>
      </p:sp>
    </p:spTree>
    <p:extLst>
      <p:ext uri="{BB962C8B-B14F-4D97-AF65-F5344CB8AC3E}">
        <p14:creationId xmlns:p14="http://schemas.microsoft.com/office/powerpoint/2010/main" val="2364732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where good old pub/sub, or publish subscribe comes in.</a:t>
            </a:r>
          </a:p>
          <a:p>
            <a:r>
              <a:rPr lang="en-AU" dirty="0"/>
              <a:t>Here we introduce an asynchronous messaging subsystem in.</a:t>
            </a:r>
          </a:p>
          <a:p>
            <a:r>
              <a:rPr lang="en-AU" dirty="0"/>
              <a:t>In this, we have an input messaging channel used by the publisher.</a:t>
            </a:r>
          </a:p>
          <a:p>
            <a:r>
              <a:rPr lang="en-AU" dirty="0"/>
              <a:t>We also have an output messaging </a:t>
            </a:r>
            <a:r>
              <a:rPr lang="en-AU" dirty="0" err="1"/>
              <a:t>chanel</a:t>
            </a:r>
            <a:r>
              <a:rPr lang="en-AU" dirty="0"/>
              <a:t> per consumer (called subscribers)&gt;</a:t>
            </a:r>
          </a:p>
          <a:p>
            <a:r>
              <a:rPr lang="en-AU" dirty="0"/>
              <a:t>The mechanism for copying each message from the input channel to the output channels for all subscribers interested in that message. This is typically handled by our message broker.</a:t>
            </a:r>
          </a:p>
        </p:txBody>
      </p:sp>
      <p:sp>
        <p:nvSpPr>
          <p:cNvPr id="4" name="Slide Number Placeholder 3"/>
          <p:cNvSpPr>
            <a:spLocks noGrp="1"/>
          </p:cNvSpPr>
          <p:nvPr>
            <p:ph type="sldNum" sz="quarter" idx="5"/>
          </p:nvPr>
        </p:nvSpPr>
        <p:spPr/>
        <p:txBody>
          <a:bodyPr/>
          <a:lstStyle/>
          <a:p>
            <a:fld id="{2F4B7322-CE98-425C-81BD-0E6992097154}" type="slidenum">
              <a:rPr lang="en-AU" smtClean="0"/>
              <a:t>13</a:t>
            </a:fld>
            <a:endParaRPr lang="en-AU"/>
          </a:p>
        </p:txBody>
      </p:sp>
    </p:spTree>
    <p:extLst>
      <p:ext uri="{BB962C8B-B14F-4D97-AF65-F5344CB8AC3E}">
        <p14:creationId xmlns:p14="http://schemas.microsoft.com/office/powerpoint/2010/main" val="1203379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looking at this pattern from an Azure perspective, we could have an Azure Function that publishes a message to a Azure Service Bus topic.</a:t>
            </a:r>
          </a:p>
          <a:p>
            <a:r>
              <a:rPr lang="en-AU" dirty="0"/>
              <a:t>We could have multiple Azure Functions that subscribe to that particular topic, and each subscriber receives a copy of that message from the topic.</a:t>
            </a:r>
          </a:p>
        </p:txBody>
      </p:sp>
      <p:sp>
        <p:nvSpPr>
          <p:cNvPr id="4" name="Slide Number Placeholder 3"/>
          <p:cNvSpPr>
            <a:spLocks noGrp="1"/>
          </p:cNvSpPr>
          <p:nvPr>
            <p:ph type="sldNum" sz="quarter" idx="5"/>
          </p:nvPr>
        </p:nvSpPr>
        <p:spPr/>
        <p:txBody>
          <a:bodyPr/>
          <a:lstStyle/>
          <a:p>
            <a:fld id="{2F4B7322-CE98-425C-81BD-0E6992097154}" type="slidenum">
              <a:rPr lang="en-AU" smtClean="0"/>
              <a:t>14</a:t>
            </a:fld>
            <a:endParaRPr lang="en-AU"/>
          </a:p>
        </p:txBody>
      </p:sp>
    </p:spTree>
    <p:extLst>
      <p:ext uri="{BB962C8B-B14F-4D97-AF65-F5344CB8AC3E}">
        <p14:creationId xmlns:p14="http://schemas.microsoft.com/office/powerpoint/2010/main" val="4091503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And with this, we get the benefit of decoupling our systems that need to communicate with each other. If anything happens to a particular subscriber, we can use the message broker to handle the messages that can’t be picked up.</a:t>
            </a:r>
          </a:p>
          <a:p>
            <a:endParaRPr lang="en-AU" dirty="0"/>
          </a:p>
          <a:p>
            <a:r>
              <a:rPr lang="en-AU" dirty="0"/>
              <a:t>This pattern also gives us some control as to when we process messages. Subscribers have the option to pick up messages in off-peak hours, or at a certain schedule.</a:t>
            </a:r>
          </a:p>
          <a:p>
            <a:endParaRPr lang="en-AU" dirty="0"/>
          </a:p>
          <a:p>
            <a:r>
              <a:rPr lang="en-AU" dirty="0"/>
              <a:t>We’ll talk a little bit about scalability and reliability under load in a moment, but deferring communication responsibilities to the message broker can take away the responsibility handling increased load, the delivery of our messages etc, and allow our application to focus on its core capabilities. Integration between subsystems also becomes simpler since all we need to do is interact with the message bus.</a:t>
            </a:r>
          </a:p>
          <a:p>
            <a:endParaRPr lang="en-AU" dirty="0"/>
          </a:p>
          <a:p>
            <a:r>
              <a:rPr lang="en-AU" dirty="0"/>
              <a:t>Some things we need to keep in mind however, is how we handle subscribers. We need to be flexible enough to allow consumers to unsubscribe from channels when needed.</a:t>
            </a:r>
          </a:p>
          <a:p>
            <a:endParaRPr lang="en-AU" dirty="0"/>
          </a:p>
          <a:p>
            <a:r>
              <a:rPr lang="en-AU" dirty="0"/>
              <a:t>Security is also an issue. Who is authorized to listen to a queue?</a:t>
            </a:r>
          </a:p>
          <a:p>
            <a:endParaRPr lang="en-AU" dirty="0"/>
          </a:p>
          <a:p>
            <a:r>
              <a:rPr lang="en-AU" dirty="0"/>
              <a:t>If you’re concerned about ordering and priority, we’ll need to design our system to be idempotent to remove any dependencies on order handling.</a:t>
            </a:r>
          </a:p>
          <a:p>
            <a:endParaRPr lang="en-AU" dirty="0"/>
          </a:p>
          <a:p>
            <a:r>
              <a:rPr lang="en-AU" dirty="0"/>
              <a:t>Handling poison messages require a dead-letter queue so that messages can be returned to the queue, rather than causing systems to fail.</a:t>
            </a:r>
          </a:p>
          <a:p>
            <a:endParaRPr lang="en-AU" dirty="0"/>
          </a:p>
          <a:p>
            <a:r>
              <a:rPr lang="en-AU" dirty="0"/>
              <a:t>How our subscribers scale out needs to be considered. We’ll talk about later how we can use the Competing Consumers pattern to scale out our subscribers.</a:t>
            </a:r>
          </a:p>
          <a:p>
            <a:endParaRPr lang="en-AU" dirty="0"/>
          </a:p>
          <a:p>
            <a:r>
              <a:rPr lang="en-AU" dirty="0"/>
              <a:t>Finally, in pub/sub, communication is unidirectional. Which bring us to our next pattern</a:t>
            </a:r>
          </a:p>
          <a:p>
            <a:endParaRPr lang="en-AU" dirty="0"/>
          </a:p>
        </p:txBody>
      </p:sp>
      <p:sp>
        <p:nvSpPr>
          <p:cNvPr id="4" name="Slide Number Placeholder 3"/>
          <p:cNvSpPr>
            <a:spLocks noGrp="1"/>
          </p:cNvSpPr>
          <p:nvPr>
            <p:ph type="sldNum" sz="quarter" idx="5"/>
          </p:nvPr>
        </p:nvSpPr>
        <p:spPr/>
        <p:txBody>
          <a:bodyPr/>
          <a:lstStyle/>
          <a:p>
            <a:fld id="{2F4B7322-CE98-425C-81BD-0E6992097154}" type="slidenum">
              <a:rPr lang="en-AU" smtClean="0"/>
              <a:t>15</a:t>
            </a:fld>
            <a:endParaRPr lang="en-AU"/>
          </a:p>
        </p:txBody>
      </p:sp>
    </p:spTree>
    <p:extLst>
      <p:ext uri="{BB962C8B-B14F-4D97-AF65-F5344CB8AC3E}">
        <p14:creationId xmlns:p14="http://schemas.microsoft.com/office/powerpoint/2010/main" val="1402281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happens when we need a response for our message?</a:t>
            </a:r>
          </a:p>
          <a:p>
            <a:endParaRPr lang="en-AU" dirty="0"/>
          </a:p>
          <a:p>
            <a:r>
              <a:rPr lang="en-AU" dirty="0"/>
              <a:t>There are times when we need an immediate response or acknowledgement that a message has been received, and something is happening.</a:t>
            </a:r>
          </a:p>
          <a:p>
            <a:endParaRPr lang="en-AU" dirty="0"/>
          </a:p>
          <a:p>
            <a:r>
              <a:rPr lang="en-AU" dirty="0"/>
              <a:t>Now, we may call an API can get an immediate response with the status of that response. Most of the time the response is quick, however we may make API calls that initiate background tasks that take seconds, minutes, even hours.</a:t>
            </a:r>
          </a:p>
          <a:p>
            <a:endParaRPr lang="en-AU" dirty="0"/>
          </a:p>
          <a:p>
            <a:r>
              <a:rPr lang="en-AU" dirty="0"/>
              <a:t>In these situations, it doesn’t make sense to wait for a response for that particular request,</a:t>
            </a:r>
          </a:p>
        </p:txBody>
      </p:sp>
      <p:sp>
        <p:nvSpPr>
          <p:cNvPr id="4" name="Slide Number Placeholder 3"/>
          <p:cNvSpPr>
            <a:spLocks noGrp="1"/>
          </p:cNvSpPr>
          <p:nvPr>
            <p:ph type="sldNum" sz="quarter" idx="5"/>
          </p:nvPr>
        </p:nvSpPr>
        <p:spPr/>
        <p:txBody>
          <a:bodyPr/>
          <a:lstStyle/>
          <a:p>
            <a:fld id="{2F4B7322-CE98-425C-81BD-0E6992097154}" type="slidenum">
              <a:rPr lang="en-AU" smtClean="0"/>
              <a:t>16</a:t>
            </a:fld>
            <a:endParaRPr lang="en-AU"/>
          </a:p>
        </p:txBody>
      </p:sp>
    </p:spTree>
    <p:extLst>
      <p:ext uri="{BB962C8B-B14F-4D97-AF65-F5344CB8AC3E}">
        <p14:creationId xmlns:p14="http://schemas.microsoft.com/office/powerpoint/2010/main" val="2791638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a solution to this is to use HTTP Polling. Polling is useful to client-side code, as it can be difficult to provide call-back endpoints or use long running connections.</a:t>
            </a:r>
          </a:p>
          <a:p>
            <a:endParaRPr lang="en-AU" dirty="0"/>
          </a:p>
          <a:p>
            <a:r>
              <a:rPr lang="en-AU" dirty="0"/>
              <a:t>So a client app makes a call to an API to trigger the long running operation on the backend.</a:t>
            </a:r>
          </a:p>
          <a:p>
            <a:endParaRPr lang="en-AU" dirty="0"/>
          </a:p>
          <a:p>
            <a:r>
              <a:rPr lang="en-AU" dirty="0"/>
              <a:t>The API responds as quickly as possible, using HTTP 202 code, telling us that the request has been received for processing.</a:t>
            </a:r>
          </a:p>
          <a:p>
            <a:endParaRPr lang="en-AU" dirty="0"/>
          </a:p>
          <a:p>
            <a:r>
              <a:rPr lang="en-AU" dirty="0"/>
              <a:t>That response holds a location reference pointing to an endpoint that we can poll to check the status of the long running operation.</a:t>
            </a:r>
          </a:p>
          <a:p>
            <a:endParaRPr lang="en-AU" dirty="0"/>
          </a:p>
          <a:p>
            <a:r>
              <a:rPr lang="en-AU" dirty="0"/>
              <a:t>Our API offloads processing to another component, such as a message queue.</a:t>
            </a:r>
          </a:p>
          <a:p>
            <a:endParaRPr lang="en-AU" dirty="0"/>
          </a:p>
          <a:p>
            <a:r>
              <a:rPr lang="en-AU" dirty="0"/>
              <a:t>Once the work is complete, the status endpoint can either return a resource that indicates completion, or redirect to another resource URL. </a:t>
            </a:r>
          </a:p>
        </p:txBody>
      </p:sp>
      <p:sp>
        <p:nvSpPr>
          <p:cNvPr id="4" name="Slide Number Placeholder 3"/>
          <p:cNvSpPr>
            <a:spLocks noGrp="1"/>
          </p:cNvSpPr>
          <p:nvPr>
            <p:ph type="sldNum" sz="quarter" idx="5"/>
          </p:nvPr>
        </p:nvSpPr>
        <p:spPr/>
        <p:txBody>
          <a:bodyPr/>
          <a:lstStyle/>
          <a:p>
            <a:fld id="{2F4B7322-CE98-425C-81BD-0E6992097154}" type="slidenum">
              <a:rPr lang="en-AU" smtClean="0"/>
              <a:t>17</a:t>
            </a:fld>
            <a:endParaRPr lang="en-AU"/>
          </a:p>
        </p:txBody>
      </p:sp>
    </p:spTree>
    <p:extLst>
      <p:ext uri="{BB962C8B-B14F-4D97-AF65-F5344CB8AC3E}">
        <p14:creationId xmlns:p14="http://schemas.microsoft.com/office/powerpoint/2010/main" val="2749080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Here’s an example of how we could implement this in Azure</a:t>
            </a:r>
          </a:p>
        </p:txBody>
      </p:sp>
      <p:sp>
        <p:nvSpPr>
          <p:cNvPr id="4" name="Slide Number Placeholder 3"/>
          <p:cNvSpPr>
            <a:spLocks noGrp="1"/>
          </p:cNvSpPr>
          <p:nvPr>
            <p:ph type="sldNum" sz="quarter" idx="5"/>
          </p:nvPr>
        </p:nvSpPr>
        <p:spPr/>
        <p:txBody>
          <a:bodyPr/>
          <a:lstStyle/>
          <a:p>
            <a:fld id="{2F4B7322-CE98-425C-81BD-0E6992097154}" type="slidenum">
              <a:rPr lang="en-AU" smtClean="0"/>
              <a:t>18</a:t>
            </a:fld>
            <a:endParaRPr lang="en-AU"/>
          </a:p>
        </p:txBody>
      </p:sp>
    </p:spTree>
    <p:extLst>
      <p:ext uri="{BB962C8B-B14F-4D97-AF65-F5344CB8AC3E}">
        <p14:creationId xmlns:p14="http://schemas.microsoft.com/office/powerpoint/2010/main" val="128450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some messages we deal with within our architecture may be very large, such as images, sounds files, etc.</a:t>
            </a:r>
          </a:p>
          <a:p>
            <a:endParaRPr lang="en-AU" dirty="0"/>
          </a:p>
          <a:p>
            <a:r>
              <a:rPr lang="en-AU" dirty="0"/>
              <a:t>Sending large messages directly to the bus is not recommended, because the larger our message the more resources and bandwidth will be consumed. This can cause bottlenecks in our solution.</a:t>
            </a:r>
          </a:p>
          <a:p>
            <a:endParaRPr lang="en-AU" dirty="0"/>
          </a:p>
          <a:p>
            <a:r>
              <a:rPr lang="en-AU" dirty="0"/>
              <a:t>Azure messaging services have limits on how big your message can be, because they are designed to handle huge quantities of small messages.</a:t>
            </a:r>
          </a:p>
        </p:txBody>
      </p:sp>
      <p:sp>
        <p:nvSpPr>
          <p:cNvPr id="4" name="Slide Number Placeholder 3"/>
          <p:cNvSpPr>
            <a:spLocks noGrp="1"/>
          </p:cNvSpPr>
          <p:nvPr>
            <p:ph type="sldNum" sz="quarter" idx="5"/>
          </p:nvPr>
        </p:nvSpPr>
        <p:spPr/>
        <p:txBody>
          <a:bodyPr/>
          <a:lstStyle/>
          <a:p>
            <a:fld id="{2F4B7322-CE98-425C-81BD-0E6992097154}" type="slidenum">
              <a:rPr lang="en-AU" smtClean="0"/>
              <a:t>20</a:t>
            </a:fld>
            <a:endParaRPr lang="en-AU"/>
          </a:p>
        </p:txBody>
      </p:sp>
    </p:spTree>
    <p:extLst>
      <p:ext uri="{BB962C8B-B14F-4D97-AF65-F5344CB8AC3E}">
        <p14:creationId xmlns:p14="http://schemas.microsoft.com/office/powerpoint/2010/main" val="1299320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23bfa6d0e5b_3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23bfa6d0e5b_3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AU" dirty="0"/>
              <a:t>Just a bit who I am</a:t>
            </a:r>
          </a:p>
          <a:p>
            <a:endParaRPr lang="en-AU" dirty="0"/>
          </a:p>
          <a:p>
            <a:r>
              <a:rPr lang="en-AU" dirty="0"/>
              <a:t>Visit us a booth 2 </a:t>
            </a:r>
            <a:r>
              <a:rPr lang="en-AU" dirty="0">
                <a:sym typeface="Wingdings" panose="05000000000000000000" pitchFamily="2" charset="2"/>
              </a:rPr>
              <a:t></a:t>
            </a:r>
          </a:p>
          <a:p>
            <a:endParaRPr lang="en-AU" dirty="0">
              <a:sym typeface="Wingdings" panose="05000000000000000000" pitchFamily="2" charset="2"/>
            </a:endParaRPr>
          </a:p>
          <a:p>
            <a:endParaRPr lang="en-AU" dirty="0"/>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looking at these limits, you might think that if you have deal with large messages, you can solve the problem by just scaling up! It’s my bosses problem now.</a:t>
            </a:r>
          </a:p>
          <a:p>
            <a:endParaRPr lang="en-AU" dirty="0"/>
          </a:p>
          <a:p>
            <a:r>
              <a:rPr lang="en-AU" dirty="0"/>
              <a:t>That’s not going to make you any friends, nor is it a practical way to deal with large messages.</a:t>
            </a:r>
          </a:p>
        </p:txBody>
      </p:sp>
      <p:sp>
        <p:nvSpPr>
          <p:cNvPr id="4" name="Slide Number Placeholder 3"/>
          <p:cNvSpPr>
            <a:spLocks noGrp="1"/>
          </p:cNvSpPr>
          <p:nvPr>
            <p:ph type="sldNum" sz="quarter" idx="5"/>
          </p:nvPr>
        </p:nvSpPr>
        <p:spPr/>
        <p:txBody>
          <a:bodyPr/>
          <a:lstStyle/>
          <a:p>
            <a:fld id="{2F4B7322-CE98-425C-81BD-0E6992097154}" type="slidenum">
              <a:rPr lang="en-AU" smtClean="0"/>
              <a:t>21</a:t>
            </a:fld>
            <a:endParaRPr lang="en-AU"/>
          </a:p>
        </p:txBody>
      </p:sp>
    </p:spTree>
    <p:extLst>
      <p:ext uri="{BB962C8B-B14F-4D97-AF65-F5344CB8AC3E}">
        <p14:creationId xmlns:p14="http://schemas.microsoft.com/office/powerpoint/2010/main" val="1208260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the solution here, is to split your message into two parts. A claim check or a reference, and the payload of the message.</a:t>
            </a:r>
          </a:p>
          <a:p>
            <a:r>
              <a:rPr lang="en-AU" dirty="0"/>
              <a:t>Store the payload of the message into an external service, such as a database.</a:t>
            </a:r>
          </a:p>
          <a:p>
            <a:r>
              <a:rPr lang="en-AU" dirty="0"/>
              <a:t>Get the reference of that message and send it to the message bus.</a:t>
            </a:r>
          </a:p>
          <a:p>
            <a:r>
              <a:rPr lang="en-AU" dirty="0"/>
              <a:t>This reference acts like a claim check (hence the name), and a consumer can use that to retrieve the payload from the data store.</a:t>
            </a:r>
          </a:p>
          <a:p>
            <a:endParaRPr lang="en-AU" dirty="0"/>
          </a:p>
          <a:p>
            <a:r>
              <a:rPr lang="en-AU" dirty="0"/>
              <a:t>This pattern is useful when you need to deal with messages that can’t fit your chosen message bus technology.</a:t>
            </a:r>
          </a:p>
          <a:p>
            <a:r>
              <a:rPr lang="en-AU" dirty="0"/>
              <a:t>It can also be used if the payload should only be accessed by services that are authorized to use it.</a:t>
            </a:r>
          </a:p>
          <a:p>
            <a:r>
              <a:rPr lang="en-AU" dirty="0"/>
              <a:t>By offloading it to an external resource, you can apply stricter authentication and authorization rules in place to ensure that your payload is stored securely in the datastore.</a:t>
            </a:r>
          </a:p>
        </p:txBody>
      </p:sp>
      <p:sp>
        <p:nvSpPr>
          <p:cNvPr id="4" name="Slide Number Placeholder 3"/>
          <p:cNvSpPr>
            <a:spLocks noGrp="1"/>
          </p:cNvSpPr>
          <p:nvPr>
            <p:ph type="sldNum" sz="quarter" idx="5"/>
          </p:nvPr>
        </p:nvSpPr>
        <p:spPr/>
        <p:txBody>
          <a:bodyPr/>
          <a:lstStyle/>
          <a:p>
            <a:fld id="{2F4B7322-CE98-425C-81BD-0E6992097154}" type="slidenum">
              <a:rPr lang="en-AU" smtClean="0"/>
              <a:t>22</a:t>
            </a:fld>
            <a:endParaRPr lang="en-AU"/>
          </a:p>
        </p:txBody>
      </p:sp>
    </p:spTree>
    <p:extLst>
      <p:ext uri="{BB962C8B-B14F-4D97-AF65-F5344CB8AC3E}">
        <p14:creationId xmlns:p14="http://schemas.microsoft.com/office/powerpoint/2010/main" val="2216556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Some things to keep in mind when using the Claim Check pattern.</a:t>
            </a:r>
          </a:p>
          <a:p>
            <a:r>
              <a:rPr lang="en-AU" dirty="0"/>
              <a:t>If you don’t need to archive the message payload, go ahead and delete it, save some money on storage costs.</a:t>
            </a:r>
          </a:p>
          <a:p>
            <a:endParaRPr lang="en-AU" dirty="0"/>
          </a:p>
          <a:p>
            <a:r>
              <a:rPr lang="en-AU" dirty="0"/>
              <a:t>And because you’ve stored the payload of the data elsewhere, you need to consider the additional overhead and latency that external service involves. You may not want to use the claim check for EVERY message that gets passed to the bus, and include logic within your application when size limits of a message have been exceeded.</a:t>
            </a:r>
          </a:p>
        </p:txBody>
      </p:sp>
      <p:sp>
        <p:nvSpPr>
          <p:cNvPr id="4" name="Slide Number Placeholder 3"/>
          <p:cNvSpPr>
            <a:spLocks noGrp="1"/>
          </p:cNvSpPr>
          <p:nvPr>
            <p:ph type="sldNum" sz="quarter" idx="5"/>
          </p:nvPr>
        </p:nvSpPr>
        <p:spPr/>
        <p:txBody>
          <a:bodyPr/>
          <a:lstStyle/>
          <a:p>
            <a:fld id="{2F4B7322-CE98-425C-81BD-0E6992097154}" type="slidenum">
              <a:rPr lang="en-AU" smtClean="0"/>
              <a:t>23</a:t>
            </a:fld>
            <a:endParaRPr lang="en-AU"/>
          </a:p>
        </p:txBody>
      </p:sp>
    </p:spTree>
    <p:extLst>
      <p:ext uri="{BB962C8B-B14F-4D97-AF65-F5344CB8AC3E}">
        <p14:creationId xmlns:p14="http://schemas.microsoft.com/office/powerpoint/2010/main" val="23637600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touched a little on background processes earlier. In your architecture, some tasks are going to be more important than others.</a:t>
            </a:r>
          </a:p>
          <a:p>
            <a:endParaRPr lang="en-AU" dirty="0"/>
          </a:p>
          <a:p>
            <a:r>
              <a:rPr lang="en-AU" dirty="0"/>
              <a:t>The order of which requests are received usually aren’t too important, but there will be cases where they will have different priorities, so you need to process them faster than lower priority tasks.</a:t>
            </a:r>
          </a:p>
          <a:p>
            <a:endParaRPr lang="en-AU" dirty="0"/>
          </a:p>
          <a:p>
            <a:r>
              <a:rPr lang="en-AU" dirty="0"/>
              <a:t>Now priority could mean different things to different scenarios, it could apply to the task itself, if you’re working with multi-tenanted systems, you may users or tenants that have higher priority than others. It could even be a mixture of the two.</a:t>
            </a:r>
          </a:p>
        </p:txBody>
      </p:sp>
      <p:sp>
        <p:nvSpPr>
          <p:cNvPr id="4" name="Slide Number Placeholder 3"/>
          <p:cNvSpPr>
            <a:spLocks noGrp="1"/>
          </p:cNvSpPr>
          <p:nvPr>
            <p:ph type="sldNum" sz="quarter" idx="5"/>
          </p:nvPr>
        </p:nvSpPr>
        <p:spPr/>
        <p:txBody>
          <a:bodyPr/>
          <a:lstStyle/>
          <a:p>
            <a:fld id="{2F4B7322-CE98-425C-81BD-0E6992097154}" type="slidenum">
              <a:rPr lang="en-AU" smtClean="0"/>
              <a:t>24</a:t>
            </a:fld>
            <a:endParaRPr lang="en-AU"/>
          </a:p>
        </p:txBody>
      </p:sp>
    </p:spTree>
    <p:extLst>
      <p:ext uri="{BB962C8B-B14F-4D97-AF65-F5344CB8AC3E}">
        <p14:creationId xmlns:p14="http://schemas.microsoft.com/office/powerpoint/2010/main" val="2779391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where the Priority Queue comes in. Queues usually work on a first-in first out basis, and consumers receive messages in the same order that they are posted to the queue.</a:t>
            </a:r>
          </a:p>
          <a:p>
            <a:endParaRPr lang="en-AU" dirty="0"/>
          </a:p>
          <a:p>
            <a:r>
              <a:rPr lang="en-AU" dirty="0"/>
              <a:t>However, some queues support priority messaging. So you application assigns a priority to the message, and messages in the queue are reordered so that those that have a higher priority are received before those that have a lower priority.</a:t>
            </a:r>
          </a:p>
          <a:p>
            <a:endParaRPr lang="en-AU" dirty="0"/>
          </a:p>
          <a:p>
            <a:endParaRPr lang="en-AU" dirty="0"/>
          </a:p>
        </p:txBody>
      </p:sp>
      <p:sp>
        <p:nvSpPr>
          <p:cNvPr id="4" name="Slide Number Placeholder 3"/>
          <p:cNvSpPr>
            <a:spLocks noGrp="1"/>
          </p:cNvSpPr>
          <p:nvPr>
            <p:ph type="sldNum" sz="quarter" idx="5"/>
          </p:nvPr>
        </p:nvSpPr>
        <p:spPr/>
        <p:txBody>
          <a:bodyPr/>
          <a:lstStyle/>
          <a:p>
            <a:fld id="{2F4B7322-CE98-425C-81BD-0E6992097154}" type="slidenum">
              <a:rPr lang="en-AU" smtClean="0"/>
              <a:t>25</a:t>
            </a:fld>
            <a:endParaRPr lang="en-AU"/>
          </a:p>
        </p:txBody>
      </p:sp>
    </p:spTree>
    <p:extLst>
      <p:ext uri="{BB962C8B-B14F-4D97-AF65-F5344CB8AC3E}">
        <p14:creationId xmlns:p14="http://schemas.microsoft.com/office/powerpoint/2010/main" val="1490106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in Azure, there’s no native support for automatic prioritization of messages via sorting. However, in Service Bus, there’s support for topics.</a:t>
            </a:r>
          </a:p>
          <a:p>
            <a:endParaRPr lang="en-AU" dirty="0"/>
          </a:p>
          <a:p>
            <a:r>
              <a:rPr lang="en-AU" dirty="0"/>
              <a:t>Using topics, you can create subscriptions that support a queueing mechanism that provides message filtering. You can use Topics that an application can post messages to, and within the metadata of that message, you can assign a priority to that message that you can filter on in Service Bus.</a:t>
            </a:r>
          </a:p>
          <a:p>
            <a:endParaRPr lang="en-AU" dirty="0"/>
          </a:p>
          <a:p>
            <a:r>
              <a:rPr lang="en-AU" dirty="0"/>
              <a:t>Now you may be thinking, like I have in the past, that maintaining different subscriptions of different priority levels introduces a lot of overhead.</a:t>
            </a:r>
          </a:p>
        </p:txBody>
      </p:sp>
      <p:sp>
        <p:nvSpPr>
          <p:cNvPr id="4" name="Slide Number Placeholder 3"/>
          <p:cNvSpPr>
            <a:spLocks noGrp="1"/>
          </p:cNvSpPr>
          <p:nvPr>
            <p:ph type="sldNum" sz="quarter" idx="5"/>
          </p:nvPr>
        </p:nvSpPr>
        <p:spPr/>
        <p:txBody>
          <a:bodyPr/>
          <a:lstStyle/>
          <a:p>
            <a:fld id="{2F4B7322-CE98-425C-81BD-0E6992097154}" type="slidenum">
              <a:rPr lang="en-AU" smtClean="0"/>
              <a:t>26</a:t>
            </a:fld>
            <a:endParaRPr lang="en-AU"/>
          </a:p>
        </p:txBody>
      </p:sp>
    </p:spTree>
    <p:extLst>
      <p:ext uri="{BB962C8B-B14F-4D97-AF65-F5344CB8AC3E}">
        <p14:creationId xmlns:p14="http://schemas.microsoft.com/office/powerpoint/2010/main" val="3330266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But this is by design. This is Clemens </a:t>
            </a:r>
            <a:r>
              <a:rPr lang="en-AU" dirty="0" err="1"/>
              <a:t>Vasters</a:t>
            </a:r>
            <a:r>
              <a:rPr lang="en-AU" dirty="0"/>
              <a:t>, principal architect for messaging at Microsoft.</a:t>
            </a:r>
          </a:p>
          <a:p>
            <a:endParaRPr lang="en-AU" dirty="0"/>
          </a:p>
          <a:p>
            <a:r>
              <a:rPr lang="en-AU" dirty="0"/>
              <a:t>So the approach that Microsoft have a taken, is that for higher priority tasks or tenants, we should separate our queues. So using this analogy of airport processing, we separate our higher priority messages to a different queue, so we prioritize the processes of those messages.</a:t>
            </a:r>
          </a:p>
        </p:txBody>
      </p:sp>
      <p:sp>
        <p:nvSpPr>
          <p:cNvPr id="4" name="Slide Number Placeholder 3"/>
          <p:cNvSpPr>
            <a:spLocks noGrp="1"/>
          </p:cNvSpPr>
          <p:nvPr>
            <p:ph type="sldNum" sz="quarter" idx="5"/>
          </p:nvPr>
        </p:nvSpPr>
        <p:spPr/>
        <p:txBody>
          <a:bodyPr/>
          <a:lstStyle/>
          <a:p>
            <a:fld id="{2F4B7322-CE98-425C-81BD-0E6992097154}" type="slidenum">
              <a:rPr lang="en-AU" smtClean="0"/>
              <a:t>27</a:t>
            </a:fld>
            <a:endParaRPr lang="en-AU"/>
          </a:p>
        </p:txBody>
      </p:sp>
    </p:spTree>
    <p:extLst>
      <p:ext uri="{BB962C8B-B14F-4D97-AF65-F5344CB8AC3E}">
        <p14:creationId xmlns:p14="http://schemas.microsoft.com/office/powerpoint/2010/main" val="3260054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taking this approach, each queue has it’s own separate pool of consumers. Higher priority queues can have a larger pool of consumers that run on faster hardware than lower priority messages.</a:t>
            </a:r>
          </a:p>
          <a:p>
            <a:endParaRPr lang="en-AU" dirty="0"/>
          </a:p>
          <a:p>
            <a:r>
              <a:rPr lang="en-AU" dirty="0"/>
              <a:t>Another way you could implement this, is to implement a single pool of consumers that check for messages on higher priority queues first, and then only start to fetch messages from lower priority queues, once those messages have been processed.</a:t>
            </a:r>
          </a:p>
          <a:p>
            <a:endParaRPr lang="en-AU" dirty="0"/>
          </a:p>
          <a:p>
            <a:r>
              <a:rPr lang="en-AU" dirty="0"/>
              <a:t>Now with the single pool approach, higher priority messages are always received and processed before lower priority messages. Whereas with multiple pools, lower priority messages are always processed, but not as quickly as higher priority messages.</a:t>
            </a:r>
          </a:p>
          <a:p>
            <a:endParaRPr lang="en-AU" dirty="0"/>
          </a:p>
          <a:p>
            <a:r>
              <a:rPr lang="en-AU" dirty="0"/>
              <a:t>Be mindful that you don’t get into a situation where lower priority messages are never processed because they’re superseded by higher priority messages.</a:t>
            </a:r>
          </a:p>
        </p:txBody>
      </p:sp>
      <p:sp>
        <p:nvSpPr>
          <p:cNvPr id="4" name="Slide Number Placeholder 3"/>
          <p:cNvSpPr>
            <a:spLocks noGrp="1"/>
          </p:cNvSpPr>
          <p:nvPr>
            <p:ph type="sldNum" sz="quarter" idx="5"/>
          </p:nvPr>
        </p:nvSpPr>
        <p:spPr/>
        <p:txBody>
          <a:bodyPr/>
          <a:lstStyle/>
          <a:p>
            <a:fld id="{2F4B7322-CE98-425C-81BD-0E6992097154}" type="slidenum">
              <a:rPr lang="en-AU" smtClean="0"/>
              <a:t>28</a:t>
            </a:fld>
            <a:endParaRPr lang="en-AU"/>
          </a:p>
        </p:txBody>
      </p:sp>
    </p:spTree>
    <p:extLst>
      <p:ext uri="{BB962C8B-B14F-4D97-AF65-F5344CB8AC3E}">
        <p14:creationId xmlns:p14="http://schemas.microsoft.com/office/powerpoint/2010/main" val="2542832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the questions we need to ask ourselves when thinking about priority for our messages, is what does priority actually mean to our architecture?</a:t>
            </a:r>
          </a:p>
          <a:p>
            <a:endParaRPr lang="en-AU" dirty="0"/>
          </a:p>
          <a:p>
            <a:r>
              <a:rPr lang="en-AU" dirty="0"/>
              <a:t>Do we have tasks </a:t>
            </a:r>
          </a:p>
        </p:txBody>
      </p:sp>
      <p:sp>
        <p:nvSpPr>
          <p:cNvPr id="4" name="Slide Number Placeholder 3"/>
          <p:cNvSpPr>
            <a:spLocks noGrp="1"/>
          </p:cNvSpPr>
          <p:nvPr>
            <p:ph type="sldNum" sz="quarter" idx="5"/>
          </p:nvPr>
        </p:nvSpPr>
        <p:spPr/>
        <p:txBody>
          <a:bodyPr/>
          <a:lstStyle/>
          <a:p>
            <a:fld id="{2F4B7322-CE98-425C-81BD-0E6992097154}" type="slidenum">
              <a:rPr lang="en-AU" smtClean="0"/>
              <a:t>29</a:t>
            </a:fld>
            <a:endParaRPr lang="en-AU"/>
          </a:p>
        </p:txBody>
      </p:sp>
    </p:spTree>
    <p:extLst>
      <p:ext uri="{BB962C8B-B14F-4D97-AF65-F5344CB8AC3E}">
        <p14:creationId xmlns:p14="http://schemas.microsoft.com/office/powerpoint/2010/main" val="13148081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And now that we move onto consumers of our message. One problem we may encounter is handling the large number of requests that come through our system, and how we can scale our consumers to handle that.</a:t>
            </a:r>
          </a:p>
          <a:p>
            <a:endParaRPr lang="en-AU" dirty="0"/>
          </a:p>
          <a:p>
            <a:r>
              <a:rPr lang="en-AU" dirty="0"/>
              <a:t>Because rather than passing requests through synchronously between services, implementing a message queue to deal with requests </a:t>
            </a:r>
            <a:r>
              <a:rPr lang="en-AU" dirty="0" err="1"/>
              <a:t>asynchoronously</a:t>
            </a:r>
            <a:r>
              <a:rPr lang="en-AU" dirty="0"/>
              <a:t> ensures that our applications don’t get blocked while processing is on-going.</a:t>
            </a:r>
          </a:p>
          <a:p>
            <a:endParaRPr lang="en-AU" dirty="0"/>
          </a:p>
          <a:p>
            <a:r>
              <a:rPr lang="en-AU" dirty="0"/>
              <a:t>Now the number of requests that our applications receive can vary over time for many reasons, and the work performed by those tasks can also vary.</a:t>
            </a:r>
          </a:p>
          <a:p>
            <a:endParaRPr lang="en-AU" dirty="0"/>
          </a:p>
          <a:p>
            <a:r>
              <a:rPr lang="en-AU" dirty="0"/>
              <a:t>If we have a single instance of our consumer, we can run into situations where it becomes flooded with requests. Or the messaging broker itself might be overloaded with messages.</a:t>
            </a:r>
          </a:p>
          <a:p>
            <a:endParaRPr lang="en-AU" dirty="0"/>
          </a:p>
          <a:p>
            <a:r>
              <a:rPr lang="en-AU" dirty="0"/>
              <a:t>To handle this, we could run multiple instances of the consumer, but we need to ensure that they are co-ordinated so that one message is delivered to a single consumer.</a:t>
            </a:r>
          </a:p>
          <a:p>
            <a:endParaRPr lang="en-AU" dirty="0"/>
          </a:p>
          <a:p>
            <a:r>
              <a:rPr lang="en-AU" dirty="0"/>
              <a:t>We also need to consider load balancing across consumers to prevent a single instance becoming a bottleneck.</a:t>
            </a:r>
          </a:p>
        </p:txBody>
      </p:sp>
      <p:sp>
        <p:nvSpPr>
          <p:cNvPr id="4" name="Slide Number Placeholder 3"/>
          <p:cNvSpPr>
            <a:spLocks noGrp="1"/>
          </p:cNvSpPr>
          <p:nvPr>
            <p:ph type="sldNum" sz="quarter" idx="5"/>
          </p:nvPr>
        </p:nvSpPr>
        <p:spPr/>
        <p:txBody>
          <a:bodyPr/>
          <a:lstStyle/>
          <a:p>
            <a:fld id="{2F4B7322-CE98-425C-81BD-0E6992097154}" type="slidenum">
              <a:rPr lang="en-AU" smtClean="0"/>
              <a:t>30</a:t>
            </a:fld>
            <a:endParaRPr lang="en-AU"/>
          </a:p>
        </p:txBody>
      </p:sp>
    </p:spTree>
    <p:extLst>
      <p:ext uri="{BB962C8B-B14F-4D97-AF65-F5344CB8AC3E}">
        <p14:creationId xmlns:p14="http://schemas.microsoft.com/office/powerpoint/2010/main" val="2199447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Today, we’re going to start with the difference between events and messages, what they mean from an Azure perspective</a:t>
            </a:r>
          </a:p>
          <a:p>
            <a:endParaRPr lang="en-AU" dirty="0"/>
          </a:p>
          <a:p>
            <a:r>
              <a:rPr lang="en-AU" dirty="0"/>
              <a:t>Then we’re going to cover the messaging services available in Azure, the difference between them, what purpose they service.</a:t>
            </a:r>
          </a:p>
          <a:p>
            <a:endParaRPr lang="en-AU" dirty="0"/>
          </a:p>
          <a:p>
            <a:r>
              <a:rPr lang="en-AU" dirty="0"/>
              <a:t>Then we’ll talk about the problems we might face when dealing with messages in our architectures, and how we can use various patterns and features of Azure messaging systems to solve those problems.</a:t>
            </a:r>
          </a:p>
        </p:txBody>
      </p:sp>
      <p:sp>
        <p:nvSpPr>
          <p:cNvPr id="4" name="Slide Number Placeholder 3"/>
          <p:cNvSpPr>
            <a:spLocks noGrp="1"/>
          </p:cNvSpPr>
          <p:nvPr>
            <p:ph type="sldNum" sz="quarter" idx="5"/>
          </p:nvPr>
        </p:nvSpPr>
        <p:spPr/>
        <p:txBody>
          <a:bodyPr/>
          <a:lstStyle/>
          <a:p>
            <a:fld id="{2F4B7322-CE98-425C-81BD-0E6992097154}" type="slidenum">
              <a:rPr lang="en-AU" smtClean="0"/>
              <a:t>3</a:t>
            </a:fld>
            <a:endParaRPr lang="en-AU"/>
          </a:p>
        </p:txBody>
      </p:sp>
    </p:spTree>
    <p:extLst>
      <p:ext uri="{BB962C8B-B14F-4D97-AF65-F5344CB8AC3E}">
        <p14:creationId xmlns:p14="http://schemas.microsoft.com/office/powerpoint/2010/main" val="30606064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the answer to this is to use a message queue to implement the communication channel between the application and instances of the consumer service. </a:t>
            </a:r>
          </a:p>
          <a:p>
            <a:endParaRPr lang="en-AU" dirty="0"/>
          </a:p>
          <a:p>
            <a:r>
              <a:rPr lang="en-AU" dirty="0"/>
              <a:t>Applications post requests in the form of messages to the queue, and instances of our consumer service receive messages from the queue and process them. This approach allows the same pool of consumers to handle messages from any instance of the application.</a:t>
            </a:r>
          </a:p>
          <a:p>
            <a:endParaRPr lang="en-AU" dirty="0"/>
          </a:p>
          <a:p>
            <a:r>
              <a:rPr lang="en-AU" dirty="0"/>
              <a:t>This is different from Pub/Sub, where all consumers get passed every message. In Competing Consumers, each message is passed to a single consumer.</a:t>
            </a:r>
          </a:p>
          <a:p>
            <a:endParaRPr lang="en-AU" dirty="0"/>
          </a:p>
          <a:p>
            <a:r>
              <a:rPr lang="en-AU" dirty="0"/>
              <a:t>Now using Azure Functions and Service Bus Queues, we can implement this pattern via triggers and bindings in Azure Functions.</a:t>
            </a:r>
          </a:p>
          <a:p>
            <a:endParaRPr lang="en-AU" dirty="0"/>
          </a:p>
          <a:p>
            <a:r>
              <a:rPr lang="en-AU" dirty="0"/>
              <a:t>Service Bus enables consumers to use </a:t>
            </a:r>
            <a:r>
              <a:rPr lang="en-AU" dirty="0" err="1"/>
              <a:t>PeekLock</a:t>
            </a:r>
            <a:r>
              <a:rPr lang="en-AU" dirty="0"/>
              <a:t> mode when it retrieves a message from the queue. This won’t remove the message from the queue, but it will hide it from other consumers.</a:t>
            </a:r>
          </a:p>
          <a:p>
            <a:endParaRPr lang="en-AU" dirty="0"/>
          </a:p>
          <a:p>
            <a:r>
              <a:rPr lang="en-AU" dirty="0"/>
              <a:t>The Functions runtime receives the message in </a:t>
            </a:r>
            <a:r>
              <a:rPr lang="en-AU" dirty="0" err="1"/>
              <a:t>PeekLock</a:t>
            </a:r>
            <a:r>
              <a:rPr lang="en-AU" dirty="0"/>
              <a:t> mode, and if the function successfully executes, it completes the message. If the function runs longer than the </a:t>
            </a:r>
            <a:r>
              <a:rPr lang="en-AU" dirty="0" err="1"/>
              <a:t>PeekLock</a:t>
            </a:r>
            <a:r>
              <a:rPr lang="en-AU" dirty="0"/>
              <a:t> period, the lock is renewed as long as the function is running.</a:t>
            </a:r>
          </a:p>
          <a:p>
            <a:endParaRPr lang="en-AU" dirty="0"/>
          </a:p>
          <a:p>
            <a:r>
              <a:rPr lang="en-AU" dirty="0"/>
              <a:t>Functions can scale in and out based on the depth of the queue, and multiple instances of that function can independently pull and process messages.</a:t>
            </a:r>
          </a:p>
        </p:txBody>
      </p:sp>
      <p:sp>
        <p:nvSpPr>
          <p:cNvPr id="4" name="Slide Number Placeholder 3"/>
          <p:cNvSpPr>
            <a:spLocks noGrp="1"/>
          </p:cNvSpPr>
          <p:nvPr>
            <p:ph type="sldNum" sz="quarter" idx="5"/>
          </p:nvPr>
        </p:nvSpPr>
        <p:spPr/>
        <p:txBody>
          <a:bodyPr/>
          <a:lstStyle/>
          <a:p>
            <a:fld id="{2F4B7322-CE98-425C-81BD-0E6992097154}" type="slidenum">
              <a:rPr lang="en-AU" smtClean="0"/>
              <a:t>31</a:t>
            </a:fld>
            <a:endParaRPr lang="en-AU"/>
          </a:p>
        </p:txBody>
      </p:sp>
    </p:spTree>
    <p:extLst>
      <p:ext uri="{BB962C8B-B14F-4D97-AF65-F5344CB8AC3E}">
        <p14:creationId xmlns:p14="http://schemas.microsoft.com/office/powerpoint/2010/main" val="3427030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what we achieve with the competing consumers pattern, is the ability to use the messaging queue to act as a buffer between our producer and consumers and use it to load-level the variation in volume.</a:t>
            </a:r>
          </a:p>
          <a:p>
            <a:endParaRPr lang="en-AU" dirty="0"/>
          </a:p>
          <a:p>
            <a:r>
              <a:rPr lang="en-AU" dirty="0"/>
              <a:t>We also benefit from improved reliability, since we aren’t sending messages to a specific consumer, should that consumer instance fail, the producer isn’t blocked from doing further work, and another consumer instance can pick it up.</a:t>
            </a:r>
          </a:p>
          <a:p>
            <a:endParaRPr lang="en-AU" dirty="0"/>
          </a:p>
          <a:p>
            <a:r>
              <a:rPr lang="en-AU" dirty="0"/>
              <a:t>Scalability is also a benefit here, as consumers are able to dynamically scale as the volume of messages increase. For transactional read operations, we can gain a little extra resiliency. Should we read and process messages as part of a transactional process, and an instance fails, we can use competing consumers to ensure that messages are returned to the queue so that another consumer can pick it up.</a:t>
            </a:r>
          </a:p>
          <a:p>
            <a:endParaRPr lang="en-AU" dirty="0"/>
          </a:p>
          <a:p>
            <a:r>
              <a:rPr lang="en-AU" dirty="0"/>
              <a:t>If messages continuously fail however, use dead letter queues.</a:t>
            </a:r>
          </a:p>
        </p:txBody>
      </p:sp>
      <p:sp>
        <p:nvSpPr>
          <p:cNvPr id="4" name="Slide Number Placeholder 3"/>
          <p:cNvSpPr>
            <a:spLocks noGrp="1"/>
          </p:cNvSpPr>
          <p:nvPr>
            <p:ph type="sldNum" sz="quarter" idx="5"/>
          </p:nvPr>
        </p:nvSpPr>
        <p:spPr/>
        <p:txBody>
          <a:bodyPr/>
          <a:lstStyle/>
          <a:p>
            <a:fld id="{2F4B7322-CE98-425C-81BD-0E6992097154}" type="slidenum">
              <a:rPr lang="en-AU" smtClean="0"/>
              <a:t>32</a:t>
            </a:fld>
            <a:endParaRPr lang="en-AU"/>
          </a:p>
        </p:txBody>
      </p:sp>
    </p:spTree>
    <p:extLst>
      <p:ext uri="{BB962C8B-B14F-4D97-AF65-F5344CB8AC3E}">
        <p14:creationId xmlns:p14="http://schemas.microsoft.com/office/powerpoint/2010/main" val="8078960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order of which messages are received isn’t guaranteed. Idempotency will be important to factor in here, so that if a consumer fails, we will need to minimize the effects that processing a message more than once will have.</a:t>
            </a:r>
          </a:p>
          <a:p>
            <a:endParaRPr lang="en-AU" dirty="0"/>
          </a:p>
          <a:p>
            <a:r>
              <a:rPr lang="en-AU" dirty="0"/>
              <a:t>Malformed messages (or poison messages) may cause our instances to fail, so we need to ensure that those messages are not returned to the queue, and capture that poison message elsewhere, such as a DLQ to </a:t>
            </a:r>
            <a:r>
              <a:rPr lang="en-AU" dirty="0" err="1"/>
              <a:t>analyze</a:t>
            </a:r>
            <a:r>
              <a:rPr lang="en-AU" dirty="0"/>
              <a:t> the message if necessary.</a:t>
            </a:r>
          </a:p>
          <a:p>
            <a:endParaRPr lang="en-AU" dirty="0"/>
          </a:p>
          <a:p>
            <a:r>
              <a:rPr lang="en-AU" dirty="0"/>
              <a:t>Now because we’ve decoupled the producer and consumer, there’s no direct communication between the two. If we need to send back a result from our consumer to the producer, we’ll need a way to do that in a manner that’s accessible by both.</a:t>
            </a:r>
          </a:p>
          <a:p>
            <a:endParaRPr lang="en-AU" dirty="0"/>
          </a:p>
          <a:p>
            <a:r>
              <a:rPr lang="en-AU" dirty="0"/>
              <a:t>In Azure, we can do this using worker processes to pass back results to the application using a dedicated message reply queue, but this does require correlation of the message between the two.</a:t>
            </a:r>
          </a:p>
          <a:p>
            <a:endParaRPr lang="en-AU" dirty="0"/>
          </a:p>
          <a:p>
            <a:r>
              <a:rPr lang="en-AU" dirty="0"/>
              <a:t>For scaling, we need to be mindful of messages overwhelming a single queue. In some cases, we could look at partitioning our broker to send messages from specific producers to particular queues, or distribute messages across multiple message queues.</a:t>
            </a:r>
          </a:p>
          <a:p>
            <a:endParaRPr lang="en-AU" dirty="0"/>
          </a:p>
        </p:txBody>
      </p:sp>
      <p:sp>
        <p:nvSpPr>
          <p:cNvPr id="4" name="Slide Number Placeholder 3"/>
          <p:cNvSpPr>
            <a:spLocks noGrp="1"/>
          </p:cNvSpPr>
          <p:nvPr>
            <p:ph type="sldNum" sz="quarter" idx="5"/>
          </p:nvPr>
        </p:nvSpPr>
        <p:spPr/>
        <p:txBody>
          <a:bodyPr/>
          <a:lstStyle/>
          <a:p>
            <a:fld id="{2F4B7322-CE98-425C-81BD-0E6992097154}" type="slidenum">
              <a:rPr lang="en-AU" smtClean="0"/>
              <a:t>33</a:t>
            </a:fld>
            <a:endParaRPr lang="en-AU"/>
          </a:p>
        </p:txBody>
      </p:sp>
    </p:spTree>
    <p:extLst>
      <p:ext uri="{BB962C8B-B14F-4D97-AF65-F5344CB8AC3E}">
        <p14:creationId xmlns:p14="http://schemas.microsoft.com/office/powerpoint/2010/main" val="51139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That covers scaling from the consumer side. Those situations can be quite complex to handle, particularly when it comes to partitioning consumers of our messages. These design choices aren’t trivial.</a:t>
            </a:r>
          </a:p>
          <a:p>
            <a:endParaRPr lang="en-AU" dirty="0"/>
          </a:p>
          <a:p>
            <a:r>
              <a:rPr lang="en-AU" dirty="0"/>
              <a:t>More consumers, more orchestration required, more queues, more complexity.</a:t>
            </a:r>
          </a:p>
          <a:p>
            <a:endParaRPr lang="en-AU" dirty="0"/>
          </a:p>
          <a:p>
            <a:r>
              <a:rPr lang="en-AU" dirty="0"/>
              <a:t>If your workloads are a lot simpler, introducing a single queue can help level the load between app instances and other resources.</a:t>
            </a:r>
          </a:p>
          <a:p>
            <a:endParaRPr lang="en-AU" dirty="0"/>
          </a:p>
          <a:p>
            <a:r>
              <a:rPr lang="en-AU" dirty="0"/>
              <a:t>Take the following example, we have a bunch of container app resources performing heavy writes to a Cosmos DB container. For those who’ve worked with Cosmos DB before, 429 errors will be familiar.</a:t>
            </a:r>
          </a:p>
          <a:p>
            <a:endParaRPr lang="en-AU" dirty="0"/>
          </a:p>
          <a:p>
            <a:r>
              <a:rPr lang="en-AU" dirty="0"/>
              <a:t>Here, we see our container app resources overwhelming our Cosmos DB database with concurrent requests.</a:t>
            </a:r>
          </a:p>
        </p:txBody>
      </p:sp>
      <p:sp>
        <p:nvSpPr>
          <p:cNvPr id="4" name="Slide Number Placeholder 3"/>
          <p:cNvSpPr>
            <a:spLocks noGrp="1"/>
          </p:cNvSpPr>
          <p:nvPr>
            <p:ph type="sldNum" sz="quarter" idx="5"/>
          </p:nvPr>
        </p:nvSpPr>
        <p:spPr/>
        <p:txBody>
          <a:bodyPr/>
          <a:lstStyle/>
          <a:p>
            <a:fld id="{2F4B7322-CE98-425C-81BD-0E6992097154}" type="slidenum">
              <a:rPr lang="en-AU" smtClean="0"/>
              <a:t>34</a:t>
            </a:fld>
            <a:endParaRPr lang="en-AU"/>
          </a:p>
        </p:txBody>
      </p:sp>
    </p:spTree>
    <p:extLst>
      <p:ext uri="{BB962C8B-B14F-4D97-AF65-F5344CB8AC3E}">
        <p14:creationId xmlns:p14="http://schemas.microsoft.com/office/powerpoint/2010/main" val="7465019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And here, we can implement a queue to level the load between our application instances and the data store.</a:t>
            </a:r>
          </a:p>
          <a:p>
            <a:endParaRPr lang="en-AU" dirty="0"/>
          </a:p>
          <a:p>
            <a:r>
              <a:rPr lang="en-AU" dirty="0"/>
              <a:t>We read messages from the queue, and perform the write requests from a single instance.</a:t>
            </a:r>
          </a:p>
          <a:p>
            <a:endParaRPr lang="en-AU" dirty="0"/>
          </a:p>
          <a:p>
            <a:r>
              <a:rPr lang="en-AU" dirty="0"/>
              <a:t>In our application code, we implement logic that controls the rate at which we pass requests to the data store, to prevent the store from being overwhelmed.</a:t>
            </a:r>
          </a:p>
          <a:p>
            <a:endParaRPr lang="en-AU" dirty="0"/>
          </a:p>
          <a:p>
            <a:r>
              <a:rPr lang="en-AU" dirty="0"/>
              <a:t>If we don’t do this, as some of you may ask, we’ll just reintroduce the same problem further down the processing.</a:t>
            </a:r>
          </a:p>
        </p:txBody>
      </p:sp>
      <p:sp>
        <p:nvSpPr>
          <p:cNvPr id="4" name="Slide Number Placeholder 3"/>
          <p:cNvSpPr>
            <a:spLocks noGrp="1"/>
          </p:cNvSpPr>
          <p:nvPr>
            <p:ph type="sldNum" sz="quarter" idx="5"/>
          </p:nvPr>
        </p:nvSpPr>
        <p:spPr/>
        <p:txBody>
          <a:bodyPr/>
          <a:lstStyle/>
          <a:p>
            <a:fld id="{2F4B7322-CE98-425C-81BD-0E6992097154}" type="slidenum">
              <a:rPr lang="en-AU" smtClean="0"/>
              <a:t>35</a:t>
            </a:fld>
            <a:endParaRPr lang="en-AU"/>
          </a:p>
        </p:txBody>
      </p:sp>
    </p:spTree>
    <p:extLst>
      <p:ext uri="{BB962C8B-B14F-4D97-AF65-F5344CB8AC3E}">
        <p14:creationId xmlns:p14="http://schemas.microsoft.com/office/powerpoint/2010/main" val="635478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as you can probably guess, implementing this logic in the application layer needs to be tested to ensure that your resources aren’t going to be overwhelmed. That may introduce the need for more queues and instances to handle your volume.</a:t>
            </a:r>
          </a:p>
          <a:p>
            <a:endParaRPr lang="en-AU" dirty="0"/>
          </a:p>
          <a:p>
            <a:r>
              <a:rPr lang="en-AU" dirty="0"/>
              <a:t>Again, if you need a reply from your service, you’ll need to implement that yourself.</a:t>
            </a:r>
          </a:p>
          <a:p>
            <a:endParaRPr lang="en-AU" dirty="0"/>
          </a:p>
          <a:p>
            <a:r>
              <a:rPr lang="en-AU" dirty="0"/>
              <a:t>Depending on how much load you experience, you can run into situations where your system is always queuing up more requests than you’re processing. You may also lose information depending on the persistence of the Queue.</a:t>
            </a:r>
          </a:p>
          <a:p>
            <a:endParaRPr lang="en-AU" dirty="0"/>
          </a:p>
          <a:p>
            <a:r>
              <a:rPr lang="en-AU" dirty="0"/>
              <a:t>If your queue crashes or drops information there’s a possibility that messages will be lost. </a:t>
            </a:r>
          </a:p>
          <a:p>
            <a:endParaRPr lang="en-AU" dirty="0"/>
          </a:p>
          <a:p>
            <a:r>
              <a:rPr lang="en-AU" dirty="0"/>
              <a:t>Autoscaling can introduce some interesting problems in this pattern. Increased contention for resources that services share effectively cancel out the effectiveness of using the queue to level the load.</a:t>
            </a:r>
          </a:p>
        </p:txBody>
      </p:sp>
      <p:sp>
        <p:nvSpPr>
          <p:cNvPr id="4" name="Slide Number Placeholder 3"/>
          <p:cNvSpPr>
            <a:spLocks noGrp="1"/>
          </p:cNvSpPr>
          <p:nvPr>
            <p:ph type="sldNum" sz="quarter" idx="5"/>
          </p:nvPr>
        </p:nvSpPr>
        <p:spPr/>
        <p:txBody>
          <a:bodyPr/>
          <a:lstStyle/>
          <a:p>
            <a:fld id="{2F4B7322-CE98-425C-81BD-0E6992097154}" type="slidenum">
              <a:rPr lang="en-AU" smtClean="0"/>
              <a:t>36</a:t>
            </a:fld>
            <a:endParaRPr lang="en-AU"/>
          </a:p>
        </p:txBody>
      </p:sp>
    </p:spTree>
    <p:extLst>
      <p:ext uri="{BB962C8B-B14F-4D97-AF65-F5344CB8AC3E}">
        <p14:creationId xmlns:p14="http://schemas.microsoft.com/office/powerpoint/2010/main" val="5032859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Let’s talk about ordering!</a:t>
            </a:r>
          </a:p>
          <a:p>
            <a:endParaRPr lang="en-AU" dirty="0"/>
          </a:p>
          <a:p>
            <a:r>
              <a:rPr lang="en-AU" dirty="0"/>
              <a:t>Often, we need to process a sequence of messages in the order that they arrive, while still being able to scale out to handle increased load.</a:t>
            </a:r>
          </a:p>
          <a:p>
            <a:endParaRPr lang="en-AU" dirty="0"/>
          </a:p>
          <a:p>
            <a:r>
              <a:rPr lang="en-AU" dirty="0"/>
              <a:t>Now in distributed architectures, this isn’t straightforward, because works scale independently and can pull messages independently, like we talked about in the Competing Consumers pattern.</a:t>
            </a:r>
          </a:p>
        </p:txBody>
      </p:sp>
      <p:sp>
        <p:nvSpPr>
          <p:cNvPr id="4" name="Slide Number Placeholder 3"/>
          <p:cNvSpPr>
            <a:spLocks noGrp="1"/>
          </p:cNvSpPr>
          <p:nvPr>
            <p:ph type="sldNum" sz="quarter" idx="5"/>
          </p:nvPr>
        </p:nvSpPr>
        <p:spPr/>
        <p:txBody>
          <a:bodyPr/>
          <a:lstStyle/>
          <a:p>
            <a:fld id="{2F4B7322-CE98-425C-81BD-0E6992097154}" type="slidenum">
              <a:rPr lang="en-AU" smtClean="0"/>
              <a:t>37</a:t>
            </a:fld>
            <a:endParaRPr lang="en-AU"/>
          </a:p>
        </p:txBody>
      </p:sp>
    </p:spTree>
    <p:extLst>
      <p:ext uri="{BB962C8B-B14F-4D97-AF65-F5344CB8AC3E}">
        <p14:creationId xmlns:p14="http://schemas.microsoft.com/office/powerpoint/2010/main" val="30543779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They way that we can solve this is to push related messages into categories within the queuing system, and have the queue listeners lock and pull only from one category, one message at a time.</a:t>
            </a:r>
          </a:p>
          <a:p>
            <a:endParaRPr lang="en-AU" dirty="0"/>
          </a:p>
          <a:p>
            <a:endParaRPr lang="en-AU" dirty="0"/>
          </a:p>
        </p:txBody>
      </p:sp>
      <p:sp>
        <p:nvSpPr>
          <p:cNvPr id="4" name="Slide Number Placeholder 3"/>
          <p:cNvSpPr>
            <a:spLocks noGrp="1"/>
          </p:cNvSpPr>
          <p:nvPr>
            <p:ph type="sldNum" sz="quarter" idx="5"/>
          </p:nvPr>
        </p:nvSpPr>
        <p:spPr/>
        <p:txBody>
          <a:bodyPr/>
          <a:lstStyle/>
          <a:p>
            <a:fld id="{2F4B7322-CE98-425C-81BD-0E6992097154}" type="slidenum">
              <a:rPr lang="en-AU" smtClean="0"/>
              <a:t>38</a:t>
            </a:fld>
            <a:endParaRPr lang="en-AU"/>
          </a:p>
        </p:txBody>
      </p:sp>
    </p:spTree>
    <p:extLst>
      <p:ext uri="{BB962C8B-B14F-4D97-AF65-F5344CB8AC3E}">
        <p14:creationId xmlns:p14="http://schemas.microsoft.com/office/powerpoint/2010/main" val="18471493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Service Bus, we can uses Sessions to provide that concurrent de-multiplexing of interleaved message streams while preserving and guaranteeing ordered delivery.</a:t>
            </a:r>
          </a:p>
          <a:p>
            <a:endParaRPr lang="en-AU" dirty="0"/>
          </a:p>
          <a:p>
            <a:r>
              <a:rPr lang="en-AU" dirty="0"/>
              <a:t>A session receiver is created by clients accepting a session. When the session is accepted and held by the client, that client holds an exclusive lock on all messages with that session’s ID in the queue or subscription. It will also hold exclusive locks on all messages with the session ID that will arrive late.</a:t>
            </a:r>
          </a:p>
          <a:p>
            <a:endParaRPr lang="en-AU" dirty="0"/>
          </a:p>
          <a:p>
            <a:r>
              <a:rPr lang="en-AU" dirty="0"/>
              <a:t>With the lock, we can renew it should we need that session to stay alive. You should treat this session lock like an exclusive lock on a file, meaning that the application should close the session if we no longer need it.</a:t>
            </a:r>
          </a:p>
        </p:txBody>
      </p:sp>
      <p:sp>
        <p:nvSpPr>
          <p:cNvPr id="4" name="Slide Number Placeholder 3"/>
          <p:cNvSpPr>
            <a:spLocks noGrp="1"/>
          </p:cNvSpPr>
          <p:nvPr>
            <p:ph type="sldNum" sz="quarter" idx="5"/>
          </p:nvPr>
        </p:nvSpPr>
        <p:spPr/>
        <p:txBody>
          <a:bodyPr/>
          <a:lstStyle/>
          <a:p>
            <a:fld id="{2F4B7322-CE98-425C-81BD-0E6992097154}" type="slidenum">
              <a:rPr lang="en-AU" smtClean="0"/>
              <a:t>39</a:t>
            </a:fld>
            <a:endParaRPr lang="en-AU"/>
          </a:p>
        </p:txBody>
      </p:sp>
    </p:spTree>
    <p:extLst>
      <p:ext uri="{BB962C8B-B14F-4D97-AF65-F5344CB8AC3E}">
        <p14:creationId xmlns:p14="http://schemas.microsoft.com/office/powerpoint/2010/main" val="1346351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using a practical example in Azure, we can implement the Sequential Convoy using Sessions, and our consumers can utilise the </a:t>
            </a:r>
            <a:r>
              <a:rPr lang="en-AU" dirty="0" err="1"/>
              <a:t>PeekLock</a:t>
            </a:r>
            <a:r>
              <a:rPr lang="en-AU" dirty="0"/>
              <a:t> functionality to receive messages for that session.</a:t>
            </a:r>
          </a:p>
          <a:p>
            <a:endParaRPr lang="en-AU" dirty="0"/>
          </a:p>
          <a:p>
            <a:r>
              <a:rPr lang="en-AU" dirty="0"/>
              <a:t>So say we’ve got a order-tracking application, we process each ledger message in the order its received, and send each transaction to another queue where we set the category to the order ID, A transaction doesn’t span multiple orders, so consumers process each category in parallel but in a FIFO manner within the category.</a:t>
            </a:r>
          </a:p>
          <a:p>
            <a:endParaRPr lang="en-AU" dirty="0"/>
          </a:p>
          <a:p>
            <a:r>
              <a:rPr lang="en-AU" dirty="0"/>
              <a:t>Our Ledger processor function takes care of processing one transaction at a time, and setting the session ID of the message to match the order ID.</a:t>
            </a:r>
          </a:p>
          <a:p>
            <a:endParaRPr lang="en-AU" dirty="0"/>
          </a:p>
          <a:p>
            <a:r>
              <a:rPr lang="en-AU" dirty="0"/>
              <a:t>Our consumers listen to the secondary queue, where they process all messages with matching order IDs in order from the queue, using peek-lock mode.</a:t>
            </a:r>
          </a:p>
        </p:txBody>
      </p:sp>
      <p:sp>
        <p:nvSpPr>
          <p:cNvPr id="4" name="Slide Number Placeholder 3"/>
          <p:cNvSpPr>
            <a:spLocks noGrp="1"/>
          </p:cNvSpPr>
          <p:nvPr>
            <p:ph type="sldNum" sz="quarter" idx="5"/>
          </p:nvPr>
        </p:nvSpPr>
        <p:spPr/>
        <p:txBody>
          <a:bodyPr/>
          <a:lstStyle/>
          <a:p>
            <a:fld id="{2F4B7322-CE98-425C-81BD-0E6992097154}" type="slidenum">
              <a:rPr lang="en-AU" smtClean="0"/>
              <a:t>40</a:t>
            </a:fld>
            <a:endParaRPr lang="en-AU"/>
          </a:p>
        </p:txBody>
      </p:sp>
    </p:spTree>
    <p:extLst>
      <p:ext uri="{BB962C8B-B14F-4D97-AF65-F5344CB8AC3E}">
        <p14:creationId xmlns:p14="http://schemas.microsoft.com/office/powerpoint/2010/main" val="830214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There’s an important distinction between services that deliver events and those that deliver messages.</a:t>
            </a:r>
          </a:p>
          <a:p>
            <a:endParaRPr lang="en-AU" dirty="0"/>
          </a:p>
          <a:p>
            <a:r>
              <a:rPr lang="en-AU" dirty="0"/>
              <a:t>(Read points on events, then elaborate)</a:t>
            </a:r>
          </a:p>
          <a:p>
            <a:endParaRPr lang="en-AU" dirty="0"/>
          </a:p>
          <a:p>
            <a:r>
              <a:rPr lang="en-AU" dirty="0"/>
              <a:t>Discrete events report state change and are actionable. To move on, the consumer of that event only needs to know that something happened. It has that information, but not the data that triggered the event.</a:t>
            </a:r>
          </a:p>
          <a:p>
            <a:endParaRPr lang="en-AU" dirty="0"/>
          </a:p>
          <a:p>
            <a:r>
              <a:rPr lang="en-AU" dirty="0"/>
              <a:t>Series of events report conditions and can be </a:t>
            </a:r>
            <a:r>
              <a:rPr lang="en-AU" dirty="0" err="1"/>
              <a:t>analyzed</a:t>
            </a:r>
            <a:r>
              <a:rPr lang="en-AU" dirty="0"/>
              <a:t>. They are time-ordered and interrelated. Consumers need the sequence of events to </a:t>
            </a:r>
            <a:r>
              <a:rPr lang="en-AU" dirty="0" err="1"/>
              <a:t>analyze</a:t>
            </a:r>
            <a:r>
              <a:rPr lang="en-AU" dirty="0"/>
              <a:t> what happened next.</a:t>
            </a:r>
          </a:p>
        </p:txBody>
      </p:sp>
      <p:sp>
        <p:nvSpPr>
          <p:cNvPr id="4" name="Slide Number Placeholder 3"/>
          <p:cNvSpPr>
            <a:spLocks noGrp="1"/>
          </p:cNvSpPr>
          <p:nvPr>
            <p:ph type="sldNum" sz="quarter" idx="5"/>
          </p:nvPr>
        </p:nvSpPr>
        <p:spPr/>
        <p:txBody>
          <a:bodyPr/>
          <a:lstStyle/>
          <a:p>
            <a:fld id="{2F4B7322-CE98-425C-81BD-0E6992097154}" type="slidenum">
              <a:rPr lang="en-AU" smtClean="0"/>
              <a:t>4</a:t>
            </a:fld>
            <a:endParaRPr lang="en-AU"/>
          </a:p>
        </p:txBody>
      </p:sp>
    </p:spTree>
    <p:extLst>
      <p:ext uri="{BB962C8B-B14F-4D97-AF65-F5344CB8AC3E}">
        <p14:creationId xmlns:p14="http://schemas.microsoft.com/office/powerpoint/2010/main" val="1482033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that prior scenario, we used our order ID as our category. For your own scenarios, you need to think about what property of your incoming message can you scale out on.</a:t>
            </a:r>
          </a:p>
          <a:p>
            <a:endParaRPr lang="en-AU" dirty="0"/>
          </a:p>
          <a:p>
            <a:r>
              <a:rPr lang="en-AU" dirty="0"/>
              <a:t>You should also consider how easy it is to add new categories of messages to the system. Using our ordering example, if we needed to onboard a new customer, could we have a set of ledger processors that distribute the work per customer IDs?</a:t>
            </a:r>
          </a:p>
          <a:p>
            <a:endParaRPr lang="en-AU" dirty="0"/>
          </a:p>
          <a:p>
            <a:r>
              <a:rPr lang="en-AU" dirty="0"/>
              <a:t>For high throughput scenarios, do we need to think about how we can enforce a start/end message, sort it by time and then process it as a batch? If it’s very high, do we need to reconsider our FIFO requirements.</a:t>
            </a:r>
          </a:p>
          <a:p>
            <a:endParaRPr lang="en-AU" dirty="0"/>
          </a:p>
          <a:p>
            <a:r>
              <a:rPr lang="en-AU" dirty="0"/>
              <a:t>Messages may be received out of order, due the network latency when sending numbers. One method you could think about implementing is using sequence numbers to verify the order of your messages. Another is to use a flag to indicate that the last message you process is the last in the transaction.</a:t>
            </a:r>
          </a:p>
        </p:txBody>
      </p:sp>
      <p:sp>
        <p:nvSpPr>
          <p:cNvPr id="4" name="Slide Number Placeholder 3"/>
          <p:cNvSpPr>
            <a:spLocks noGrp="1"/>
          </p:cNvSpPr>
          <p:nvPr>
            <p:ph type="sldNum" sz="quarter" idx="5"/>
          </p:nvPr>
        </p:nvSpPr>
        <p:spPr/>
        <p:txBody>
          <a:bodyPr/>
          <a:lstStyle/>
          <a:p>
            <a:fld id="{2F4B7322-CE98-425C-81BD-0E6992097154}" type="slidenum">
              <a:rPr lang="en-AU" smtClean="0"/>
              <a:t>41</a:t>
            </a:fld>
            <a:endParaRPr lang="en-AU"/>
          </a:p>
        </p:txBody>
      </p:sp>
    </p:spTree>
    <p:extLst>
      <p:ext uri="{BB962C8B-B14F-4D97-AF65-F5344CB8AC3E}">
        <p14:creationId xmlns:p14="http://schemas.microsoft.com/office/powerpoint/2010/main" val="16370163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Which leads us nicely to talk about our final problem. Handling distributed transactions. I was in a team where we had to do this, and it was a nightmare.</a:t>
            </a:r>
          </a:p>
          <a:p>
            <a:endParaRPr lang="en-AU" dirty="0"/>
          </a:p>
          <a:p>
            <a:r>
              <a:rPr lang="en-AU" dirty="0"/>
              <a:t>In microservice architecture, Having a database per microservice provides a lot of benefits for us at a microservice level. We can have each domain data use the best data </a:t>
            </a:r>
            <a:r>
              <a:rPr lang="en-AU" dirty="0" err="1"/>
              <a:t>stroe</a:t>
            </a:r>
            <a:r>
              <a:rPr lang="en-AU" dirty="0"/>
              <a:t> type and schema for that particular microservice.</a:t>
            </a:r>
          </a:p>
          <a:p>
            <a:endParaRPr lang="en-AU" dirty="0"/>
          </a:p>
          <a:p>
            <a:r>
              <a:rPr lang="en-AU" dirty="0"/>
              <a:t>However, ensuring data consistency across service-specific databases poses a lot of challenges.</a:t>
            </a:r>
          </a:p>
          <a:p>
            <a:endParaRPr lang="en-AU" dirty="0"/>
          </a:p>
          <a:p>
            <a:r>
              <a:rPr lang="en-AU" dirty="0"/>
              <a:t>Distributed transactions like two-phase commit protocols require all participants in a transaction to commit or roll-back before the transaction can proceed. However, not all technologies support this.</a:t>
            </a:r>
          </a:p>
          <a:p>
            <a:endParaRPr lang="en-AU" dirty="0"/>
          </a:p>
          <a:p>
            <a:r>
              <a:rPr lang="en-AU" dirty="0"/>
              <a:t>Another limitation is </a:t>
            </a:r>
            <a:r>
              <a:rPr lang="en-AU" dirty="0" err="1"/>
              <a:t>interproces</a:t>
            </a:r>
            <a:r>
              <a:rPr lang="en-AU" dirty="0"/>
              <a:t> communication synchronicity and availability. Operating system-provided IPC allows separate processes to share data,</a:t>
            </a:r>
          </a:p>
          <a:p>
            <a:endParaRPr lang="en-AU" dirty="0"/>
          </a:p>
          <a:p>
            <a:r>
              <a:rPr lang="en-AU" dirty="0"/>
              <a:t>For all distributed transactions to commit, all our participating services must be available, which can potentially reduce overall system availability.</a:t>
            </a:r>
          </a:p>
        </p:txBody>
      </p:sp>
      <p:sp>
        <p:nvSpPr>
          <p:cNvPr id="4" name="Slide Number Placeholder 3"/>
          <p:cNvSpPr>
            <a:spLocks noGrp="1"/>
          </p:cNvSpPr>
          <p:nvPr>
            <p:ph type="sldNum" sz="quarter" idx="5"/>
          </p:nvPr>
        </p:nvSpPr>
        <p:spPr/>
        <p:txBody>
          <a:bodyPr/>
          <a:lstStyle/>
          <a:p>
            <a:fld id="{2F4B7322-CE98-425C-81BD-0E6992097154}" type="slidenum">
              <a:rPr lang="en-AU" smtClean="0"/>
              <a:t>42</a:t>
            </a:fld>
            <a:endParaRPr lang="en-AU"/>
          </a:p>
        </p:txBody>
      </p:sp>
    </p:spTree>
    <p:extLst>
      <p:ext uri="{BB962C8B-B14F-4D97-AF65-F5344CB8AC3E}">
        <p14:creationId xmlns:p14="http://schemas.microsoft.com/office/powerpoint/2010/main" val="37009912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the approach we need to take here, is to perform a sequence of local transactions within a Saga pattern.</a:t>
            </a:r>
          </a:p>
          <a:p>
            <a:endParaRPr lang="en-AU" dirty="0"/>
          </a:p>
          <a:p>
            <a:r>
              <a:rPr lang="en-AU" dirty="0"/>
              <a:t>Each local transaction is the atomic work effort performed by a saga participant.</a:t>
            </a:r>
          </a:p>
          <a:p>
            <a:endParaRPr lang="en-AU" dirty="0"/>
          </a:p>
          <a:p>
            <a:r>
              <a:rPr lang="en-AU" dirty="0"/>
              <a:t>Each local transaction updates the database and publishes a message or event to trigger the next local transaction in the saga.</a:t>
            </a:r>
          </a:p>
          <a:p>
            <a:endParaRPr lang="en-AU" dirty="0"/>
          </a:p>
          <a:p>
            <a:r>
              <a:rPr lang="en-AU" dirty="0"/>
              <a:t>If a local transaction fails, the saga executes a series of compensating transactions that undo the changes that were made by the preceding local transaction</a:t>
            </a:r>
          </a:p>
        </p:txBody>
      </p:sp>
      <p:sp>
        <p:nvSpPr>
          <p:cNvPr id="4" name="Slide Number Placeholder 3"/>
          <p:cNvSpPr>
            <a:spLocks noGrp="1"/>
          </p:cNvSpPr>
          <p:nvPr>
            <p:ph type="sldNum" sz="quarter" idx="5"/>
          </p:nvPr>
        </p:nvSpPr>
        <p:spPr/>
        <p:txBody>
          <a:bodyPr/>
          <a:lstStyle/>
          <a:p>
            <a:fld id="{2F4B7322-CE98-425C-81BD-0E6992097154}" type="slidenum">
              <a:rPr lang="en-AU" smtClean="0"/>
              <a:t>43</a:t>
            </a:fld>
            <a:endParaRPr lang="en-AU"/>
          </a:p>
        </p:txBody>
      </p:sp>
    </p:spTree>
    <p:extLst>
      <p:ext uri="{BB962C8B-B14F-4D97-AF65-F5344CB8AC3E}">
        <p14:creationId xmlns:p14="http://schemas.microsoft.com/office/powerpoint/2010/main" val="42422641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There are different types of transactions that we can implement within a Saga</a:t>
            </a:r>
          </a:p>
          <a:p>
            <a:endParaRPr lang="en-AU" dirty="0"/>
          </a:p>
          <a:p>
            <a:r>
              <a:rPr lang="en-AU" b="1" dirty="0"/>
              <a:t>Compensable Transactions – </a:t>
            </a:r>
            <a:r>
              <a:rPr lang="en-AU" dirty="0"/>
              <a:t>transactions that can potentially be reversed by processing another transaction with the opposite effect.</a:t>
            </a:r>
            <a:endParaRPr lang="en-AU" b="1" dirty="0"/>
          </a:p>
          <a:p>
            <a:r>
              <a:rPr lang="en-AU" b="1" dirty="0"/>
              <a:t>Pivot Transactions – </a:t>
            </a:r>
            <a:r>
              <a:rPr lang="en-AU" dirty="0"/>
              <a:t>go/no-go point in a sage. If this commits, the saga will run until done, or it can be the last compensable or first </a:t>
            </a:r>
            <a:r>
              <a:rPr lang="en-AU" dirty="0" err="1"/>
              <a:t>retryable</a:t>
            </a:r>
            <a:r>
              <a:rPr lang="en-AU" dirty="0"/>
              <a:t> transaction in the saga.</a:t>
            </a:r>
            <a:endParaRPr lang="en-AU" b="1" dirty="0"/>
          </a:p>
          <a:p>
            <a:r>
              <a:rPr lang="en-AU" b="1" dirty="0" err="1"/>
              <a:t>Retryable</a:t>
            </a:r>
            <a:r>
              <a:rPr lang="en-AU" b="1" dirty="0"/>
              <a:t> Transactions – </a:t>
            </a:r>
            <a:r>
              <a:rPr lang="en-AU" dirty="0"/>
              <a:t>Transactions that follow the pivot transaction and are guaranteed to succeed</a:t>
            </a:r>
            <a:endParaRPr lang="en-AU" b="1" dirty="0"/>
          </a:p>
          <a:p>
            <a:endParaRPr lang="en-AU" dirty="0"/>
          </a:p>
          <a:p>
            <a:r>
              <a:rPr lang="en-AU" dirty="0"/>
              <a:t>There are two common saga implementation approaches that I’ll discuss today</a:t>
            </a:r>
          </a:p>
        </p:txBody>
      </p:sp>
      <p:sp>
        <p:nvSpPr>
          <p:cNvPr id="4" name="Slide Number Placeholder 3"/>
          <p:cNvSpPr>
            <a:spLocks noGrp="1"/>
          </p:cNvSpPr>
          <p:nvPr>
            <p:ph type="sldNum" sz="quarter" idx="5"/>
          </p:nvPr>
        </p:nvSpPr>
        <p:spPr/>
        <p:txBody>
          <a:bodyPr/>
          <a:lstStyle/>
          <a:p>
            <a:fld id="{2F4B7322-CE98-425C-81BD-0E6992097154}" type="slidenum">
              <a:rPr lang="en-AU" smtClean="0"/>
              <a:t>44</a:t>
            </a:fld>
            <a:endParaRPr lang="en-AU"/>
          </a:p>
        </p:txBody>
      </p:sp>
    </p:spTree>
    <p:extLst>
      <p:ext uri="{BB962C8B-B14F-4D97-AF65-F5344CB8AC3E}">
        <p14:creationId xmlns:p14="http://schemas.microsoft.com/office/powerpoint/2010/main" val="1366336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first is Orchestration.</a:t>
            </a:r>
          </a:p>
          <a:p>
            <a:endParaRPr lang="en-AU" dirty="0"/>
          </a:p>
          <a:p>
            <a:r>
              <a:rPr lang="en-AU" dirty="0"/>
              <a:t>Orchestration is a way to coordinate sagas where a centralized controller tells the saga participants what local transactions to execute.</a:t>
            </a:r>
          </a:p>
          <a:p>
            <a:endParaRPr lang="en-AU" dirty="0"/>
          </a:p>
          <a:p>
            <a:r>
              <a:rPr lang="en-AU" dirty="0"/>
              <a:t>The saga orchestrator handles all the transactions, and tell the participants which operation to perform based on events.</a:t>
            </a:r>
          </a:p>
          <a:p>
            <a:endParaRPr lang="en-AU" dirty="0"/>
          </a:p>
          <a:p>
            <a:r>
              <a:rPr lang="en-AU" dirty="0"/>
              <a:t>The orchestrator executes saga requests, stores and interprets the states of each task, and handles failures by using compensating transactions</a:t>
            </a:r>
          </a:p>
        </p:txBody>
      </p:sp>
      <p:sp>
        <p:nvSpPr>
          <p:cNvPr id="4" name="Slide Number Placeholder 3"/>
          <p:cNvSpPr>
            <a:spLocks noGrp="1"/>
          </p:cNvSpPr>
          <p:nvPr>
            <p:ph type="sldNum" sz="quarter" idx="5"/>
          </p:nvPr>
        </p:nvSpPr>
        <p:spPr/>
        <p:txBody>
          <a:bodyPr/>
          <a:lstStyle/>
          <a:p>
            <a:fld id="{2F4B7322-CE98-425C-81BD-0E6992097154}" type="slidenum">
              <a:rPr lang="en-AU" smtClean="0"/>
              <a:t>45</a:t>
            </a:fld>
            <a:endParaRPr lang="en-AU"/>
          </a:p>
        </p:txBody>
      </p:sp>
    </p:spTree>
    <p:extLst>
      <p:ext uri="{BB962C8B-B14F-4D97-AF65-F5344CB8AC3E}">
        <p14:creationId xmlns:p14="http://schemas.microsoft.com/office/powerpoint/2010/main" val="18722657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Read points</a:t>
            </a:r>
          </a:p>
          <a:p>
            <a:endParaRPr lang="en-AU" dirty="0"/>
          </a:p>
          <a:p>
            <a:r>
              <a:rPr lang="en-AU" dirty="0"/>
              <a:t>For complex workflows, it’s handy for involving many participants or new participants added over time.</a:t>
            </a:r>
          </a:p>
        </p:txBody>
      </p:sp>
      <p:sp>
        <p:nvSpPr>
          <p:cNvPr id="4" name="Slide Number Placeholder 3"/>
          <p:cNvSpPr>
            <a:spLocks noGrp="1"/>
          </p:cNvSpPr>
          <p:nvPr>
            <p:ph type="sldNum" sz="quarter" idx="5"/>
          </p:nvPr>
        </p:nvSpPr>
        <p:spPr/>
        <p:txBody>
          <a:bodyPr/>
          <a:lstStyle/>
          <a:p>
            <a:fld id="{2F4B7322-CE98-425C-81BD-0E6992097154}" type="slidenum">
              <a:rPr lang="en-AU" smtClean="0"/>
              <a:t>46</a:t>
            </a:fld>
            <a:endParaRPr lang="en-AU"/>
          </a:p>
        </p:txBody>
      </p:sp>
    </p:spTree>
    <p:extLst>
      <p:ext uri="{BB962C8B-B14F-4D97-AF65-F5344CB8AC3E}">
        <p14:creationId xmlns:p14="http://schemas.microsoft.com/office/powerpoint/2010/main" val="41522310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Our second approach is to use Choreography.</a:t>
            </a:r>
          </a:p>
          <a:p>
            <a:endParaRPr lang="en-AU" dirty="0"/>
          </a:p>
          <a:p>
            <a:r>
              <a:rPr lang="en-AU" dirty="0"/>
              <a:t>With Choreography, we can coordinate sagas where participants exchange events without a centralized point of control.</a:t>
            </a:r>
          </a:p>
          <a:p>
            <a:endParaRPr lang="en-AU" dirty="0"/>
          </a:p>
          <a:p>
            <a:r>
              <a:rPr lang="en-AU" dirty="0"/>
              <a:t>Each local transaction publishes domain events that trigger local transactions in other services</a:t>
            </a:r>
          </a:p>
          <a:p>
            <a:endParaRPr lang="en-AU" dirty="0"/>
          </a:p>
          <a:p>
            <a:r>
              <a:rPr lang="en-AU" dirty="0"/>
              <a:t>A client publishes a request to a message queue, as messages arrive, they are published to subscribers interested in that message.</a:t>
            </a:r>
          </a:p>
          <a:p>
            <a:endParaRPr lang="en-AU" dirty="0"/>
          </a:p>
          <a:p>
            <a:r>
              <a:rPr lang="en-AU" dirty="0"/>
              <a:t>Each subscriber does it’s thing, and responds to the message queue  with the success or failure of that operation.</a:t>
            </a:r>
          </a:p>
          <a:p>
            <a:endParaRPr lang="en-AU" dirty="0"/>
          </a:p>
          <a:p>
            <a:r>
              <a:rPr lang="en-AU" dirty="0"/>
              <a:t>This way, the services choreograph the workflow among themselves without having to depend on an orchestrator or having direct communication between them</a:t>
            </a:r>
          </a:p>
        </p:txBody>
      </p:sp>
      <p:sp>
        <p:nvSpPr>
          <p:cNvPr id="4" name="Slide Number Placeholder 3"/>
          <p:cNvSpPr>
            <a:spLocks noGrp="1"/>
          </p:cNvSpPr>
          <p:nvPr>
            <p:ph type="sldNum" sz="quarter" idx="5"/>
          </p:nvPr>
        </p:nvSpPr>
        <p:spPr/>
        <p:txBody>
          <a:bodyPr/>
          <a:lstStyle/>
          <a:p>
            <a:fld id="{2F4B7322-CE98-425C-81BD-0E6992097154}" type="slidenum">
              <a:rPr lang="en-AU" smtClean="0"/>
              <a:t>47</a:t>
            </a:fld>
            <a:endParaRPr lang="en-AU"/>
          </a:p>
        </p:txBody>
      </p:sp>
    </p:spTree>
    <p:extLst>
      <p:ext uri="{BB962C8B-B14F-4D97-AF65-F5344CB8AC3E}">
        <p14:creationId xmlns:p14="http://schemas.microsoft.com/office/powerpoint/2010/main" val="27730289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choreography approach is really useful for simple workflows that don’t require coordination logic.</a:t>
            </a:r>
          </a:p>
          <a:p>
            <a:endParaRPr lang="en-AU" dirty="0"/>
          </a:p>
          <a:p>
            <a:r>
              <a:rPr lang="en-AU" dirty="0"/>
              <a:t>Because there’s no orchestrator, we don’t require additional service implementation and </a:t>
            </a:r>
            <a:r>
              <a:rPr lang="en-AU" dirty="0" err="1"/>
              <a:t>maintaince</a:t>
            </a:r>
            <a:r>
              <a:rPr lang="en-AU" dirty="0"/>
              <a:t> and there’s no single point of failure, since the responsibility of the </a:t>
            </a:r>
            <a:r>
              <a:rPr lang="en-AU" dirty="0" err="1"/>
              <a:t>worklflow</a:t>
            </a:r>
            <a:r>
              <a:rPr lang="en-AU" dirty="0"/>
              <a:t> is distributed across the saga participants.</a:t>
            </a:r>
          </a:p>
          <a:p>
            <a:endParaRPr lang="en-AU" dirty="0"/>
          </a:p>
          <a:p>
            <a:r>
              <a:rPr lang="en-AU" dirty="0"/>
              <a:t>However, as your workflow grows and you add more participants, the complexity increases as it’s difficult to track which saga participants listen to which commands.</a:t>
            </a:r>
          </a:p>
          <a:p>
            <a:endParaRPr lang="en-AU" dirty="0"/>
          </a:p>
          <a:p>
            <a:r>
              <a:rPr lang="en-AU" dirty="0"/>
              <a:t>There is also a risk of cyclic dependency between saga participants because they have to consume each other’s commands.</a:t>
            </a:r>
          </a:p>
          <a:p>
            <a:endParaRPr lang="en-AU" dirty="0"/>
          </a:p>
          <a:p>
            <a:r>
              <a:rPr lang="en-AU" dirty="0"/>
              <a:t>And finally, integration testing can be a nightmare! All services have to be running to simulate a transaction.</a:t>
            </a:r>
          </a:p>
        </p:txBody>
      </p:sp>
      <p:sp>
        <p:nvSpPr>
          <p:cNvPr id="4" name="Slide Number Placeholder 3"/>
          <p:cNvSpPr>
            <a:spLocks noGrp="1"/>
          </p:cNvSpPr>
          <p:nvPr>
            <p:ph type="sldNum" sz="quarter" idx="5"/>
          </p:nvPr>
        </p:nvSpPr>
        <p:spPr/>
        <p:txBody>
          <a:bodyPr/>
          <a:lstStyle/>
          <a:p>
            <a:fld id="{2F4B7322-CE98-425C-81BD-0E6992097154}" type="slidenum">
              <a:rPr lang="en-AU" smtClean="0"/>
              <a:t>48</a:t>
            </a:fld>
            <a:endParaRPr lang="en-AU"/>
          </a:p>
        </p:txBody>
      </p:sp>
    </p:spTree>
    <p:extLst>
      <p:ext uri="{BB962C8B-B14F-4D97-AF65-F5344CB8AC3E}">
        <p14:creationId xmlns:p14="http://schemas.microsoft.com/office/powerpoint/2010/main" val="28595653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Saga pattern is a challenge to implement. Distributed transactions may require a new way of thinking of how to coordinate the transaction and maintain data consistency across multiple microservices.</a:t>
            </a:r>
          </a:p>
          <a:p>
            <a:endParaRPr lang="en-AU" dirty="0"/>
          </a:p>
          <a:p>
            <a:r>
              <a:rPr lang="en-AU" dirty="0"/>
              <a:t>(Kinda one of the reasons why you should ask yourselves “Do you need microservices”)</a:t>
            </a:r>
          </a:p>
          <a:p>
            <a:endParaRPr lang="en-AU" dirty="0"/>
          </a:p>
          <a:p>
            <a:r>
              <a:rPr lang="en-AU" dirty="0"/>
              <a:t>It’s hard to debug. As more participants are involved in the saga, this only gets more challenging. Your best bet is to implement observability to monitor and track the saga workflow.</a:t>
            </a:r>
          </a:p>
          <a:p>
            <a:endParaRPr lang="en-AU" dirty="0"/>
          </a:p>
          <a:p>
            <a:r>
              <a:rPr lang="en-AU" dirty="0"/>
              <a:t>Data can’t be rolled back, because saga participants commit changes to their local databases.</a:t>
            </a:r>
          </a:p>
          <a:p>
            <a:r>
              <a:rPr lang="en-AU" dirty="0"/>
              <a:t>And your implementation must be capable of handling a set of potential transient failures, so idempotency must be provided to reduce side-effects and ensure data consistency.</a:t>
            </a:r>
          </a:p>
          <a:p>
            <a:endParaRPr lang="en-AU" dirty="0"/>
          </a:p>
          <a:p>
            <a:r>
              <a:rPr lang="en-AU" dirty="0"/>
              <a:t>The lack of participant data isolation imposes durability challenges, you must implement countermeasures to reduce anomalies like lost updates, dirty reads, and nonrepeatable reads.</a:t>
            </a:r>
          </a:p>
        </p:txBody>
      </p:sp>
      <p:sp>
        <p:nvSpPr>
          <p:cNvPr id="4" name="Slide Number Placeholder 3"/>
          <p:cNvSpPr>
            <a:spLocks noGrp="1"/>
          </p:cNvSpPr>
          <p:nvPr>
            <p:ph type="sldNum" sz="quarter" idx="5"/>
          </p:nvPr>
        </p:nvSpPr>
        <p:spPr/>
        <p:txBody>
          <a:bodyPr/>
          <a:lstStyle/>
          <a:p>
            <a:fld id="{2F4B7322-CE98-425C-81BD-0E6992097154}" type="slidenum">
              <a:rPr lang="en-AU" smtClean="0"/>
              <a:t>49</a:t>
            </a:fld>
            <a:endParaRPr lang="en-AU"/>
          </a:p>
        </p:txBody>
      </p:sp>
    </p:spTree>
    <p:extLst>
      <p:ext uri="{BB962C8B-B14F-4D97-AF65-F5344CB8AC3E}">
        <p14:creationId xmlns:p14="http://schemas.microsoft.com/office/powerpoint/2010/main" val="7485252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F4B7322-CE98-425C-81BD-0E6992097154}" type="slidenum">
              <a:rPr lang="en-AU" smtClean="0"/>
              <a:t>50</a:t>
            </a:fld>
            <a:endParaRPr lang="en-AU"/>
          </a:p>
        </p:txBody>
      </p:sp>
    </p:spTree>
    <p:extLst>
      <p:ext uri="{BB962C8B-B14F-4D97-AF65-F5344CB8AC3E}">
        <p14:creationId xmlns:p14="http://schemas.microsoft.com/office/powerpoint/2010/main" val="3811562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Event Grid is an eventing backplane that enables event-driven, reactive programming.</a:t>
            </a:r>
          </a:p>
          <a:p>
            <a:r>
              <a:rPr lang="en-AU" dirty="0"/>
              <a:t>It uses Pub/Sub, where publishers emit events, but have no expectation about how the events are handled.</a:t>
            </a:r>
          </a:p>
          <a:p>
            <a:r>
              <a:rPr lang="en-AU" dirty="0"/>
              <a:t>It’s deeply integrated with Azure Services and can be integrated with 3</a:t>
            </a:r>
            <a:r>
              <a:rPr lang="en-AU" baseline="30000" dirty="0"/>
              <a:t>rd</a:t>
            </a:r>
            <a:r>
              <a:rPr lang="en-AU" dirty="0"/>
              <a:t> party services.</a:t>
            </a:r>
          </a:p>
          <a:p>
            <a:r>
              <a:rPr lang="en-AU" dirty="0"/>
              <a:t>Events sent via Event Grid doesn’t deliver the actual object that was updated, just that something happened.</a:t>
            </a:r>
          </a:p>
          <a:p>
            <a:r>
              <a:rPr lang="en-AU" dirty="0"/>
              <a:t>Event Grid is available as a PaaS service on Azure, and on Kubernetes with Azure Arc.</a:t>
            </a:r>
          </a:p>
        </p:txBody>
      </p:sp>
      <p:sp>
        <p:nvSpPr>
          <p:cNvPr id="4" name="Slide Number Placeholder 3"/>
          <p:cNvSpPr>
            <a:spLocks noGrp="1"/>
          </p:cNvSpPr>
          <p:nvPr>
            <p:ph type="sldNum" sz="quarter" idx="5"/>
          </p:nvPr>
        </p:nvSpPr>
        <p:spPr/>
        <p:txBody>
          <a:bodyPr/>
          <a:lstStyle/>
          <a:p>
            <a:fld id="{2F4B7322-CE98-425C-81BD-0E6992097154}" type="slidenum">
              <a:rPr lang="en-AU" smtClean="0"/>
              <a:t>5</a:t>
            </a:fld>
            <a:endParaRPr lang="en-AU"/>
          </a:p>
        </p:txBody>
      </p:sp>
    </p:spTree>
    <p:extLst>
      <p:ext uri="{BB962C8B-B14F-4D97-AF65-F5344CB8AC3E}">
        <p14:creationId xmlns:p14="http://schemas.microsoft.com/office/powerpoint/2010/main" val="20987354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33AF4F7-3392-47F6-AAC9-208E58F8C19D}" type="slidenum">
              <a:rPr lang="en-AU" smtClean="0"/>
              <a:t>51</a:t>
            </a:fld>
            <a:endParaRPr lang="en-AU"/>
          </a:p>
        </p:txBody>
      </p:sp>
    </p:spTree>
    <p:extLst>
      <p:ext uri="{BB962C8B-B14F-4D97-AF65-F5344CB8AC3E}">
        <p14:creationId xmlns:p14="http://schemas.microsoft.com/office/powerpoint/2010/main" val="1265518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Azure Event Hubs is designed for big data streaming platforms and event ingestion service.</a:t>
            </a:r>
          </a:p>
          <a:p>
            <a:r>
              <a:rPr lang="en-AU" dirty="0"/>
              <a:t>It can easily process millions of events per second, and can capture, retain and replay telemetry and event stream data.</a:t>
            </a:r>
          </a:p>
          <a:p>
            <a:r>
              <a:rPr lang="en-AU" dirty="0"/>
              <a:t>That data can come from many concurrent sources, and be made available to various stream-processing infrastructures and analytics services.</a:t>
            </a:r>
          </a:p>
          <a:p>
            <a:r>
              <a:rPr lang="en-AU" dirty="0"/>
              <a:t>It’s great for scenarios where you need low latency and you’re processing millions of events per second.</a:t>
            </a:r>
          </a:p>
          <a:p>
            <a:r>
              <a:rPr lang="en-AU" dirty="0"/>
              <a:t>Events come with a guarantee of at least once delivery.</a:t>
            </a:r>
          </a:p>
        </p:txBody>
      </p:sp>
      <p:sp>
        <p:nvSpPr>
          <p:cNvPr id="4" name="Slide Number Placeholder 3"/>
          <p:cNvSpPr>
            <a:spLocks noGrp="1"/>
          </p:cNvSpPr>
          <p:nvPr>
            <p:ph type="sldNum" sz="quarter" idx="5"/>
          </p:nvPr>
        </p:nvSpPr>
        <p:spPr/>
        <p:txBody>
          <a:bodyPr/>
          <a:lstStyle/>
          <a:p>
            <a:fld id="{2F4B7322-CE98-425C-81BD-0E6992097154}" type="slidenum">
              <a:rPr lang="en-AU" smtClean="0"/>
              <a:t>6</a:t>
            </a:fld>
            <a:endParaRPr lang="en-AU"/>
          </a:p>
        </p:txBody>
      </p:sp>
    </p:spTree>
    <p:extLst>
      <p:ext uri="{BB962C8B-B14F-4D97-AF65-F5344CB8AC3E}">
        <p14:creationId xmlns:p14="http://schemas.microsoft.com/office/powerpoint/2010/main" val="2272740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Service Bus is a fully managed enterprise broker with message queues and pub/sub topics.</a:t>
            </a:r>
          </a:p>
          <a:p>
            <a:r>
              <a:rPr lang="en-AU" dirty="0"/>
              <a:t>Service bus is designed for enterprise applications that need transactions, message ordering, duplicate detection and consistency.</a:t>
            </a:r>
          </a:p>
          <a:p>
            <a:r>
              <a:rPr lang="en-AU" dirty="0"/>
              <a:t>In cloud native applications, service bus provides reliable state transition management for your business process, making it ideal for applications where you need to handle high-value messages that can’t be lost or duplicated.</a:t>
            </a:r>
          </a:p>
          <a:p>
            <a:r>
              <a:rPr lang="en-AU" dirty="0"/>
              <a:t>In hybrid cloud solutions, you can service bus to connect from on-premises systems to cloud solutions.</a:t>
            </a:r>
          </a:p>
          <a:p>
            <a:endParaRPr lang="en-AU" dirty="0"/>
          </a:p>
          <a:p>
            <a:r>
              <a:rPr lang="en-AU" dirty="0"/>
              <a:t>It’s a brokered messaging system, meaning that until consumers are ready to receive messages, Service Bus will store messages in a queue or topic.</a:t>
            </a:r>
          </a:p>
          <a:p>
            <a:r>
              <a:rPr lang="en-AU" dirty="0"/>
              <a:t>It provides advanced messaging features such as first-in first-out, batching/sessions, transactions, dead-lettering etc which I’ll talk about how we can use those features to implement these patterns.</a:t>
            </a:r>
          </a:p>
          <a:p>
            <a:r>
              <a:rPr lang="en-AU" dirty="0"/>
              <a:t>You also have a guarantee of at-least once delivery of messages and the option for ordered delivery of messages.</a:t>
            </a:r>
          </a:p>
        </p:txBody>
      </p:sp>
      <p:sp>
        <p:nvSpPr>
          <p:cNvPr id="4" name="Slide Number Placeholder 3"/>
          <p:cNvSpPr>
            <a:spLocks noGrp="1"/>
          </p:cNvSpPr>
          <p:nvPr>
            <p:ph type="sldNum" sz="quarter" idx="5"/>
          </p:nvPr>
        </p:nvSpPr>
        <p:spPr/>
        <p:txBody>
          <a:bodyPr/>
          <a:lstStyle/>
          <a:p>
            <a:fld id="{2F4B7322-CE98-425C-81BD-0E6992097154}" type="slidenum">
              <a:rPr lang="en-AU" smtClean="0"/>
              <a:t>7</a:t>
            </a:fld>
            <a:endParaRPr lang="en-AU"/>
          </a:p>
        </p:txBody>
      </p:sp>
    </p:spTree>
    <p:extLst>
      <p:ext uri="{BB962C8B-B14F-4D97-AF65-F5344CB8AC3E}">
        <p14:creationId xmlns:p14="http://schemas.microsoft.com/office/powerpoint/2010/main" val="357424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Storage Queues are considered more a part of Azure Storage rather than messaging, but they do provide messaging functionality so it’s worth chatting about it.</a:t>
            </a:r>
          </a:p>
          <a:p>
            <a:endParaRPr lang="en-AU" dirty="0"/>
          </a:p>
          <a:p>
            <a:r>
              <a:rPr lang="en-AU" dirty="0"/>
              <a:t>Queue Storage is designed for storing large numbers of messages which you can access via HTTP or HTTPS.</a:t>
            </a:r>
          </a:p>
          <a:p>
            <a:endParaRPr lang="en-AU" dirty="0"/>
          </a:p>
          <a:p>
            <a:r>
              <a:rPr lang="en-AU" dirty="0"/>
              <a:t>Queues can contain millions of messages up to 80GBs worth in a queue. It’s good for when you want your applications to track progress of processing messages in the queue. If a worker crashes and you need to continue where you left out with another worker.</a:t>
            </a:r>
          </a:p>
          <a:p>
            <a:endParaRPr lang="en-AU" dirty="0"/>
          </a:p>
          <a:p>
            <a:r>
              <a:rPr lang="en-AU" dirty="0"/>
              <a:t>It’s also handy for when you require server side logs of all transactions executed against your queues.</a:t>
            </a:r>
          </a:p>
          <a:p>
            <a:endParaRPr lang="en-AU" dirty="0"/>
          </a:p>
          <a:p>
            <a:endParaRPr lang="en-AU" dirty="0"/>
          </a:p>
        </p:txBody>
      </p:sp>
      <p:sp>
        <p:nvSpPr>
          <p:cNvPr id="4" name="Slide Number Placeholder 3"/>
          <p:cNvSpPr>
            <a:spLocks noGrp="1"/>
          </p:cNvSpPr>
          <p:nvPr>
            <p:ph type="sldNum" sz="quarter" idx="5"/>
          </p:nvPr>
        </p:nvSpPr>
        <p:spPr/>
        <p:txBody>
          <a:bodyPr/>
          <a:lstStyle/>
          <a:p>
            <a:fld id="{2F4B7322-CE98-425C-81BD-0E6992097154}" type="slidenum">
              <a:rPr lang="en-AU" smtClean="0"/>
              <a:t>8</a:t>
            </a:fld>
            <a:endParaRPr lang="en-AU"/>
          </a:p>
        </p:txBody>
      </p:sp>
    </p:spTree>
    <p:extLst>
      <p:ext uri="{BB962C8B-B14F-4D97-AF65-F5344CB8AC3E}">
        <p14:creationId xmlns:p14="http://schemas.microsoft.com/office/powerpoint/2010/main" val="3670701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just from a high level, you can see that different messaging services in Azure serves different purposes, and some work better for events and others for messages.</a:t>
            </a:r>
          </a:p>
          <a:p>
            <a:endParaRPr lang="en-AU" dirty="0"/>
          </a:p>
        </p:txBody>
      </p:sp>
      <p:sp>
        <p:nvSpPr>
          <p:cNvPr id="4" name="Slide Number Placeholder 3"/>
          <p:cNvSpPr>
            <a:spLocks noGrp="1"/>
          </p:cNvSpPr>
          <p:nvPr>
            <p:ph type="sldNum" sz="quarter" idx="5"/>
          </p:nvPr>
        </p:nvSpPr>
        <p:spPr/>
        <p:txBody>
          <a:bodyPr/>
          <a:lstStyle/>
          <a:p>
            <a:fld id="{2F4B7322-CE98-425C-81BD-0E6992097154}" type="slidenum">
              <a:rPr lang="en-AU" smtClean="0"/>
              <a:t>9</a:t>
            </a:fld>
            <a:endParaRPr lang="en-AU"/>
          </a:p>
        </p:txBody>
      </p:sp>
    </p:spTree>
    <p:extLst>
      <p:ext uri="{BB962C8B-B14F-4D97-AF65-F5344CB8AC3E}">
        <p14:creationId xmlns:p14="http://schemas.microsoft.com/office/powerpoint/2010/main" val="3876073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52DA6-2F3D-7861-3E8A-886363023C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A4B85CC-98A1-CA45-D67F-1234A4E834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626080C-2C8F-740D-44C6-C7BEE58A74B4}"/>
              </a:ext>
            </a:extLst>
          </p:cNvPr>
          <p:cNvSpPr>
            <a:spLocks noGrp="1"/>
          </p:cNvSpPr>
          <p:nvPr>
            <p:ph type="dt" sz="half" idx="10"/>
          </p:nvPr>
        </p:nvSpPr>
        <p:spPr/>
        <p:txBody>
          <a:bodyPr/>
          <a:lstStyle/>
          <a:p>
            <a:fld id="{C494D8EB-1AA0-4C94-BE8F-2A823C27C143}" type="datetimeFigureOut">
              <a:rPr lang="en-AU" smtClean="0"/>
              <a:t>14/02/2024</a:t>
            </a:fld>
            <a:endParaRPr lang="en-AU"/>
          </a:p>
        </p:txBody>
      </p:sp>
      <p:sp>
        <p:nvSpPr>
          <p:cNvPr id="5" name="Footer Placeholder 4">
            <a:extLst>
              <a:ext uri="{FF2B5EF4-FFF2-40B4-BE49-F238E27FC236}">
                <a16:creationId xmlns:a16="http://schemas.microsoft.com/office/drawing/2014/main" id="{3567DA42-7BB9-5A34-E973-C6BC261409D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634D589-47AB-4682-B7A7-4B7EEAEF55FC}"/>
              </a:ext>
            </a:extLst>
          </p:cNvPr>
          <p:cNvSpPr>
            <a:spLocks noGrp="1"/>
          </p:cNvSpPr>
          <p:nvPr>
            <p:ph type="sldNum" sz="quarter" idx="12"/>
          </p:nvPr>
        </p:nvSpPr>
        <p:spPr/>
        <p:txBody>
          <a:bodyPr/>
          <a:lstStyle/>
          <a:p>
            <a:fld id="{65F43DF5-9613-48DE-B835-9E3E0F2C5316}" type="slidenum">
              <a:rPr lang="en-AU" smtClean="0"/>
              <a:t>‹#›</a:t>
            </a:fld>
            <a:endParaRPr lang="en-AU"/>
          </a:p>
        </p:txBody>
      </p:sp>
    </p:spTree>
    <p:extLst>
      <p:ext uri="{BB962C8B-B14F-4D97-AF65-F5344CB8AC3E}">
        <p14:creationId xmlns:p14="http://schemas.microsoft.com/office/powerpoint/2010/main" val="73995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5AC5-57FA-F726-9B33-4706806A2F5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DC482CB-3088-0D33-A2D2-38D886F0CC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CB2B561-C3D4-52C7-96F1-69DDAB28DBE0}"/>
              </a:ext>
            </a:extLst>
          </p:cNvPr>
          <p:cNvSpPr>
            <a:spLocks noGrp="1"/>
          </p:cNvSpPr>
          <p:nvPr>
            <p:ph type="dt" sz="half" idx="10"/>
          </p:nvPr>
        </p:nvSpPr>
        <p:spPr/>
        <p:txBody>
          <a:bodyPr/>
          <a:lstStyle/>
          <a:p>
            <a:fld id="{C494D8EB-1AA0-4C94-BE8F-2A823C27C143}" type="datetimeFigureOut">
              <a:rPr lang="en-AU" smtClean="0"/>
              <a:t>14/02/2024</a:t>
            </a:fld>
            <a:endParaRPr lang="en-AU"/>
          </a:p>
        </p:txBody>
      </p:sp>
      <p:sp>
        <p:nvSpPr>
          <p:cNvPr id="5" name="Footer Placeholder 4">
            <a:extLst>
              <a:ext uri="{FF2B5EF4-FFF2-40B4-BE49-F238E27FC236}">
                <a16:creationId xmlns:a16="http://schemas.microsoft.com/office/drawing/2014/main" id="{4C285E39-1325-AADC-1E13-B3CBB67C3D5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4CE0ABF-7057-00B6-5E3F-366AB271A431}"/>
              </a:ext>
            </a:extLst>
          </p:cNvPr>
          <p:cNvSpPr>
            <a:spLocks noGrp="1"/>
          </p:cNvSpPr>
          <p:nvPr>
            <p:ph type="sldNum" sz="quarter" idx="12"/>
          </p:nvPr>
        </p:nvSpPr>
        <p:spPr/>
        <p:txBody>
          <a:bodyPr/>
          <a:lstStyle/>
          <a:p>
            <a:fld id="{65F43DF5-9613-48DE-B835-9E3E0F2C5316}" type="slidenum">
              <a:rPr lang="en-AU" smtClean="0"/>
              <a:t>‹#›</a:t>
            </a:fld>
            <a:endParaRPr lang="en-AU"/>
          </a:p>
        </p:txBody>
      </p:sp>
    </p:spTree>
    <p:extLst>
      <p:ext uri="{BB962C8B-B14F-4D97-AF65-F5344CB8AC3E}">
        <p14:creationId xmlns:p14="http://schemas.microsoft.com/office/powerpoint/2010/main" val="2859101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46B0BF-7A33-82A4-E57A-E104BD78AB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A852C7B-EAC3-6B02-2750-32665FBAEC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8547FA8-5B20-B5E8-3E6E-00A5B6BA5AAC}"/>
              </a:ext>
            </a:extLst>
          </p:cNvPr>
          <p:cNvSpPr>
            <a:spLocks noGrp="1"/>
          </p:cNvSpPr>
          <p:nvPr>
            <p:ph type="dt" sz="half" idx="10"/>
          </p:nvPr>
        </p:nvSpPr>
        <p:spPr/>
        <p:txBody>
          <a:bodyPr/>
          <a:lstStyle/>
          <a:p>
            <a:fld id="{C494D8EB-1AA0-4C94-BE8F-2A823C27C143}" type="datetimeFigureOut">
              <a:rPr lang="en-AU" smtClean="0"/>
              <a:t>14/02/2024</a:t>
            </a:fld>
            <a:endParaRPr lang="en-AU"/>
          </a:p>
        </p:txBody>
      </p:sp>
      <p:sp>
        <p:nvSpPr>
          <p:cNvPr id="5" name="Footer Placeholder 4">
            <a:extLst>
              <a:ext uri="{FF2B5EF4-FFF2-40B4-BE49-F238E27FC236}">
                <a16:creationId xmlns:a16="http://schemas.microsoft.com/office/drawing/2014/main" id="{910B64DB-6DE6-B396-DA2C-E427B1B6CA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62C04D6-4694-D39A-98BC-3EDD22380E60}"/>
              </a:ext>
            </a:extLst>
          </p:cNvPr>
          <p:cNvSpPr>
            <a:spLocks noGrp="1"/>
          </p:cNvSpPr>
          <p:nvPr>
            <p:ph type="sldNum" sz="quarter" idx="12"/>
          </p:nvPr>
        </p:nvSpPr>
        <p:spPr/>
        <p:txBody>
          <a:bodyPr/>
          <a:lstStyle/>
          <a:p>
            <a:fld id="{65F43DF5-9613-48DE-B835-9E3E0F2C5316}" type="slidenum">
              <a:rPr lang="en-AU" smtClean="0"/>
              <a:t>‹#›</a:t>
            </a:fld>
            <a:endParaRPr lang="en-AU"/>
          </a:p>
        </p:txBody>
      </p:sp>
    </p:spTree>
    <p:extLst>
      <p:ext uri="{BB962C8B-B14F-4D97-AF65-F5344CB8AC3E}">
        <p14:creationId xmlns:p14="http://schemas.microsoft.com/office/powerpoint/2010/main" val="17161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01 - Title slide" type="title">
  <p:cSld name="0.01 - Title slide">
    <p:bg>
      <p:bgPr>
        <a:gradFill>
          <a:gsLst>
            <a:gs pos="0">
              <a:schemeClr val="accent1"/>
            </a:gs>
            <a:gs pos="21000">
              <a:srgbClr val="002A41"/>
            </a:gs>
            <a:gs pos="74000">
              <a:srgbClr val="002A41"/>
            </a:gs>
            <a:gs pos="100000">
              <a:schemeClr val="accent1"/>
            </a:gs>
          </a:gsLst>
          <a:path path="circle">
            <a:fillToRect r="100000" b="100000"/>
          </a:path>
          <a:tileRect l="-100000" t="-10000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00000" y="2037100"/>
            <a:ext cx="11308400" cy="1783200"/>
          </a:xfrm>
          <a:prstGeom prst="rect">
            <a:avLst/>
          </a:prstGeom>
        </p:spPr>
        <p:txBody>
          <a:bodyPr spcFirstLastPara="1" wrap="square" lIns="0" tIns="0" rIns="0" bIns="0" anchor="b" anchorCtr="0">
            <a:noAutofit/>
          </a:bodyPr>
          <a:lstStyle>
            <a:lvl1pPr lvl="0">
              <a:lnSpc>
                <a:spcPct val="100000"/>
              </a:lnSpc>
              <a:spcBef>
                <a:spcPts val="0"/>
              </a:spcBef>
              <a:spcAft>
                <a:spcPts val="0"/>
              </a:spcAft>
              <a:buClr>
                <a:schemeClr val="lt1"/>
              </a:buClr>
              <a:buSzPts val="4500"/>
              <a:buFont typeface="Inter"/>
              <a:buNone/>
              <a:defRPr sz="6000" b="1">
                <a:solidFill>
                  <a:schemeClr val="lt1"/>
                </a:solidFill>
                <a:latin typeface="Inter"/>
                <a:ea typeface="Inter"/>
                <a:cs typeface="Inter"/>
                <a:sym typeface="Inter"/>
              </a:defRPr>
            </a:lvl1pPr>
            <a:lvl2pPr lvl="1">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2pPr>
            <a:lvl3pPr lvl="2">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3pPr>
            <a:lvl4pPr lvl="3">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4pPr>
            <a:lvl5pPr lvl="4">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5pPr>
            <a:lvl6pPr lvl="5">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6pPr>
            <a:lvl7pPr lvl="6">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7pPr>
            <a:lvl8pPr lvl="7">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8pPr>
            <a:lvl9pPr lvl="8">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9pPr>
          </a:lstStyle>
          <a:p>
            <a:endParaRPr/>
          </a:p>
        </p:txBody>
      </p:sp>
      <p:sp>
        <p:nvSpPr>
          <p:cNvPr id="10" name="Google Shape;10;p2"/>
          <p:cNvSpPr txBox="1">
            <a:spLocks noGrp="1"/>
          </p:cNvSpPr>
          <p:nvPr>
            <p:ph type="subTitle" idx="1"/>
          </p:nvPr>
        </p:nvSpPr>
        <p:spPr>
          <a:xfrm>
            <a:off x="600000" y="4047133"/>
            <a:ext cx="8507600" cy="4836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accent3"/>
              </a:buClr>
              <a:buSzPts val="2300"/>
              <a:buFont typeface="Inter Medium"/>
              <a:buNone/>
              <a:defRPr sz="3067">
                <a:solidFill>
                  <a:schemeClr val="accent3"/>
                </a:solidFill>
                <a:latin typeface="Inter Medium"/>
                <a:ea typeface="Inter Medium"/>
                <a:cs typeface="Inter Medium"/>
                <a:sym typeface="Inter Medium"/>
              </a:defRPr>
            </a:lvl1pPr>
            <a:lvl2pPr lvl="1" algn="ctr">
              <a:lnSpc>
                <a:spcPct val="100000"/>
              </a:lnSpc>
              <a:spcBef>
                <a:spcPts val="0"/>
              </a:spcBef>
              <a:spcAft>
                <a:spcPts val="0"/>
              </a:spcAft>
              <a:buSzPts val="2800"/>
              <a:buFont typeface="Inter"/>
              <a:buNone/>
              <a:defRPr sz="3733" b="1">
                <a:latin typeface="Inter"/>
                <a:ea typeface="Inter"/>
                <a:cs typeface="Inter"/>
                <a:sym typeface="Inter"/>
              </a:defRPr>
            </a:lvl2pPr>
            <a:lvl3pPr lvl="2" algn="ctr">
              <a:lnSpc>
                <a:spcPct val="100000"/>
              </a:lnSpc>
              <a:spcBef>
                <a:spcPts val="0"/>
              </a:spcBef>
              <a:spcAft>
                <a:spcPts val="0"/>
              </a:spcAft>
              <a:buSzPts val="2800"/>
              <a:buFont typeface="Inter"/>
              <a:buNone/>
              <a:defRPr sz="3733" b="1">
                <a:latin typeface="Inter"/>
                <a:ea typeface="Inter"/>
                <a:cs typeface="Inter"/>
                <a:sym typeface="Inter"/>
              </a:defRPr>
            </a:lvl3pPr>
            <a:lvl4pPr lvl="3" algn="ctr">
              <a:lnSpc>
                <a:spcPct val="100000"/>
              </a:lnSpc>
              <a:spcBef>
                <a:spcPts val="0"/>
              </a:spcBef>
              <a:spcAft>
                <a:spcPts val="0"/>
              </a:spcAft>
              <a:buSzPts val="2800"/>
              <a:buFont typeface="Inter"/>
              <a:buNone/>
              <a:defRPr sz="3733" b="1">
                <a:latin typeface="Inter"/>
                <a:ea typeface="Inter"/>
                <a:cs typeface="Inter"/>
                <a:sym typeface="Inter"/>
              </a:defRPr>
            </a:lvl4pPr>
            <a:lvl5pPr lvl="4" algn="ctr">
              <a:lnSpc>
                <a:spcPct val="100000"/>
              </a:lnSpc>
              <a:spcBef>
                <a:spcPts val="0"/>
              </a:spcBef>
              <a:spcAft>
                <a:spcPts val="0"/>
              </a:spcAft>
              <a:buSzPts val="2800"/>
              <a:buFont typeface="Inter"/>
              <a:buNone/>
              <a:defRPr sz="3733" b="1">
                <a:latin typeface="Inter"/>
                <a:ea typeface="Inter"/>
                <a:cs typeface="Inter"/>
                <a:sym typeface="Inter"/>
              </a:defRPr>
            </a:lvl5pPr>
            <a:lvl6pPr lvl="5" algn="ctr">
              <a:lnSpc>
                <a:spcPct val="100000"/>
              </a:lnSpc>
              <a:spcBef>
                <a:spcPts val="0"/>
              </a:spcBef>
              <a:spcAft>
                <a:spcPts val="0"/>
              </a:spcAft>
              <a:buSzPts val="2800"/>
              <a:buFont typeface="Inter"/>
              <a:buNone/>
              <a:defRPr sz="3733" b="1">
                <a:latin typeface="Inter"/>
                <a:ea typeface="Inter"/>
                <a:cs typeface="Inter"/>
                <a:sym typeface="Inter"/>
              </a:defRPr>
            </a:lvl6pPr>
            <a:lvl7pPr lvl="6" algn="ctr">
              <a:lnSpc>
                <a:spcPct val="100000"/>
              </a:lnSpc>
              <a:spcBef>
                <a:spcPts val="0"/>
              </a:spcBef>
              <a:spcAft>
                <a:spcPts val="0"/>
              </a:spcAft>
              <a:buSzPts val="2800"/>
              <a:buFont typeface="Inter"/>
              <a:buNone/>
              <a:defRPr sz="3733" b="1">
                <a:latin typeface="Inter"/>
                <a:ea typeface="Inter"/>
                <a:cs typeface="Inter"/>
                <a:sym typeface="Inter"/>
              </a:defRPr>
            </a:lvl7pPr>
            <a:lvl8pPr lvl="7" algn="ctr">
              <a:lnSpc>
                <a:spcPct val="100000"/>
              </a:lnSpc>
              <a:spcBef>
                <a:spcPts val="0"/>
              </a:spcBef>
              <a:spcAft>
                <a:spcPts val="0"/>
              </a:spcAft>
              <a:buSzPts val="2800"/>
              <a:buFont typeface="Inter"/>
              <a:buNone/>
              <a:defRPr sz="3733" b="1">
                <a:latin typeface="Inter"/>
                <a:ea typeface="Inter"/>
                <a:cs typeface="Inter"/>
                <a:sym typeface="Inter"/>
              </a:defRPr>
            </a:lvl8pPr>
            <a:lvl9pPr lvl="8" algn="ctr">
              <a:lnSpc>
                <a:spcPct val="100000"/>
              </a:lnSpc>
              <a:spcBef>
                <a:spcPts val="0"/>
              </a:spcBef>
              <a:spcAft>
                <a:spcPts val="0"/>
              </a:spcAft>
              <a:buSzPts val="2800"/>
              <a:buFont typeface="Inter"/>
              <a:buNone/>
              <a:defRPr sz="3733" b="1">
                <a:latin typeface="Inter"/>
                <a:ea typeface="Inter"/>
                <a:cs typeface="Inter"/>
                <a:sym typeface="Inter"/>
              </a:defRPr>
            </a:lvl9pPr>
          </a:lstStyle>
          <a:p>
            <a:endParaRPr/>
          </a:p>
        </p:txBody>
      </p:sp>
      <p:sp>
        <p:nvSpPr>
          <p:cNvPr id="11" name="Google Shape;11;p2"/>
          <p:cNvSpPr txBox="1">
            <a:spLocks noGrp="1"/>
          </p:cNvSpPr>
          <p:nvPr>
            <p:ph type="subTitle" idx="2"/>
          </p:nvPr>
        </p:nvSpPr>
        <p:spPr>
          <a:xfrm>
            <a:off x="600000" y="5618000"/>
            <a:ext cx="5758000" cy="6400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000"/>
              <a:buFont typeface="Inter"/>
              <a:buNone/>
              <a:defRPr sz="1333">
                <a:solidFill>
                  <a:schemeClr val="lt1"/>
                </a:solidFill>
                <a:latin typeface="Inter"/>
                <a:ea typeface="Inter"/>
                <a:cs typeface="Inter"/>
                <a:sym typeface="Inter"/>
              </a:defRPr>
            </a:lvl1pPr>
            <a:lvl2pPr lvl="1">
              <a:spcBef>
                <a:spcPts val="0"/>
              </a:spcBef>
              <a:spcAft>
                <a:spcPts val="0"/>
              </a:spcAft>
              <a:buSzPts val="1700"/>
              <a:buNone/>
              <a:defRPr>
                <a:latin typeface="Archivo"/>
                <a:ea typeface="Archivo"/>
                <a:cs typeface="Archivo"/>
                <a:sym typeface="Archivo"/>
              </a:defRPr>
            </a:lvl2pPr>
            <a:lvl3pPr lvl="2">
              <a:spcBef>
                <a:spcPts val="0"/>
              </a:spcBef>
              <a:spcAft>
                <a:spcPts val="0"/>
              </a:spcAft>
              <a:buSzPts val="1700"/>
              <a:buNone/>
              <a:defRPr>
                <a:latin typeface="Archivo"/>
                <a:ea typeface="Archivo"/>
                <a:cs typeface="Archivo"/>
                <a:sym typeface="Archivo"/>
              </a:defRPr>
            </a:lvl3pPr>
            <a:lvl4pPr lvl="3">
              <a:spcBef>
                <a:spcPts val="0"/>
              </a:spcBef>
              <a:spcAft>
                <a:spcPts val="0"/>
              </a:spcAft>
              <a:buSzPts val="1700"/>
              <a:buNone/>
              <a:defRPr>
                <a:latin typeface="Archivo"/>
                <a:ea typeface="Archivo"/>
                <a:cs typeface="Archivo"/>
                <a:sym typeface="Archivo"/>
              </a:defRPr>
            </a:lvl4pPr>
            <a:lvl5pPr lvl="4">
              <a:spcBef>
                <a:spcPts val="0"/>
              </a:spcBef>
              <a:spcAft>
                <a:spcPts val="0"/>
              </a:spcAft>
              <a:buSzPts val="1700"/>
              <a:buNone/>
              <a:defRPr>
                <a:latin typeface="Archivo"/>
                <a:ea typeface="Archivo"/>
                <a:cs typeface="Archivo"/>
                <a:sym typeface="Archivo"/>
              </a:defRPr>
            </a:lvl5pPr>
            <a:lvl6pPr lvl="5">
              <a:spcBef>
                <a:spcPts val="0"/>
              </a:spcBef>
              <a:spcAft>
                <a:spcPts val="0"/>
              </a:spcAft>
              <a:buSzPts val="1700"/>
              <a:buNone/>
              <a:defRPr>
                <a:latin typeface="Archivo"/>
                <a:ea typeface="Archivo"/>
                <a:cs typeface="Archivo"/>
                <a:sym typeface="Archivo"/>
              </a:defRPr>
            </a:lvl6pPr>
            <a:lvl7pPr lvl="6">
              <a:spcBef>
                <a:spcPts val="0"/>
              </a:spcBef>
              <a:spcAft>
                <a:spcPts val="0"/>
              </a:spcAft>
              <a:buSzPts val="1700"/>
              <a:buNone/>
              <a:defRPr>
                <a:latin typeface="Archivo"/>
                <a:ea typeface="Archivo"/>
                <a:cs typeface="Archivo"/>
                <a:sym typeface="Archivo"/>
              </a:defRPr>
            </a:lvl7pPr>
            <a:lvl8pPr lvl="7">
              <a:spcBef>
                <a:spcPts val="0"/>
              </a:spcBef>
              <a:spcAft>
                <a:spcPts val="0"/>
              </a:spcAft>
              <a:buSzPts val="1700"/>
              <a:buNone/>
              <a:defRPr>
                <a:latin typeface="Archivo"/>
                <a:ea typeface="Archivo"/>
                <a:cs typeface="Archivo"/>
                <a:sym typeface="Archivo"/>
              </a:defRPr>
            </a:lvl8pPr>
            <a:lvl9pPr lvl="8">
              <a:spcBef>
                <a:spcPts val="0"/>
              </a:spcBef>
              <a:spcAft>
                <a:spcPts val="0"/>
              </a:spcAft>
              <a:buSzPts val="1700"/>
              <a:buNone/>
              <a:defRPr>
                <a:latin typeface="Archivo"/>
                <a:ea typeface="Archivo"/>
                <a:cs typeface="Archivo"/>
                <a:sym typeface="Archivo"/>
              </a:defRPr>
            </a:lvl9pPr>
          </a:lstStyle>
          <a:p>
            <a:endParaRPr/>
          </a:p>
        </p:txBody>
      </p:sp>
      <p:pic>
        <p:nvPicPr>
          <p:cNvPr id="12" name="Google Shape;12;p2"/>
          <p:cNvPicPr preferRelativeResize="0"/>
          <p:nvPr/>
        </p:nvPicPr>
        <p:blipFill>
          <a:blip r:embed="rId2">
            <a:alphaModFix/>
          </a:blip>
          <a:stretch>
            <a:fillRect/>
          </a:stretch>
        </p:blipFill>
        <p:spPr>
          <a:xfrm>
            <a:off x="720000" y="720000"/>
            <a:ext cx="1833035" cy="661400"/>
          </a:xfrm>
          <a:prstGeom prst="rect">
            <a:avLst/>
          </a:prstGeom>
          <a:noFill/>
          <a:ln>
            <a:noFill/>
          </a:ln>
        </p:spPr>
      </p:pic>
    </p:spTree>
    <p:extLst>
      <p:ext uri="{BB962C8B-B14F-4D97-AF65-F5344CB8AC3E}">
        <p14:creationId xmlns:p14="http://schemas.microsoft.com/office/powerpoint/2010/main" val="4051265736"/>
      </p:ext>
    </p:extLst>
  </p:cSld>
  <p:clrMapOvr>
    <a:masterClrMapping/>
  </p:clrMapOvr>
  <p:extLst>
    <p:ext uri="{DCECCB84-F9BA-43D5-87BE-67443E8EF086}">
      <p15:sldGuideLst xmlns:p15="http://schemas.microsoft.com/office/powerpoint/2012/main">
        <p15:guide id="1" orient="horz" pos="197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02 - Title slide with client logo">
  <p:cSld name="0.02 - Title slide with client logo">
    <p:bg>
      <p:bgPr>
        <a:gradFill>
          <a:gsLst>
            <a:gs pos="0">
              <a:schemeClr val="accent1"/>
            </a:gs>
            <a:gs pos="21000">
              <a:srgbClr val="002A41"/>
            </a:gs>
            <a:gs pos="74000">
              <a:srgbClr val="002A41"/>
            </a:gs>
            <a:gs pos="100000">
              <a:schemeClr val="accent1"/>
            </a:gs>
          </a:gsLst>
          <a:path path="circle">
            <a:fillToRect r="100000" b="100000"/>
          </a:path>
          <a:tileRect l="-100000" t="-100000"/>
        </a:gra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720000" y="720000"/>
            <a:ext cx="1833035" cy="661400"/>
          </a:xfrm>
          <a:prstGeom prst="rect">
            <a:avLst/>
          </a:prstGeom>
          <a:noFill/>
          <a:ln>
            <a:noFill/>
          </a:ln>
        </p:spPr>
      </p:pic>
      <p:cxnSp>
        <p:nvCxnSpPr>
          <p:cNvPr id="15" name="Google Shape;15;p3"/>
          <p:cNvCxnSpPr/>
          <p:nvPr/>
        </p:nvCxnSpPr>
        <p:spPr>
          <a:xfrm>
            <a:off x="2870267" y="666900"/>
            <a:ext cx="0" cy="767600"/>
          </a:xfrm>
          <a:prstGeom prst="straightConnector1">
            <a:avLst/>
          </a:prstGeom>
          <a:noFill/>
          <a:ln w="9525" cap="flat" cmpd="sng">
            <a:solidFill>
              <a:schemeClr val="lt1"/>
            </a:solidFill>
            <a:prstDash val="solid"/>
            <a:round/>
            <a:headEnd type="none" w="med" len="med"/>
            <a:tailEnd type="none" w="med" len="med"/>
          </a:ln>
        </p:spPr>
      </p:cxnSp>
      <p:sp>
        <p:nvSpPr>
          <p:cNvPr id="16" name="Google Shape;16;p3"/>
          <p:cNvSpPr txBox="1">
            <a:spLocks noGrp="1"/>
          </p:cNvSpPr>
          <p:nvPr>
            <p:ph type="subTitle" idx="1"/>
          </p:nvPr>
        </p:nvSpPr>
        <p:spPr>
          <a:xfrm>
            <a:off x="600000" y="5618000"/>
            <a:ext cx="5758000" cy="6400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1000"/>
              <a:buFont typeface="Inter"/>
              <a:buNone/>
              <a:defRPr sz="1333">
                <a:solidFill>
                  <a:schemeClr val="lt1"/>
                </a:solidFill>
                <a:latin typeface="Inter"/>
                <a:ea typeface="Inter"/>
                <a:cs typeface="Inter"/>
                <a:sym typeface="Inter"/>
              </a:defRPr>
            </a:lvl1pPr>
            <a:lvl2pPr lvl="1" rtl="0">
              <a:spcBef>
                <a:spcPts val="0"/>
              </a:spcBef>
              <a:spcAft>
                <a:spcPts val="0"/>
              </a:spcAft>
              <a:buSzPts val="1700"/>
              <a:buNone/>
              <a:defRPr>
                <a:latin typeface="Archivo"/>
                <a:ea typeface="Archivo"/>
                <a:cs typeface="Archivo"/>
                <a:sym typeface="Archivo"/>
              </a:defRPr>
            </a:lvl2pPr>
            <a:lvl3pPr lvl="2" rtl="0">
              <a:spcBef>
                <a:spcPts val="0"/>
              </a:spcBef>
              <a:spcAft>
                <a:spcPts val="0"/>
              </a:spcAft>
              <a:buSzPts val="1700"/>
              <a:buNone/>
              <a:defRPr>
                <a:latin typeface="Archivo"/>
                <a:ea typeface="Archivo"/>
                <a:cs typeface="Archivo"/>
                <a:sym typeface="Archivo"/>
              </a:defRPr>
            </a:lvl3pPr>
            <a:lvl4pPr lvl="3" rtl="0">
              <a:spcBef>
                <a:spcPts val="0"/>
              </a:spcBef>
              <a:spcAft>
                <a:spcPts val="0"/>
              </a:spcAft>
              <a:buSzPts val="1700"/>
              <a:buNone/>
              <a:defRPr>
                <a:latin typeface="Archivo"/>
                <a:ea typeface="Archivo"/>
                <a:cs typeface="Archivo"/>
                <a:sym typeface="Archivo"/>
              </a:defRPr>
            </a:lvl4pPr>
            <a:lvl5pPr lvl="4" rtl="0">
              <a:spcBef>
                <a:spcPts val="0"/>
              </a:spcBef>
              <a:spcAft>
                <a:spcPts val="0"/>
              </a:spcAft>
              <a:buSzPts val="1700"/>
              <a:buNone/>
              <a:defRPr>
                <a:latin typeface="Archivo"/>
                <a:ea typeface="Archivo"/>
                <a:cs typeface="Archivo"/>
                <a:sym typeface="Archivo"/>
              </a:defRPr>
            </a:lvl5pPr>
            <a:lvl6pPr lvl="5" rtl="0">
              <a:spcBef>
                <a:spcPts val="0"/>
              </a:spcBef>
              <a:spcAft>
                <a:spcPts val="0"/>
              </a:spcAft>
              <a:buSzPts val="1700"/>
              <a:buNone/>
              <a:defRPr>
                <a:latin typeface="Archivo"/>
                <a:ea typeface="Archivo"/>
                <a:cs typeface="Archivo"/>
                <a:sym typeface="Archivo"/>
              </a:defRPr>
            </a:lvl6pPr>
            <a:lvl7pPr lvl="6" rtl="0">
              <a:spcBef>
                <a:spcPts val="0"/>
              </a:spcBef>
              <a:spcAft>
                <a:spcPts val="0"/>
              </a:spcAft>
              <a:buSzPts val="1700"/>
              <a:buNone/>
              <a:defRPr>
                <a:latin typeface="Archivo"/>
                <a:ea typeface="Archivo"/>
                <a:cs typeface="Archivo"/>
                <a:sym typeface="Archivo"/>
              </a:defRPr>
            </a:lvl7pPr>
            <a:lvl8pPr lvl="7" rtl="0">
              <a:spcBef>
                <a:spcPts val="0"/>
              </a:spcBef>
              <a:spcAft>
                <a:spcPts val="0"/>
              </a:spcAft>
              <a:buSzPts val="1700"/>
              <a:buNone/>
              <a:defRPr>
                <a:latin typeface="Archivo"/>
                <a:ea typeface="Archivo"/>
                <a:cs typeface="Archivo"/>
                <a:sym typeface="Archivo"/>
              </a:defRPr>
            </a:lvl8pPr>
            <a:lvl9pPr lvl="8" rtl="0">
              <a:spcBef>
                <a:spcPts val="0"/>
              </a:spcBef>
              <a:spcAft>
                <a:spcPts val="0"/>
              </a:spcAft>
              <a:buSzPts val="1700"/>
              <a:buNone/>
              <a:defRPr>
                <a:latin typeface="Archivo"/>
                <a:ea typeface="Archivo"/>
                <a:cs typeface="Archivo"/>
                <a:sym typeface="Archivo"/>
              </a:defRPr>
            </a:lvl9pPr>
          </a:lstStyle>
          <a:p>
            <a:endParaRPr/>
          </a:p>
        </p:txBody>
      </p:sp>
      <p:sp>
        <p:nvSpPr>
          <p:cNvPr id="17" name="Google Shape;17;p3"/>
          <p:cNvSpPr txBox="1">
            <a:spLocks noGrp="1"/>
          </p:cNvSpPr>
          <p:nvPr>
            <p:ph type="ctrTitle"/>
          </p:nvPr>
        </p:nvSpPr>
        <p:spPr>
          <a:xfrm>
            <a:off x="600000" y="2037100"/>
            <a:ext cx="11308400" cy="17832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Clr>
                <a:schemeClr val="lt1"/>
              </a:buClr>
              <a:buSzPts val="4500"/>
              <a:buFont typeface="Inter"/>
              <a:buNone/>
              <a:defRPr sz="6000" b="1">
                <a:solidFill>
                  <a:schemeClr val="lt1"/>
                </a:solidFill>
                <a:latin typeface="Inter"/>
                <a:ea typeface="Inter"/>
                <a:cs typeface="Inter"/>
                <a:sym typeface="Inter"/>
              </a:defRPr>
            </a:lvl1pPr>
            <a:lvl2pPr lvl="1" rtl="0">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2pPr>
            <a:lvl3pPr lvl="2" rtl="0">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3pPr>
            <a:lvl4pPr lvl="3" rtl="0">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4pPr>
            <a:lvl5pPr lvl="4" rtl="0">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5pPr>
            <a:lvl6pPr lvl="5" rtl="0">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6pPr>
            <a:lvl7pPr lvl="6" rtl="0">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7pPr>
            <a:lvl8pPr lvl="7" rtl="0">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8pPr>
            <a:lvl9pPr lvl="8" rtl="0">
              <a:lnSpc>
                <a:spcPct val="100000"/>
              </a:lnSpc>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9pPr>
          </a:lstStyle>
          <a:p>
            <a:endParaRPr/>
          </a:p>
        </p:txBody>
      </p:sp>
      <p:sp>
        <p:nvSpPr>
          <p:cNvPr id="18" name="Google Shape;18;p3"/>
          <p:cNvSpPr txBox="1">
            <a:spLocks noGrp="1"/>
          </p:cNvSpPr>
          <p:nvPr>
            <p:ph type="subTitle" idx="2"/>
          </p:nvPr>
        </p:nvSpPr>
        <p:spPr>
          <a:xfrm>
            <a:off x="600000" y="4047133"/>
            <a:ext cx="8507600" cy="4836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accent3"/>
              </a:buClr>
              <a:buSzPts val="2300"/>
              <a:buFont typeface="Inter Medium"/>
              <a:buNone/>
              <a:defRPr sz="3067">
                <a:solidFill>
                  <a:schemeClr val="accent3"/>
                </a:solidFill>
                <a:latin typeface="Inter Medium"/>
                <a:ea typeface="Inter Medium"/>
                <a:cs typeface="Inter Medium"/>
                <a:sym typeface="Inter Medium"/>
              </a:defRPr>
            </a:lvl1pPr>
            <a:lvl2pPr lvl="1" algn="ctr" rtl="0">
              <a:lnSpc>
                <a:spcPct val="100000"/>
              </a:lnSpc>
              <a:spcBef>
                <a:spcPts val="0"/>
              </a:spcBef>
              <a:spcAft>
                <a:spcPts val="0"/>
              </a:spcAft>
              <a:buSzPts val="2800"/>
              <a:buFont typeface="Inter"/>
              <a:buNone/>
              <a:defRPr sz="3733" b="1">
                <a:latin typeface="Inter"/>
                <a:ea typeface="Inter"/>
                <a:cs typeface="Inter"/>
                <a:sym typeface="Inter"/>
              </a:defRPr>
            </a:lvl2pPr>
            <a:lvl3pPr lvl="2" algn="ctr" rtl="0">
              <a:lnSpc>
                <a:spcPct val="100000"/>
              </a:lnSpc>
              <a:spcBef>
                <a:spcPts val="0"/>
              </a:spcBef>
              <a:spcAft>
                <a:spcPts val="0"/>
              </a:spcAft>
              <a:buSzPts val="2800"/>
              <a:buFont typeface="Inter"/>
              <a:buNone/>
              <a:defRPr sz="3733" b="1">
                <a:latin typeface="Inter"/>
                <a:ea typeface="Inter"/>
                <a:cs typeface="Inter"/>
                <a:sym typeface="Inter"/>
              </a:defRPr>
            </a:lvl3pPr>
            <a:lvl4pPr lvl="3" algn="ctr" rtl="0">
              <a:lnSpc>
                <a:spcPct val="100000"/>
              </a:lnSpc>
              <a:spcBef>
                <a:spcPts val="0"/>
              </a:spcBef>
              <a:spcAft>
                <a:spcPts val="0"/>
              </a:spcAft>
              <a:buSzPts val="2800"/>
              <a:buFont typeface="Inter"/>
              <a:buNone/>
              <a:defRPr sz="3733" b="1">
                <a:latin typeface="Inter"/>
                <a:ea typeface="Inter"/>
                <a:cs typeface="Inter"/>
                <a:sym typeface="Inter"/>
              </a:defRPr>
            </a:lvl4pPr>
            <a:lvl5pPr lvl="4" algn="ctr" rtl="0">
              <a:lnSpc>
                <a:spcPct val="100000"/>
              </a:lnSpc>
              <a:spcBef>
                <a:spcPts val="0"/>
              </a:spcBef>
              <a:spcAft>
                <a:spcPts val="0"/>
              </a:spcAft>
              <a:buSzPts val="2800"/>
              <a:buFont typeface="Inter"/>
              <a:buNone/>
              <a:defRPr sz="3733" b="1">
                <a:latin typeface="Inter"/>
                <a:ea typeface="Inter"/>
                <a:cs typeface="Inter"/>
                <a:sym typeface="Inter"/>
              </a:defRPr>
            </a:lvl5pPr>
            <a:lvl6pPr lvl="5" algn="ctr" rtl="0">
              <a:lnSpc>
                <a:spcPct val="100000"/>
              </a:lnSpc>
              <a:spcBef>
                <a:spcPts val="0"/>
              </a:spcBef>
              <a:spcAft>
                <a:spcPts val="0"/>
              </a:spcAft>
              <a:buSzPts val="2800"/>
              <a:buFont typeface="Inter"/>
              <a:buNone/>
              <a:defRPr sz="3733" b="1">
                <a:latin typeface="Inter"/>
                <a:ea typeface="Inter"/>
                <a:cs typeface="Inter"/>
                <a:sym typeface="Inter"/>
              </a:defRPr>
            </a:lvl6pPr>
            <a:lvl7pPr lvl="6" algn="ctr" rtl="0">
              <a:lnSpc>
                <a:spcPct val="100000"/>
              </a:lnSpc>
              <a:spcBef>
                <a:spcPts val="0"/>
              </a:spcBef>
              <a:spcAft>
                <a:spcPts val="0"/>
              </a:spcAft>
              <a:buSzPts val="2800"/>
              <a:buFont typeface="Inter"/>
              <a:buNone/>
              <a:defRPr sz="3733" b="1">
                <a:latin typeface="Inter"/>
                <a:ea typeface="Inter"/>
                <a:cs typeface="Inter"/>
                <a:sym typeface="Inter"/>
              </a:defRPr>
            </a:lvl7pPr>
            <a:lvl8pPr lvl="7" algn="ctr" rtl="0">
              <a:lnSpc>
                <a:spcPct val="100000"/>
              </a:lnSpc>
              <a:spcBef>
                <a:spcPts val="0"/>
              </a:spcBef>
              <a:spcAft>
                <a:spcPts val="0"/>
              </a:spcAft>
              <a:buSzPts val="2800"/>
              <a:buFont typeface="Inter"/>
              <a:buNone/>
              <a:defRPr sz="3733" b="1">
                <a:latin typeface="Inter"/>
                <a:ea typeface="Inter"/>
                <a:cs typeface="Inter"/>
                <a:sym typeface="Inter"/>
              </a:defRPr>
            </a:lvl8pPr>
            <a:lvl9pPr lvl="8" algn="ctr" rtl="0">
              <a:lnSpc>
                <a:spcPct val="100000"/>
              </a:lnSpc>
              <a:spcBef>
                <a:spcPts val="0"/>
              </a:spcBef>
              <a:spcAft>
                <a:spcPts val="0"/>
              </a:spcAft>
              <a:buSzPts val="2800"/>
              <a:buFont typeface="Inter"/>
              <a:buNone/>
              <a:defRPr sz="3733" b="1">
                <a:latin typeface="Inter"/>
                <a:ea typeface="Inter"/>
                <a:cs typeface="Inter"/>
                <a:sym typeface="Inter"/>
              </a:defRPr>
            </a:lvl9pPr>
          </a:lstStyle>
          <a:p>
            <a:endParaRPr/>
          </a:p>
        </p:txBody>
      </p:sp>
    </p:spTree>
    <p:extLst>
      <p:ext uri="{BB962C8B-B14F-4D97-AF65-F5344CB8AC3E}">
        <p14:creationId xmlns:p14="http://schemas.microsoft.com/office/powerpoint/2010/main" val="1873542106"/>
      </p:ext>
    </p:extLst>
  </p:cSld>
  <p:clrMapOvr>
    <a:masterClrMapping/>
  </p:clrMapOvr>
  <p:extLst>
    <p:ext uri="{DCECCB84-F9BA-43D5-87BE-67443E8EF086}">
      <p15:sldGuideLst xmlns:p15="http://schemas.microsoft.com/office/powerpoint/2012/main">
        <p15:guide id="1" orient="horz" pos="1973">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03 - Title slide with Mantel Group info">
  <p:cSld name="0.03 - Title slide with Mantel Group info">
    <p:bg>
      <p:bgPr>
        <a:solidFill>
          <a:schemeClr val="accent3"/>
        </a:solidFill>
        <a:effectLst/>
      </p:bgPr>
    </p:bg>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600000" y="1441433"/>
            <a:ext cx="6147200" cy="2976800"/>
          </a:xfrm>
          <a:prstGeom prst="rect">
            <a:avLst/>
          </a:prstGeom>
        </p:spPr>
        <p:txBody>
          <a:bodyPr spcFirstLastPara="1" wrap="square" lIns="0" tIns="0" rIns="0" bIns="0" anchor="b" anchorCtr="0">
            <a:noAutofit/>
          </a:bodyPr>
          <a:lstStyle>
            <a:lvl1pPr lvl="0" rtl="0">
              <a:spcBef>
                <a:spcPts val="0"/>
              </a:spcBef>
              <a:spcAft>
                <a:spcPts val="0"/>
              </a:spcAft>
              <a:buSzPts val="4500"/>
              <a:buFont typeface="Inter ExtraBold"/>
              <a:buNone/>
              <a:defRPr sz="6000">
                <a:latin typeface="Inter ExtraBold"/>
                <a:ea typeface="Inter ExtraBold"/>
                <a:cs typeface="Inter ExtraBold"/>
                <a:sym typeface="Inter ExtraBold"/>
              </a:defRPr>
            </a:lvl1pPr>
            <a:lvl2pPr lvl="1" rtl="0">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2pPr>
            <a:lvl3pPr lvl="2" rtl="0">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3pPr>
            <a:lvl4pPr lvl="3" rtl="0">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4pPr>
            <a:lvl5pPr lvl="4" rtl="0">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5pPr>
            <a:lvl6pPr lvl="5" rtl="0">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6pPr>
            <a:lvl7pPr lvl="6" rtl="0">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7pPr>
            <a:lvl8pPr lvl="7" rtl="0">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8pPr>
            <a:lvl9pPr lvl="8" rtl="0">
              <a:spcBef>
                <a:spcPts val="0"/>
              </a:spcBef>
              <a:spcAft>
                <a:spcPts val="0"/>
              </a:spcAft>
              <a:buClr>
                <a:schemeClr val="lt1"/>
              </a:buClr>
              <a:buSzPts val="4600"/>
              <a:buFont typeface="Inter ExtraBold"/>
              <a:buNone/>
              <a:defRPr sz="6133">
                <a:solidFill>
                  <a:schemeClr val="lt1"/>
                </a:solidFill>
                <a:latin typeface="Inter ExtraBold"/>
                <a:ea typeface="Inter ExtraBold"/>
                <a:cs typeface="Inter ExtraBold"/>
                <a:sym typeface="Inter ExtraBold"/>
              </a:defRPr>
            </a:lvl9pPr>
          </a:lstStyle>
          <a:p>
            <a:endParaRPr/>
          </a:p>
        </p:txBody>
      </p:sp>
      <p:sp>
        <p:nvSpPr>
          <p:cNvPr id="21" name="Google Shape;21;p4"/>
          <p:cNvSpPr txBox="1">
            <a:spLocks noGrp="1"/>
          </p:cNvSpPr>
          <p:nvPr>
            <p:ph type="subTitle" idx="1"/>
          </p:nvPr>
        </p:nvSpPr>
        <p:spPr>
          <a:xfrm>
            <a:off x="600000" y="4417433"/>
            <a:ext cx="5577600" cy="1340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accent1"/>
              </a:buClr>
              <a:buSzPts val="2000"/>
              <a:buFont typeface="Inter Medium"/>
              <a:buNone/>
              <a:defRPr sz="2667">
                <a:solidFill>
                  <a:schemeClr val="accent1"/>
                </a:solidFill>
                <a:latin typeface="Inter Medium"/>
                <a:ea typeface="Inter Medium"/>
                <a:cs typeface="Inter Medium"/>
                <a:sym typeface="Inter Medium"/>
              </a:defRPr>
            </a:lvl1pPr>
            <a:lvl2pPr lvl="1" algn="ctr" rtl="0">
              <a:lnSpc>
                <a:spcPct val="100000"/>
              </a:lnSpc>
              <a:spcBef>
                <a:spcPts val="0"/>
              </a:spcBef>
              <a:spcAft>
                <a:spcPts val="0"/>
              </a:spcAft>
              <a:buSzPts val="2800"/>
              <a:buFont typeface="Inter"/>
              <a:buNone/>
              <a:defRPr sz="3733" b="1">
                <a:latin typeface="Inter"/>
                <a:ea typeface="Inter"/>
                <a:cs typeface="Inter"/>
                <a:sym typeface="Inter"/>
              </a:defRPr>
            </a:lvl2pPr>
            <a:lvl3pPr lvl="2" algn="ctr" rtl="0">
              <a:lnSpc>
                <a:spcPct val="100000"/>
              </a:lnSpc>
              <a:spcBef>
                <a:spcPts val="0"/>
              </a:spcBef>
              <a:spcAft>
                <a:spcPts val="0"/>
              </a:spcAft>
              <a:buSzPts val="2800"/>
              <a:buFont typeface="Inter"/>
              <a:buNone/>
              <a:defRPr sz="3733" b="1">
                <a:latin typeface="Inter"/>
                <a:ea typeface="Inter"/>
                <a:cs typeface="Inter"/>
                <a:sym typeface="Inter"/>
              </a:defRPr>
            </a:lvl3pPr>
            <a:lvl4pPr lvl="3" algn="ctr" rtl="0">
              <a:lnSpc>
                <a:spcPct val="100000"/>
              </a:lnSpc>
              <a:spcBef>
                <a:spcPts val="0"/>
              </a:spcBef>
              <a:spcAft>
                <a:spcPts val="0"/>
              </a:spcAft>
              <a:buSzPts val="2800"/>
              <a:buFont typeface="Inter"/>
              <a:buNone/>
              <a:defRPr sz="3733" b="1">
                <a:latin typeface="Inter"/>
                <a:ea typeface="Inter"/>
                <a:cs typeface="Inter"/>
                <a:sym typeface="Inter"/>
              </a:defRPr>
            </a:lvl4pPr>
            <a:lvl5pPr lvl="4" algn="ctr" rtl="0">
              <a:lnSpc>
                <a:spcPct val="100000"/>
              </a:lnSpc>
              <a:spcBef>
                <a:spcPts val="0"/>
              </a:spcBef>
              <a:spcAft>
                <a:spcPts val="0"/>
              </a:spcAft>
              <a:buSzPts val="2800"/>
              <a:buFont typeface="Inter"/>
              <a:buNone/>
              <a:defRPr sz="3733" b="1">
                <a:latin typeface="Inter"/>
                <a:ea typeface="Inter"/>
                <a:cs typeface="Inter"/>
                <a:sym typeface="Inter"/>
              </a:defRPr>
            </a:lvl5pPr>
            <a:lvl6pPr lvl="5" algn="ctr" rtl="0">
              <a:lnSpc>
                <a:spcPct val="100000"/>
              </a:lnSpc>
              <a:spcBef>
                <a:spcPts val="0"/>
              </a:spcBef>
              <a:spcAft>
                <a:spcPts val="0"/>
              </a:spcAft>
              <a:buSzPts val="2800"/>
              <a:buFont typeface="Inter"/>
              <a:buNone/>
              <a:defRPr sz="3733" b="1">
                <a:latin typeface="Inter"/>
                <a:ea typeface="Inter"/>
                <a:cs typeface="Inter"/>
                <a:sym typeface="Inter"/>
              </a:defRPr>
            </a:lvl6pPr>
            <a:lvl7pPr lvl="6" algn="ctr" rtl="0">
              <a:lnSpc>
                <a:spcPct val="100000"/>
              </a:lnSpc>
              <a:spcBef>
                <a:spcPts val="0"/>
              </a:spcBef>
              <a:spcAft>
                <a:spcPts val="0"/>
              </a:spcAft>
              <a:buSzPts val="2800"/>
              <a:buFont typeface="Inter"/>
              <a:buNone/>
              <a:defRPr sz="3733" b="1">
                <a:latin typeface="Inter"/>
                <a:ea typeface="Inter"/>
                <a:cs typeface="Inter"/>
                <a:sym typeface="Inter"/>
              </a:defRPr>
            </a:lvl7pPr>
            <a:lvl8pPr lvl="7" algn="ctr" rtl="0">
              <a:lnSpc>
                <a:spcPct val="100000"/>
              </a:lnSpc>
              <a:spcBef>
                <a:spcPts val="0"/>
              </a:spcBef>
              <a:spcAft>
                <a:spcPts val="0"/>
              </a:spcAft>
              <a:buSzPts val="2800"/>
              <a:buFont typeface="Inter"/>
              <a:buNone/>
              <a:defRPr sz="3733" b="1">
                <a:latin typeface="Inter"/>
                <a:ea typeface="Inter"/>
                <a:cs typeface="Inter"/>
                <a:sym typeface="Inter"/>
              </a:defRPr>
            </a:lvl8pPr>
            <a:lvl9pPr lvl="8" algn="ctr" rtl="0">
              <a:lnSpc>
                <a:spcPct val="100000"/>
              </a:lnSpc>
              <a:spcBef>
                <a:spcPts val="0"/>
              </a:spcBef>
              <a:spcAft>
                <a:spcPts val="0"/>
              </a:spcAft>
              <a:buSzPts val="2800"/>
              <a:buFont typeface="Inter"/>
              <a:buNone/>
              <a:defRPr sz="3733" b="1">
                <a:latin typeface="Inter"/>
                <a:ea typeface="Inter"/>
                <a:cs typeface="Inter"/>
                <a:sym typeface="Inter"/>
              </a:defRPr>
            </a:lvl9pPr>
          </a:lstStyle>
          <a:p>
            <a:endParaRPr/>
          </a:p>
        </p:txBody>
      </p:sp>
      <p:sp>
        <p:nvSpPr>
          <p:cNvPr id="22" name="Google Shape;22;p4"/>
          <p:cNvSpPr txBox="1">
            <a:spLocks noGrp="1"/>
          </p:cNvSpPr>
          <p:nvPr>
            <p:ph type="subTitle" idx="2"/>
          </p:nvPr>
        </p:nvSpPr>
        <p:spPr>
          <a:xfrm>
            <a:off x="600000" y="5618000"/>
            <a:ext cx="5502000" cy="6400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1200"/>
              <a:buFont typeface="Inter Medium"/>
              <a:buNone/>
              <a:defRPr>
                <a:solidFill>
                  <a:schemeClr val="lt1"/>
                </a:solidFill>
                <a:latin typeface="Inter"/>
                <a:ea typeface="Inter"/>
                <a:cs typeface="Inter"/>
                <a:sym typeface="Inter"/>
              </a:defRPr>
            </a:lvl1pPr>
            <a:lvl2pPr lvl="1" rtl="0">
              <a:spcBef>
                <a:spcPts val="0"/>
              </a:spcBef>
              <a:spcAft>
                <a:spcPts val="0"/>
              </a:spcAft>
              <a:buSzPts val="1700"/>
              <a:buFont typeface="Inter Medium"/>
              <a:buNone/>
              <a:defRPr>
                <a:latin typeface="Inter"/>
                <a:ea typeface="Inter"/>
                <a:cs typeface="Inter"/>
                <a:sym typeface="Inter"/>
              </a:defRPr>
            </a:lvl2pPr>
            <a:lvl3pPr lvl="2" rtl="0">
              <a:spcBef>
                <a:spcPts val="0"/>
              </a:spcBef>
              <a:spcAft>
                <a:spcPts val="0"/>
              </a:spcAft>
              <a:buSzPts val="1700"/>
              <a:buFont typeface="Inter Medium"/>
              <a:buNone/>
              <a:defRPr>
                <a:latin typeface="Inter"/>
                <a:ea typeface="Inter"/>
                <a:cs typeface="Inter"/>
                <a:sym typeface="Inter"/>
              </a:defRPr>
            </a:lvl3pPr>
            <a:lvl4pPr lvl="3" rtl="0">
              <a:spcBef>
                <a:spcPts val="0"/>
              </a:spcBef>
              <a:spcAft>
                <a:spcPts val="0"/>
              </a:spcAft>
              <a:buSzPts val="1700"/>
              <a:buFont typeface="Inter Medium"/>
              <a:buNone/>
              <a:defRPr>
                <a:latin typeface="Inter"/>
                <a:ea typeface="Inter"/>
                <a:cs typeface="Inter"/>
                <a:sym typeface="Inter"/>
              </a:defRPr>
            </a:lvl4pPr>
            <a:lvl5pPr lvl="4" rtl="0">
              <a:spcBef>
                <a:spcPts val="0"/>
              </a:spcBef>
              <a:spcAft>
                <a:spcPts val="0"/>
              </a:spcAft>
              <a:buSzPts val="1700"/>
              <a:buFont typeface="Inter Medium"/>
              <a:buNone/>
              <a:defRPr>
                <a:latin typeface="Inter"/>
                <a:ea typeface="Inter"/>
                <a:cs typeface="Inter"/>
                <a:sym typeface="Inter"/>
              </a:defRPr>
            </a:lvl5pPr>
            <a:lvl6pPr lvl="5" rtl="0">
              <a:spcBef>
                <a:spcPts val="0"/>
              </a:spcBef>
              <a:spcAft>
                <a:spcPts val="0"/>
              </a:spcAft>
              <a:buSzPts val="1700"/>
              <a:buFont typeface="Inter Medium"/>
              <a:buNone/>
              <a:defRPr>
                <a:latin typeface="Inter"/>
                <a:ea typeface="Inter"/>
                <a:cs typeface="Inter"/>
                <a:sym typeface="Inter"/>
              </a:defRPr>
            </a:lvl6pPr>
            <a:lvl7pPr lvl="6" rtl="0">
              <a:spcBef>
                <a:spcPts val="0"/>
              </a:spcBef>
              <a:spcAft>
                <a:spcPts val="0"/>
              </a:spcAft>
              <a:buSzPts val="1700"/>
              <a:buFont typeface="Inter Medium"/>
              <a:buNone/>
              <a:defRPr>
                <a:latin typeface="Inter"/>
                <a:ea typeface="Inter"/>
                <a:cs typeface="Inter"/>
                <a:sym typeface="Inter"/>
              </a:defRPr>
            </a:lvl7pPr>
            <a:lvl8pPr lvl="7" rtl="0">
              <a:spcBef>
                <a:spcPts val="0"/>
              </a:spcBef>
              <a:spcAft>
                <a:spcPts val="0"/>
              </a:spcAft>
              <a:buSzPts val="1700"/>
              <a:buFont typeface="Inter Medium"/>
              <a:buNone/>
              <a:defRPr>
                <a:latin typeface="Inter"/>
                <a:ea typeface="Inter"/>
                <a:cs typeface="Inter"/>
                <a:sym typeface="Inter"/>
              </a:defRPr>
            </a:lvl8pPr>
            <a:lvl9pPr lvl="8" rtl="0">
              <a:spcBef>
                <a:spcPts val="0"/>
              </a:spcBef>
              <a:spcAft>
                <a:spcPts val="0"/>
              </a:spcAft>
              <a:buSzPts val="1700"/>
              <a:buFont typeface="Inter Medium"/>
              <a:buNone/>
              <a:defRPr>
                <a:latin typeface="Inter"/>
                <a:ea typeface="Inter"/>
                <a:cs typeface="Inter"/>
                <a:sym typeface="Inter"/>
              </a:defRPr>
            </a:lvl9pPr>
          </a:lstStyle>
          <a:p>
            <a:endParaRPr/>
          </a:p>
        </p:txBody>
      </p:sp>
      <p:pic>
        <p:nvPicPr>
          <p:cNvPr id="23" name="Google Shape;23;p4"/>
          <p:cNvPicPr preferRelativeResize="0"/>
          <p:nvPr/>
        </p:nvPicPr>
        <p:blipFill>
          <a:blip r:embed="rId2">
            <a:alphaModFix/>
          </a:blip>
          <a:stretch>
            <a:fillRect/>
          </a:stretch>
        </p:blipFill>
        <p:spPr>
          <a:xfrm>
            <a:off x="720000" y="720000"/>
            <a:ext cx="1833035" cy="661400"/>
          </a:xfrm>
          <a:prstGeom prst="rect">
            <a:avLst/>
          </a:prstGeom>
          <a:noFill/>
          <a:ln>
            <a:noFill/>
          </a:ln>
        </p:spPr>
      </p:pic>
      <p:grpSp>
        <p:nvGrpSpPr>
          <p:cNvPr id="24" name="Google Shape;24;p4"/>
          <p:cNvGrpSpPr/>
          <p:nvPr/>
        </p:nvGrpSpPr>
        <p:grpSpPr>
          <a:xfrm>
            <a:off x="6747234" y="4085200"/>
            <a:ext cx="4568567" cy="1816000"/>
            <a:chOff x="4939450" y="3133675"/>
            <a:chExt cx="3426425" cy="1362000"/>
          </a:xfrm>
        </p:grpSpPr>
        <p:sp>
          <p:nvSpPr>
            <p:cNvPr id="25" name="Google Shape;25;p4"/>
            <p:cNvSpPr/>
            <p:nvPr/>
          </p:nvSpPr>
          <p:spPr>
            <a:xfrm>
              <a:off x="4939450" y="3133675"/>
              <a:ext cx="3285300" cy="1362000"/>
            </a:xfrm>
            <a:prstGeom prst="roundRect">
              <a:avLst>
                <a:gd name="adj" fmla="val 6460"/>
              </a:avLst>
            </a:prstGeom>
            <a:solidFill>
              <a:srgbClr val="F5F7F9">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nvGrpSpPr>
            <p:cNvPr id="26" name="Google Shape;26;p4"/>
            <p:cNvGrpSpPr/>
            <p:nvPr/>
          </p:nvGrpSpPr>
          <p:grpSpPr>
            <a:xfrm>
              <a:off x="5150050" y="3310300"/>
              <a:ext cx="3215825" cy="1100300"/>
              <a:chOff x="5428075" y="1203275"/>
              <a:chExt cx="3215825" cy="1100300"/>
            </a:xfrm>
          </p:grpSpPr>
          <p:sp>
            <p:nvSpPr>
              <p:cNvPr id="27" name="Google Shape;27;p4"/>
              <p:cNvSpPr txBox="1"/>
              <p:nvPr/>
            </p:nvSpPr>
            <p:spPr>
              <a:xfrm>
                <a:off x="5762400" y="1235275"/>
                <a:ext cx="2881500" cy="1068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333">
                    <a:solidFill>
                      <a:srgbClr val="FFFFFF"/>
                    </a:solidFill>
                    <a:latin typeface="Archivo Medium"/>
                    <a:ea typeface="Archivo Medium"/>
                    <a:cs typeface="Archivo Medium"/>
                    <a:sym typeface="Archivo Medium"/>
                  </a:rPr>
                  <a:t>900+ team members</a:t>
                </a:r>
                <a:endParaRPr sz="1333">
                  <a:solidFill>
                    <a:srgbClr val="FFFFFF"/>
                  </a:solidFill>
                  <a:latin typeface="Archivo Medium"/>
                  <a:ea typeface="Archivo Medium"/>
                  <a:cs typeface="Archivo Medium"/>
                  <a:sym typeface="Archivo Medium"/>
                </a:endParaRPr>
              </a:p>
              <a:p>
                <a:pPr marL="0" lvl="0" indent="0" algn="l" rtl="0">
                  <a:lnSpc>
                    <a:spcPct val="115000"/>
                  </a:lnSpc>
                  <a:spcBef>
                    <a:spcPts val="933"/>
                  </a:spcBef>
                  <a:spcAft>
                    <a:spcPts val="0"/>
                  </a:spcAft>
                  <a:buClr>
                    <a:srgbClr val="000000"/>
                  </a:buClr>
                  <a:buFont typeface="Arial"/>
                  <a:buNone/>
                </a:pPr>
                <a:r>
                  <a:rPr lang="en-GB" sz="1333">
                    <a:solidFill>
                      <a:srgbClr val="FFFFFF"/>
                    </a:solidFill>
                    <a:latin typeface="Archivo Medium"/>
                    <a:ea typeface="Archivo Medium"/>
                    <a:cs typeface="Archivo Medium"/>
                    <a:sym typeface="Archivo Medium"/>
                  </a:rPr>
                  <a:t>Offices across Australia and New Zealand</a:t>
                </a:r>
                <a:endParaRPr sz="1333">
                  <a:solidFill>
                    <a:srgbClr val="FFFFFF"/>
                  </a:solidFill>
                  <a:latin typeface="Archivo Medium"/>
                  <a:ea typeface="Archivo Medium"/>
                  <a:cs typeface="Archivo Medium"/>
                  <a:sym typeface="Archivo Medium"/>
                </a:endParaRPr>
              </a:p>
              <a:p>
                <a:pPr marL="0" lvl="0" indent="0" algn="l" rtl="0">
                  <a:lnSpc>
                    <a:spcPct val="115000"/>
                  </a:lnSpc>
                  <a:spcBef>
                    <a:spcPts val="933"/>
                  </a:spcBef>
                  <a:spcAft>
                    <a:spcPts val="0"/>
                  </a:spcAft>
                  <a:buClr>
                    <a:srgbClr val="000000"/>
                  </a:buClr>
                  <a:buFont typeface="Arial"/>
                  <a:buNone/>
                </a:pPr>
                <a:r>
                  <a:rPr lang="en-GB" sz="1333">
                    <a:solidFill>
                      <a:srgbClr val="FFFFFF"/>
                    </a:solidFill>
                    <a:latin typeface="Archivo Medium"/>
                    <a:ea typeface="Archivo Medium"/>
                    <a:cs typeface="Archivo Medium"/>
                    <a:sym typeface="Archivo Medium"/>
                  </a:rPr>
                  <a:t>Voted Best Place to Work in 2021 and 2022</a:t>
                </a:r>
                <a:endParaRPr sz="1333">
                  <a:solidFill>
                    <a:srgbClr val="FFFFFF"/>
                  </a:solidFill>
                  <a:latin typeface="Archivo Medium"/>
                  <a:ea typeface="Archivo Medium"/>
                  <a:cs typeface="Archivo Medium"/>
                  <a:sym typeface="Archivo Medium"/>
                </a:endParaRPr>
              </a:p>
              <a:p>
                <a:pPr marL="0" lvl="0" indent="0" algn="l" rtl="0">
                  <a:lnSpc>
                    <a:spcPct val="115000"/>
                  </a:lnSpc>
                  <a:spcBef>
                    <a:spcPts val="933"/>
                  </a:spcBef>
                  <a:spcAft>
                    <a:spcPts val="933"/>
                  </a:spcAft>
                  <a:buClr>
                    <a:srgbClr val="000000"/>
                  </a:buClr>
                  <a:buFont typeface="Arial"/>
                  <a:buNone/>
                </a:pPr>
                <a:r>
                  <a:rPr lang="en-GB" sz="1333">
                    <a:solidFill>
                      <a:srgbClr val="FFFFFF"/>
                    </a:solidFill>
                    <a:latin typeface="Archivo Medium"/>
                    <a:ea typeface="Archivo Medium"/>
                    <a:cs typeface="Archivo Medium"/>
                    <a:sym typeface="Archivo Medium"/>
                  </a:rPr>
                  <a:t>Operating at over 140 clients</a:t>
                </a:r>
                <a:endParaRPr sz="1333">
                  <a:solidFill>
                    <a:srgbClr val="FFFFFF"/>
                  </a:solidFill>
                  <a:latin typeface="Archivo Medium"/>
                  <a:ea typeface="Archivo Medium"/>
                  <a:cs typeface="Archivo Medium"/>
                  <a:sym typeface="Archivo Medium"/>
                </a:endParaRPr>
              </a:p>
            </p:txBody>
          </p:sp>
          <p:sp>
            <p:nvSpPr>
              <p:cNvPr id="28" name="Google Shape;28;p4"/>
              <p:cNvSpPr/>
              <p:nvPr/>
            </p:nvSpPr>
            <p:spPr>
              <a:xfrm>
                <a:off x="5428075" y="1203275"/>
                <a:ext cx="190242" cy="190242"/>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EEEEEE"/>
              </a:solidFill>
              <a:ln>
                <a:noFill/>
              </a:ln>
            </p:spPr>
            <p:txBody>
              <a:bodyPr spcFirstLastPara="1" wrap="square" lIns="10700" tIns="10700" rIns="10700" bIns="10700" anchor="ctr" anchorCtr="0">
                <a:noAutofit/>
              </a:bodyPr>
              <a:lstStyle/>
              <a:p>
                <a:pPr marL="0" marR="0" lvl="0" indent="0" algn="l" rtl="0">
                  <a:spcBef>
                    <a:spcPts val="0"/>
                  </a:spcBef>
                  <a:spcAft>
                    <a:spcPts val="0"/>
                  </a:spcAft>
                  <a:buNone/>
                </a:pPr>
                <a:endParaRPr sz="1067">
                  <a:solidFill>
                    <a:srgbClr val="1E5E82"/>
                  </a:solidFill>
                  <a:latin typeface="Titillium Web"/>
                  <a:ea typeface="Titillium Web"/>
                  <a:cs typeface="Titillium Web"/>
                  <a:sym typeface="Titillium Web"/>
                </a:endParaRPr>
              </a:p>
            </p:txBody>
          </p:sp>
          <p:sp>
            <p:nvSpPr>
              <p:cNvPr id="29" name="Google Shape;29;p4"/>
              <p:cNvSpPr/>
              <p:nvPr/>
            </p:nvSpPr>
            <p:spPr>
              <a:xfrm>
                <a:off x="5428075" y="1460850"/>
                <a:ext cx="190242" cy="190242"/>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EEEEEE"/>
              </a:solidFill>
              <a:ln>
                <a:noFill/>
              </a:ln>
            </p:spPr>
            <p:txBody>
              <a:bodyPr spcFirstLastPara="1" wrap="square" lIns="10700" tIns="10700" rIns="10700" bIns="10700" anchor="ctr" anchorCtr="0">
                <a:noAutofit/>
              </a:bodyPr>
              <a:lstStyle/>
              <a:p>
                <a:pPr marL="0" marR="0" lvl="0" indent="0" algn="l" rtl="0">
                  <a:spcBef>
                    <a:spcPts val="0"/>
                  </a:spcBef>
                  <a:spcAft>
                    <a:spcPts val="0"/>
                  </a:spcAft>
                  <a:buNone/>
                </a:pPr>
                <a:endParaRPr sz="1067">
                  <a:solidFill>
                    <a:srgbClr val="1E5E82"/>
                  </a:solidFill>
                  <a:latin typeface="Titillium Web"/>
                  <a:ea typeface="Titillium Web"/>
                  <a:cs typeface="Titillium Web"/>
                  <a:sym typeface="Titillium Web"/>
                </a:endParaRPr>
              </a:p>
            </p:txBody>
          </p:sp>
          <p:sp>
            <p:nvSpPr>
              <p:cNvPr id="30" name="Google Shape;30;p4"/>
              <p:cNvSpPr/>
              <p:nvPr/>
            </p:nvSpPr>
            <p:spPr>
              <a:xfrm>
                <a:off x="5428075" y="1737825"/>
                <a:ext cx="190242" cy="190242"/>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EEEEEE"/>
              </a:solidFill>
              <a:ln>
                <a:noFill/>
              </a:ln>
            </p:spPr>
            <p:txBody>
              <a:bodyPr spcFirstLastPara="1" wrap="square" lIns="10700" tIns="10700" rIns="10700" bIns="10700" anchor="ctr" anchorCtr="0">
                <a:noAutofit/>
              </a:bodyPr>
              <a:lstStyle/>
              <a:p>
                <a:pPr marL="0" marR="0" lvl="0" indent="0" algn="l" rtl="0">
                  <a:spcBef>
                    <a:spcPts val="0"/>
                  </a:spcBef>
                  <a:spcAft>
                    <a:spcPts val="0"/>
                  </a:spcAft>
                  <a:buNone/>
                </a:pPr>
                <a:endParaRPr sz="1067">
                  <a:solidFill>
                    <a:srgbClr val="1E5E82"/>
                  </a:solidFill>
                  <a:latin typeface="Titillium Web"/>
                  <a:ea typeface="Titillium Web"/>
                  <a:cs typeface="Titillium Web"/>
                  <a:sym typeface="Titillium Web"/>
                </a:endParaRPr>
              </a:p>
            </p:txBody>
          </p:sp>
          <p:sp>
            <p:nvSpPr>
              <p:cNvPr id="31" name="Google Shape;31;p4"/>
              <p:cNvSpPr/>
              <p:nvPr/>
            </p:nvSpPr>
            <p:spPr>
              <a:xfrm>
                <a:off x="5428075" y="1995400"/>
                <a:ext cx="190242" cy="190242"/>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EEEEEE"/>
              </a:solidFill>
              <a:ln>
                <a:noFill/>
              </a:ln>
            </p:spPr>
            <p:txBody>
              <a:bodyPr spcFirstLastPara="1" wrap="square" lIns="10700" tIns="10700" rIns="10700" bIns="10700" anchor="ctr" anchorCtr="0">
                <a:noAutofit/>
              </a:bodyPr>
              <a:lstStyle/>
              <a:p>
                <a:pPr marL="0" marR="0" lvl="0" indent="0" algn="l" rtl="0">
                  <a:spcBef>
                    <a:spcPts val="0"/>
                  </a:spcBef>
                  <a:spcAft>
                    <a:spcPts val="0"/>
                  </a:spcAft>
                  <a:buNone/>
                </a:pPr>
                <a:endParaRPr sz="1067">
                  <a:solidFill>
                    <a:srgbClr val="1E5E82"/>
                  </a:solidFill>
                  <a:latin typeface="Titillium Web"/>
                  <a:ea typeface="Titillium Web"/>
                  <a:cs typeface="Titillium Web"/>
                  <a:sym typeface="Titillium Web"/>
                </a:endParaRPr>
              </a:p>
            </p:txBody>
          </p:sp>
        </p:grpSp>
      </p:grpSp>
      <p:grpSp>
        <p:nvGrpSpPr>
          <p:cNvPr id="32" name="Google Shape;32;p4"/>
          <p:cNvGrpSpPr/>
          <p:nvPr/>
        </p:nvGrpSpPr>
        <p:grpSpPr>
          <a:xfrm>
            <a:off x="6803801" y="1108135"/>
            <a:ext cx="4596376" cy="2565765"/>
            <a:chOff x="5102851" y="831101"/>
            <a:chExt cx="3447282" cy="1924324"/>
          </a:xfrm>
        </p:grpSpPr>
        <p:grpSp>
          <p:nvGrpSpPr>
            <p:cNvPr id="33" name="Google Shape;33;p4"/>
            <p:cNvGrpSpPr/>
            <p:nvPr/>
          </p:nvGrpSpPr>
          <p:grpSpPr>
            <a:xfrm>
              <a:off x="5102851" y="831101"/>
              <a:ext cx="3447282" cy="1924324"/>
              <a:chOff x="4634426" y="1490533"/>
              <a:chExt cx="3873350" cy="2162162"/>
            </a:xfrm>
          </p:grpSpPr>
          <p:grpSp>
            <p:nvGrpSpPr>
              <p:cNvPr id="34" name="Google Shape;34;p4"/>
              <p:cNvGrpSpPr/>
              <p:nvPr/>
            </p:nvGrpSpPr>
            <p:grpSpPr>
              <a:xfrm rot="-121053">
                <a:off x="4879552" y="1538319"/>
                <a:ext cx="2751012" cy="2066592"/>
                <a:chOff x="3310782" y="2425915"/>
                <a:chExt cx="4866890" cy="3655418"/>
              </a:xfrm>
            </p:grpSpPr>
            <p:grpSp>
              <p:nvGrpSpPr>
                <p:cNvPr id="35" name="Google Shape;35;p4"/>
                <p:cNvGrpSpPr/>
                <p:nvPr/>
              </p:nvGrpSpPr>
              <p:grpSpPr>
                <a:xfrm>
                  <a:off x="3310782" y="2425915"/>
                  <a:ext cx="3603361" cy="3399184"/>
                  <a:chOff x="2540000" y="973138"/>
                  <a:chExt cx="4062413" cy="3832225"/>
                </a:xfrm>
              </p:grpSpPr>
              <p:sp>
                <p:nvSpPr>
                  <p:cNvPr id="36" name="Google Shape;36;p4"/>
                  <p:cNvSpPr/>
                  <p:nvPr/>
                </p:nvSpPr>
                <p:spPr>
                  <a:xfrm>
                    <a:off x="2540000" y="1339850"/>
                    <a:ext cx="1604963" cy="2360614"/>
                  </a:xfrm>
                  <a:custGeom>
                    <a:avLst/>
                    <a:gdLst/>
                    <a:ahLst/>
                    <a:cxnLst/>
                    <a:rect l="l" t="t" r="r" b="b"/>
                    <a:pathLst>
                      <a:path w="885" h="1302" extrusionOk="0">
                        <a:moveTo>
                          <a:pt x="882" y="66"/>
                        </a:moveTo>
                        <a:cubicBezTo>
                          <a:pt x="879" y="64"/>
                          <a:pt x="875" y="63"/>
                          <a:pt x="871" y="63"/>
                        </a:cubicBezTo>
                        <a:cubicBezTo>
                          <a:pt x="866" y="62"/>
                          <a:pt x="864" y="59"/>
                          <a:pt x="860" y="59"/>
                        </a:cubicBezTo>
                        <a:cubicBezTo>
                          <a:pt x="857" y="59"/>
                          <a:pt x="856" y="60"/>
                          <a:pt x="853" y="60"/>
                        </a:cubicBezTo>
                        <a:cubicBezTo>
                          <a:pt x="854" y="63"/>
                          <a:pt x="854" y="66"/>
                          <a:pt x="856" y="68"/>
                        </a:cubicBezTo>
                        <a:cubicBezTo>
                          <a:pt x="856" y="69"/>
                          <a:pt x="856" y="69"/>
                          <a:pt x="856" y="69"/>
                        </a:cubicBezTo>
                        <a:cubicBezTo>
                          <a:pt x="854" y="69"/>
                          <a:pt x="853" y="68"/>
                          <a:pt x="852" y="68"/>
                        </a:cubicBezTo>
                        <a:cubicBezTo>
                          <a:pt x="851" y="68"/>
                          <a:pt x="851" y="68"/>
                          <a:pt x="851" y="68"/>
                        </a:cubicBezTo>
                        <a:cubicBezTo>
                          <a:pt x="851" y="69"/>
                          <a:pt x="851" y="70"/>
                          <a:pt x="852" y="70"/>
                        </a:cubicBezTo>
                        <a:cubicBezTo>
                          <a:pt x="852" y="72"/>
                          <a:pt x="852" y="72"/>
                          <a:pt x="852" y="72"/>
                        </a:cubicBezTo>
                        <a:cubicBezTo>
                          <a:pt x="850" y="71"/>
                          <a:pt x="848" y="70"/>
                          <a:pt x="847" y="68"/>
                        </a:cubicBezTo>
                        <a:cubicBezTo>
                          <a:pt x="846" y="69"/>
                          <a:pt x="846" y="69"/>
                          <a:pt x="846" y="69"/>
                        </a:cubicBezTo>
                        <a:cubicBezTo>
                          <a:pt x="846" y="71"/>
                          <a:pt x="847" y="73"/>
                          <a:pt x="847" y="75"/>
                        </a:cubicBezTo>
                        <a:cubicBezTo>
                          <a:pt x="847" y="75"/>
                          <a:pt x="846" y="76"/>
                          <a:pt x="846" y="76"/>
                        </a:cubicBezTo>
                        <a:cubicBezTo>
                          <a:pt x="842" y="71"/>
                          <a:pt x="842" y="71"/>
                          <a:pt x="842" y="71"/>
                        </a:cubicBezTo>
                        <a:cubicBezTo>
                          <a:pt x="840" y="73"/>
                          <a:pt x="839" y="75"/>
                          <a:pt x="839" y="78"/>
                        </a:cubicBezTo>
                        <a:cubicBezTo>
                          <a:pt x="839" y="83"/>
                          <a:pt x="843" y="95"/>
                          <a:pt x="836" y="83"/>
                        </a:cubicBezTo>
                        <a:cubicBezTo>
                          <a:pt x="835" y="86"/>
                          <a:pt x="833" y="91"/>
                          <a:pt x="833" y="94"/>
                        </a:cubicBezTo>
                        <a:cubicBezTo>
                          <a:pt x="833" y="95"/>
                          <a:pt x="835" y="98"/>
                          <a:pt x="833" y="96"/>
                        </a:cubicBezTo>
                        <a:cubicBezTo>
                          <a:pt x="830" y="90"/>
                          <a:pt x="830" y="90"/>
                          <a:pt x="830" y="90"/>
                        </a:cubicBezTo>
                        <a:cubicBezTo>
                          <a:pt x="827" y="89"/>
                          <a:pt x="823" y="87"/>
                          <a:pt x="830" y="87"/>
                        </a:cubicBezTo>
                        <a:cubicBezTo>
                          <a:pt x="832" y="87"/>
                          <a:pt x="834" y="85"/>
                          <a:pt x="834" y="83"/>
                        </a:cubicBezTo>
                        <a:cubicBezTo>
                          <a:pt x="834" y="78"/>
                          <a:pt x="832" y="76"/>
                          <a:pt x="832" y="72"/>
                        </a:cubicBezTo>
                        <a:cubicBezTo>
                          <a:pt x="832" y="69"/>
                          <a:pt x="832" y="67"/>
                          <a:pt x="833" y="64"/>
                        </a:cubicBezTo>
                        <a:cubicBezTo>
                          <a:pt x="834" y="62"/>
                          <a:pt x="837" y="61"/>
                          <a:pt x="837" y="58"/>
                        </a:cubicBezTo>
                        <a:cubicBezTo>
                          <a:pt x="837" y="53"/>
                          <a:pt x="832" y="50"/>
                          <a:pt x="827" y="47"/>
                        </a:cubicBezTo>
                        <a:cubicBezTo>
                          <a:pt x="823" y="45"/>
                          <a:pt x="821" y="43"/>
                          <a:pt x="818" y="39"/>
                        </a:cubicBezTo>
                        <a:cubicBezTo>
                          <a:pt x="818" y="37"/>
                          <a:pt x="815" y="37"/>
                          <a:pt x="815" y="35"/>
                        </a:cubicBezTo>
                        <a:cubicBezTo>
                          <a:pt x="815" y="35"/>
                          <a:pt x="815" y="34"/>
                          <a:pt x="815" y="34"/>
                        </a:cubicBezTo>
                        <a:cubicBezTo>
                          <a:pt x="815" y="29"/>
                          <a:pt x="811" y="28"/>
                          <a:pt x="807" y="26"/>
                        </a:cubicBezTo>
                        <a:cubicBezTo>
                          <a:pt x="805" y="25"/>
                          <a:pt x="804" y="23"/>
                          <a:pt x="801" y="21"/>
                        </a:cubicBezTo>
                        <a:cubicBezTo>
                          <a:pt x="799" y="20"/>
                          <a:pt x="795" y="21"/>
                          <a:pt x="795" y="18"/>
                        </a:cubicBezTo>
                        <a:cubicBezTo>
                          <a:pt x="795" y="15"/>
                          <a:pt x="795" y="11"/>
                          <a:pt x="793" y="11"/>
                        </a:cubicBezTo>
                        <a:cubicBezTo>
                          <a:pt x="789" y="11"/>
                          <a:pt x="787" y="12"/>
                          <a:pt x="784" y="12"/>
                        </a:cubicBezTo>
                        <a:cubicBezTo>
                          <a:pt x="777" y="12"/>
                          <a:pt x="774" y="7"/>
                          <a:pt x="771" y="0"/>
                        </a:cubicBezTo>
                        <a:cubicBezTo>
                          <a:pt x="769" y="2"/>
                          <a:pt x="768" y="3"/>
                          <a:pt x="765" y="4"/>
                        </a:cubicBezTo>
                        <a:cubicBezTo>
                          <a:pt x="760" y="2"/>
                          <a:pt x="760" y="2"/>
                          <a:pt x="760" y="2"/>
                        </a:cubicBezTo>
                        <a:cubicBezTo>
                          <a:pt x="759" y="3"/>
                          <a:pt x="759" y="3"/>
                          <a:pt x="759" y="3"/>
                        </a:cubicBezTo>
                        <a:cubicBezTo>
                          <a:pt x="762" y="7"/>
                          <a:pt x="763" y="10"/>
                          <a:pt x="768" y="13"/>
                        </a:cubicBezTo>
                        <a:cubicBezTo>
                          <a:pt x="767" y="14"/>
                          <a:pt x="767" y="14"/>
                          <a:pt x="767" y="14"/>
                        </a:cubicBezTo>
                        <a:cubicBezTo>
                          <a:pt x="765" y="13"/>
                          <a:pt x="764" y="14"/>
                          <a:pt x="761" y="14"/>
                        </a:cubicBezTo>
                        <a:cubicBezTo>
                          <a:pt x="761" y="19"/>
                          <a:pt x="758" y="22"/>
                          <a:pt x="754" y="25"/>
                        </a:cubicBezTo>
                        <a:cubicBezTo>
                          <a:pt x="752" y="27"/>
                          <a:pt x="752" y="29"/>
                          <a:pt x="749" y="29"/>
                        </a:cubicBezTo>
                        <a:cubicBezTo>
                          <a:pt x="744" y="29"/>
                          <a:pt x="744" y="22"/>
                          <a:pt x="744" y="17"/>
                        </a:cubicBezTo>
                        <a:cubicBezTo>
                          <a:pt x="744" y="10"/>
                          <a:pt x="745" y="15"/>
                          <a:pt x="740" y="18"/>
                        </a:cubicBezTo>
                        <a:cubicBezTo>
                          <a:pt x="738" y="19"/>
                          <a:pt x="735" y="19"/>
                          <a:pt x="735" y="21"/>
                        </a:cubicBezTo>
                        <a:cubicBezTo>
                          <a:pt x="735" y="24"/>
                          <a:pt x="737" y="24"/>
                          <a:pt x="738" y="26"/>
                        </a:cubicBezTo>
                        <a:cubicBezTo>
                          <a:pt x="735" y="27"/>
                          <a:pt x="734" y="29"/>
                          <a:pt x="731" y="29"/>
                        </a:cubicBezTo>
                        <a:cubicBezTo>
                          <a:pt x="723" y="29"/>
                          <a:pt x="730" y="19"/>
                          <a:pt x="721" y="30"/>
                        </a:cubicBezTo>
                        <a:cubicBezTo>
                          <a:pt x="722" y="32"/>
                          <a:pt x="722" y="32"/>
                          <a:pt x="722" y="32"/>
                        </a:cubicBezTo>
                        <a:cubicBezTo>
                          <a:pt x="720" y="35"/>
                          <a:pt x="718" y="36"/>
                          <a:pt x="718" y="38"/>
                        </a:cubicBezTo>
                        <a:cubicBezTo>
                          <a:pt x="718" y="40"/>
                          <a:pt x="719" y="41"/>
                          <a:pt x="719" y="43"/>
                        </a:cubicBezTo>
                        <a:cubicBezTo>
                          <a:pt x="719" y="46"/>
                          <a:pt x="715" y="45"/>
                          <a:pt x="712" y="45"/>
                        </a:cubicBezTo>
                        <a:cubicBezTo>
                          <a:pt x="713" y="48"/>
                          <a:pt x="713" y="49"/>
                          <a:pt x="714" y="51"/>
                        </a:cubicBezTo>
                        <a:cubicBezTo>
                          <a:pt x="713" y="50"/>
                          <a:pt x="713" y="50"/>
                          <a:pt x="713" y="50"/>
                        </a:cubicBezTo>
                        <a:cubicBezTo>
                          <a:pt x="712" y="49"/>
                          <a:pt x="710" y="48"/>
                          <a:pt x="709" y="47"/>
                        </a:cubicBezTo>
                        <a:cubicBezTo>
                          <a:pt x="708" y="45"/>
                          <a:pt x="708" y="41"/>
                          <a:pt x="706" y="41"/>
                        </a:cubicBezTo>
                        <a:cubicBezTo>
                          <a:pt x="697" y="41"/>
                          <a:pt x="699" y="56"/>
                          <a:pt x="699" y="33"/>
                        </a:cubicBezTo>
                        <a:cubicBezTo>
                          <a:pt x="699" y="33"/>
                          <a:pt x="700" y="33"/>
                          <a:pt x="700" y="32"/>
                        </a:cubicBezTo>
                        <a:cubicBezTo>
                          <a:pt x="700" y="30"/>
                          <a:pt x="697" y="29"/>
                          <a:pt x="695" y="28"/>
                        </a:cubicBezTo>
                        <a:cubicBezTo>
                          <a:pt x="695" y="40"/>
                          <a:pt x="695" y="40"/>
                          <a:pt x="695" y="40"/>
                        </a:cubicBezTo>
                        <a:cubicBezTo>
                          <a:pt x="695" y="43"/>
                          <a:pt x="695" y="44"/>
                          <a:pt x="695" y="47"/>
                        </a:cubicBezTo>
                        <a:cubicBezTo>
                          <a:pt x="691" y="47"/>
                          <a:pt x="687" y="47"/>
                          <a:pt x="685" y="51"/>
                        </a:cubicBezTo>
                        <a:cubicBezTo>
                          <a:pt x="685" y="50"/>
                          <a:pt x="684" y="50"/>
                          <a:pt x="684" y="50"/>
                        </a:cubicBezTo>
                        <a:cubicBezTo>
                          <a:pt x="684" y="48"/>
                          <a:pt x="684" y="48"/>
                          <a:pt x="684" y="48"/>
                        </a:cubicBezTo>
                        <a:cubicBezTo>
                          <a:pt x="681" y="48"/>
                          <a:pt x="681" y="48"/>
                          <a:pt x="681" y="48"/>
                        </a:cubicBezTo>
                        <a:cubicBezTo>
                          <a:pt x="680" y="48"/>
                          <a:pt x="680" y="47"/>
                          <a:pt x="679" y="47"/>
                        </a:cubicBezTo>
                        <a:cubicBezTo>
                          <a:pt x="678" y="47"/>
                          <a:pt x="678" y="48"/>
                          <a:pt x="678" y="48"/>
                        </a:cubicBezTo>
                        <a:cubicBezTo>
                          <a:pt x="678" y="52"/>
                          <a:pt x="673" y="53"/>
                          <a:pt x="673" y="57"/>
                        </a:cubicBezTo>
                        <a:cubicBezTo>
                          <a:pt x="673" y="61"/>
                          <a:pt x="676" y="63"/>
                          <a:pt x="680" y="63"/>
                        </a:cubicBezTo>
                        <a:cubicBezTo>
                          <a:pt x="680" y="64"/>
                          <a:pt x="680" y="64"/>
                          <a:pt x="680" y="64"/>
                        </a:cubicBezTo>
                        <a:cubicBezTo>
                          <a:pt x="680" y="67"/>
                          <a:pt x="679" y="67"/>
                          <a:pt x="678" y="69"/>
                        </a:cubicBezTo>
                        <a:cubicBezTo>
                          <a:pt x="678" y="70"/>
                          <a:pt x="678" y="70"/>
                          <a:pt x="678" y="70"/>
                        </a:cubicBezTo>
                        <a:cubicBezTo>
                          <a:pt x="679" y="71"/>
                          <a:pt x="679" y="71"/>
                          <a:pt x="680" y="71"/>
                        </a:cubicBezTo>
                        <a:cubicBezTo>
                          <a:pt x="681" y="71"/>
                          <a:pt x="681" y="70"/>
                          <a:pt x="682" y="70"/>
                        </a:cubicBezTo>
                        <a:cubicBezTo>
                          <a:pt x="683" y="70"/>
                          <a:pt x="683" y="72"/>
                          <a:pt x="684" y="72"/>
                        </a:cubicBezTo>
                        <a:cubicBezTo>
                          <a:pt x="685" y="72"/>
                          <a:pt x="686" y="72"/>
                          <a:pt x="686" y="72"/>
                        </a:cubicBezTo>
                        <a:cubicBezTo>
                          <a:pt x="685" y="73"/>
                          <a:pt x="684" y="73"/>
                          <a:pt x="684" y="75"/>
                        </a:cubicBezTo>
                        <a:cubicBezTo>
                          <a:pt x="684" y="77"/>
                          <a:pt x="687" y="78"/>
                          <a:pt x="689" y="80"/>
                        </a:cubicBezTo>
                        <a:cubicBezTo>
                          <a:pt x="686" y="80"/>
                          <a:pt x="685" y="81"/>
                          <a:pt x="682" y="81"/>
                        </a:cubicBezTo>
                        <a:cubicBezTo>
                          <a:pt x="678" y="81"/>
                          <a:pt x="677" y="79"/>
                          <a:pt x="673" y="77"/>
                        </a:cubicBezTo>
                        <a:cubicBezTo>
                          <a:pt x="673" y="79"/>
                          <a:pt x="673" y="80"/>
                          <a:pt x="672" y="81"/>
                        </a:cubicBezTo>
                        <a:cubicBezTo>
                          <a:pt x="665" y="78"/>
                          <a:pt x="665" y="66"/>
                          <a:pt x="664" y="79"/>
                        </a:cubicBezTo>
                        <a:cubicBezTo>
                          <a:pt x="662" y="79"/>
                          <a:pt x="660" y="79"/>
                          <a:pt x="657" y="79"/>
                        </a:cubicBezTo>
                        <a:cubicBezTo>
                          <a:pt x="657" y="80"/>
                          <a:pt x="657" y="81"/>
                          <a:pt x="657" y="82"/>
                        </a:cubicBezTo>
                        <a:cubicBezTo>
                          <a:pt x="660" y="83"/>
                          <a:pt x="660" y="83"/>
                          <a:pt x="660" y="83"/>
                        </a:cubicBezTo>
                        <a:cubicBezTo>
                          <a:pt x="662" y="82"/>
                          <a:pt x="663" y="81"/>
                          <a:pt x="666" y="81"/>
                        </a:cubicBezTo>
                        <a:cubicBezTo>
                          <a:pt x="663" y="83"/>
                          <a:pt x="662" y="84"/>
                          <a:pt x="659" y="85"/>
                        </a:cubicBezTo>
                        <a:cubicBezTo>
                          <a:pt x="660" y="88"/>
                          <a:pt x="662" y="89"/>
                          <a:pt x="664" y="89"/>
                        </a:cubicBezTo>
                        <a:cubicBezTo>
                          <a:pt x="666" y="89"/>
                          <a:pt x="667" y="87"/>
                          <a:pt x="669" y="87"/>
                        </a:cubicBezTo>
                        <a:cubicBezTo>
                          <a:pt x="668" y="89"/>
                          <a:pt x="668" y="90"/>
                          <a:pt x="668" y="93"/>
                        </a:cubicBezTo>
                        <a:cubicBezTo>
                          <a:pt x="668" y="96"/>
                          <a:pt x="678" y="106"/>
                          <a:pt x="676" y="105"/>
                        </a:cubicBezTo>
                        <a:cubicBezTo>
                          <a:pt x="671" y="103"/>
                          <a:pt x="672" y="99"/>
                          <a:pt x="668" y="99"/>
                        </a:cubicBezTo>
                        <a:cubicBezTo>
                          <a:pt x="667" y="99"/>
                          <a:pt x="666" y="101"/>
                          <a:pt x="665" y="102"/>
                        </a:cubicBezTo>
                        <a:cubicBezTo>
                          <a:pt x="663" y="100"/>
                          <a:pt x="661" y="100"/>
                          <a:pt x="660" y="98"/>
                        </a:cubicBezTo>
                        <a:cubicBezTo>
                          <a:pt x="659" y="96"/>
                          <a:pt x="661" y="94"/>
                          <a:pt x="659" y="92"/>
                        </a:cubicBezTo>
                        <a:cubicBezTo>
                          <a:pt x="657" y="90"/>
                          <a:pt x="655" y="92"/>
                          <a:pt x="653" y="91"/>
                        </a:cubicBezTo>
                        <a:cubicBezTo>
                          <a:pt x="652" y="91"/>
                          <a:pt x="652" y="90"/>
                          <a:pt x="651" y="90"/>
                        </a:cubicBezTo>
                        <a:cubicBezTo>
                          <a:pt x="647" y="90"/>
                          <a:pt x="647" y="93"/>
                          <a:pt x="644" y="95"/>
                        </a:cubicBezTo>
                        <a:cubicBezTo>
                          <a:pt x="645" y="98"/>
                          <a:pt x="645" y="98"/>
                          <a:pt x="645" y="98"/>
                        </a:cubicBezTo>
                        <a:cubicBezTo>
                          <a:pt x="644" y="100"/>
                          <a:pt x="642" y="101"/>
                          <a:pt x="640" y="101"/>
                        </a:cubicBezTo>
                        <a:cubicBezTo>
                          <a:pt x="638" y="101"/>
                          <a:pt x="637" y="99"/>
                          <a:pt x="636" y="99"/>
                        </a:cubicBezTo>
                        <a:cubicBezTo>
                          <a:pt x="635" y="101"/>
                          <a:pt x="631" y="101"/>
                          <a:pt x="631" y="104"/>
                        </a:cubicBezTo>
                        <a:cubicBezTo>
                          <a:pt x="631" y="105"/>
                          <a:pt x="632" y="106"/>
                          <a:pt x="633" y="106"/>
                        </a:cubicBezTo>
                        <a:cubicBezTo>
                          <a:pt x="630" y="108"/>
                          <a:pt x="629" y="112"/>
                          <a:pt x="629" y="115"/>
                        </a:cubicBezTo>
                        <a:cubicBezTo>
                          <a:pt x="629" y="117"/>
                          <a:pt x="631" y="119"/>
                          <a:pt x="632" y="119"/>
                        </a:cubicBezTo>
                        <a:cubicBezTo>
                          <a:pt x="633" y="119"/>
                          <a:pt x="633" y="118"/>
                          <a:pt x="634" y="118"/>
                        </a:cubicBezTo>
                        <a:cubicBezTo>
                          <a:pt x="635" y="118"/>
                          <a:pt x="635" y="118"/>
                          <a:pt x="635" y="118"/>
                        </a:cubicBezTo>
                        <a:cubicBezTo>
                          <a:pt x="635" y="120"/>
                          <a:pt x="635" y="121"/>
                          <a:pt x="635" y="123"/>
                        </a:cubicBezTo>
                        <a:cubicBezTo>
                          <a:pt x="642" y="120"/>
                          <a:pt x="644" y="115"/>
                          <a:pt x="649" y="110"/>
                        </a:cubicBezTo>
                        <a:cubicBezTo>
                          <a:pt x="649" y="116"/>
                          <a:pt x="649" y="116"/>
                          <a:pt x="649" y="116"/>
                        </a:cubicBezTo>
                        <a:cubicBezTo>
                          <a:pt x="649" y="120"/>
                          <a:pt x="642" y="120"/>
                          <a:pt x="642" y="125"/>
                        </a:cubicBezTo>
                        <a:cubicBezTo>
                          <a:pt x="642" y="126"/>
                          <a:pt x="642" y="126"/>
                          <a:pt x="642" y="128"/>
                        </a:cubicBezTo>
                        <a:cubicBezTo>
                          <a:pt x="641" y="128"/>
                          <a:pt x="640" y="129"/>
                          <a:pt x="640" y="130"/>
                        </a:cubicBezTo>
                        <a:cubicBezTo>
                          <a:pt x="640" y="132"/>
                          <a:pt x="641" y="133"/>
                          <a:pt x="641" y="135"/>
                        </a:cubicBezTo>
                        <a:cubicBezTo>
                          <a:pt x="641" y="137"/>
                          <a:pt x="638" y="137"/>
                          <a:pt x="637" y="139"/>
                        </a:cubicBezTo>
                        <a:cubicBezTo>
                          <a:pt x="635" y="139"/>
                          <a:pt x="634" y="138"/>
                          <a:pt x="633" y="137"/>
                        </a:cubicBezTo>
                        <a:cubicBezTo>
                          <a:pt x="632" y="141"/>
                          <a:pt x="632" y="143"/>
                          <a:pt x="630" y="146"/>
                        </a:cubicBezTo>
                        <a:cubicBezTo>
                          <a:pt x="632" y="147"/>
                          <a:pt x="632" y="148"/>
                          <a:pt x="634" y="148"/>
                        </a:cubicBezTo>
                        <a:cubicBezTo>
                          <a:pt x="635" y="148"/>
                          <a:pt x="636" y="147"/>
                          <a:pt x="637" y="147"/>
                        </a:cubicBezTo>
                        <a:cubicBezTo>
                          <a:pt x="639" y="147"/>
                          <a:pt x="659" y="153"/>
                          <a:pt x="654" y="154"/>
                        </a:cubicBezTo>
                        <a:cubicBezTo>
                          <a:pt x="647" y="152"/>
                          <a:pt x="643" y="154"/>
                          <a:pt x="636" y="153"/>
                        </a:cubicBezTo>
                        <a:cubicBezTo>
                          <a:pt x="633" y="152"/>
                          <a:pt x="631" y="149"/>
                          <a:pt x="628" y="149"/>
                        </a:cubicBezTo>
                        <a:cubicBezTo>
                          <a:pt x="628" y="149"/>
                          <a:pt x="627" y="150"/>
                          <a:pt x="627" y="150"/>
                        </a:cubicBezTo>
                        <a:cubicBezTo>
                          <a:pt x="627" y="153"/>
                          <a:pt x="629" y="155"/>
                          <a:pt x="632" y="155"/>
                        </a:cubicBezTo>
                        <a:cubicBezTo>
                          <a:pt x="632" y="157"/>
                          <a:pt x="631" y="157"/>
                          <a:pt x="631" y="159"/>
                        </a:cubicBezTo>
                        <a:cubicBezTo>
                          <a:pt x="629" y="157"/>
                          <a:pt x="628" y="155"/>
                          <a:pt x="625" y="155"/>
                        </a:cubicBezTo>
                        <a:cubicBezTo>
                          <a:pt x="624" y="155"/>
                          <a:pt x="624" y="156"/>
                          <a:pt x="623" y="156"/>
                        </a:cubicBezTo>
                        <a:cubicBezTo>
                          <a:pt x="618" y="156"/>
                          <a:pt x="618" y="151"/>
                          <a:pt x="616" y="148"/>
                        </a:cubicBezTo>
                        <a:cubicBezTo>
                          <a:pt x="613" y="144"/>
                          <a:pt x="610" y="145"/>
                          <a:pt x="606" y="145"/>
                        </a:cubicBezTo>
                        <a:cubicBezTo>
                          <a:pt x="605" y="145"/>
                          <a:pt x="605" y="145"/>
                          <a:pt x="605" y="145"/>
                        </a:cubicBezTo>
                        <a:cubicBezTo>
                          <a:pt x="606" y="147"/>
                          <a:pt x="608" y="148"/>
                          <a:pt x="608" y="150"/>
                        </a:cubicBezTo>
                        <a:cubicBezTo>
                          <a:pt x="608" y="151"/>
                          <a:pt x="608" y="151"/>
                          <a:pt x="608" y="151"/>
                        </a:cubicBezTo>
                        <a:cubicBezTo>
                          <a:pt x="605" y="151"/>
                          <a:pt x="605" y="151"/>
                          <a:pt x="605" y="151"/>
                        </a:cubicBezTo>
                        <a:cubicBezTo>
                          <a:pt x="603" y="151"/>
                          <a:pt x="603" y="153"/>
                          <a:pt x="601" y="153"/>
                        </a:cubicBezTo>
                        <a:cubicBezTo>
                          <a:pt x="600" y="153"/>
                          <a:pt x="599" y="151"/>
                          <a:pt x="598" y="150"/>
                        </a:cubicBezTo>
                        <a:cubicBezTo>
                          <a:pt x="595" y="147"/>
                          <a:pt x="592" y="145"/>
                          <a:pt x="592" y="141"/>
                        </a:cubicBezTo>
                        <a:cubicBezTo>
                          <a:pt x="592" y="140"/>
                          <a:pt x="592" y="139"/>
                          <a:pt x="592" y="139"/>
                        </a:cubicBezTo>
                        <a:cubicBezTo>
                          <a:pt x="590" y="139"/>
                          <a:pt x="590" y="139"/>
                          <a:pt x="590" y="139"/>
                        </a:cubicBezTo>
                        <a:cubicBezTo>
                          <a:pt x="590" y="139"/>
                          <a:pt x="589" y="139"/>
                          <a:pt x="589" y="139"/>
                        </a:cubicBezTo>
                        <a:cubicBezTo>
                          <a:pt x="588" y="139"/>
                          <a:pt x="588" y="139"/>
                          <a:pt x="587" y="139"/>
                        </a:cubicBezTo>
                        <a:cubicBezTo>
                          <a:pt x="587" y="141"/>
                          <a:pt x="586" y="142"/>
                          <a:pt x="586" y="144"/>
                        </a:cubicBezTo>
                        <a:cubicBezTo>
                          <a:pt x="586" y="144"/>
                          <a:pt x="587" y="144"/>
                          <a:pt x="587" y="145"/>
                        </a:cubicBezTo>
                        <a:cubicBezTo>
                          <a:pt x="591" y="145"/>
                          <a:pt x="591" y="145"/>
                          <a:pt x="591" y="145"/>
                        </a:cubicBezTo>
                        <a:cubicBezTo>
                          <a:pt x="591" y="152"/>
                          <a:pt x="591" y="152"/>
                          <a:pt x="591" y="152"/>
                        </a:cubicBezTo>
                        <a:cubicBezTo>
                          <a:pt x="590" y="153"/>
                          <a:pt x="588" y="153"/>
                          <a:pt x="588" y="155"/>
                        </a:cubicBezTo>
                        <a:cubicBezTo>
                          <a:pt x="588" y="157"/>
                          <a:pt x="589" y="157"/>
                          <a:pt x="589" y="159"/>
                        </a:cubicBezTo>
                        <a:cubicBezTo>
                          <a:pt x="589" y="162"/>
                          <a:pt x="585" y="162"/>
                          <a:pt x="585" y="165"/>
                        </a:cubicBezTo>
                        <a:cubicBezTo>
                          <a:pt x="585" y="169"/>
                          <a:pt x="590" y="167"/>
                          <a:pt x="592" y="169"/>
                        </a:cubicBezTo>
                        <a:cubicBezTo>
                          <a:pt x="595" y="172"/>
                          <a:pt x="594" y="176"/>
                          <a:pt x="596" y="180"/>
                        </a:cubicBezTo>
                        <a:cubicBezTo>
                          <a:pt x="598" y="180"/>
                          <a:pt x="600" y="180"/>
                          <a:pt x="602" y="179"/>
                        </a:cubicBezTo>
                        <a:cubicBezTo>
                          <a:pt x="603" y="179"/>
                          <a:pt x="603" y="179"/>
                          <a:pt x="603" y="179"/>
                        </a:cubicBezTo>
                        <a:cubicBezTo>
                          <a:pt x="601" y="181"/>
                          <a:pt x="600" y="182"/>
                          <a:pt x="597" y="183"/>
                        </a:cubicBezTo>
                        <a:cubicBezTo>
                          <a:pt x="601" y="188"/>
                          <a:pt x="604" y="191"/>
                          <a:pt x="597" y="186"/>
                        </a:cubicBezTo>
                        <a:cubicBezTo>
                          <a:pt x="599" y="191"/>
                          <a:pt x="600" y="195"/>
                          <a:pt x="603" y="200"/>
                        </a:cubicBezTo>
                        <a:cubicBezTo>
                          <a:pt x="603" y="201"/>
                          <a:pt x="603" y="201"/>
                          <a:pt x="603" y="201"/>
                        </a:cubicBezTo>
                        <a:cubicBezTo>
                          <a:pt x="599" y="198"/>
                          <a:pt x="596" y="197"/>
                          <a:pt x="592" y="194"/>
                        </a:cubicBezTo>
                        <a:cubicBezTo>
                          <a:pt x="590" y="192"/>
                          <a:pt x="591" y="187"/>
                          <a:pt x="588" y="187"/>
                        </a:cubicBezTo>
                        <a:cubicBezTo>
                          <a:pt x="586" y="187"/>
                          <a:pt x="587" y="190"/>
                          <a:pt x="587" y="192"/>
                        </a:cubicBezTo>
                        <a:cubicBezTo>
                          <a:pt x="587" y="196"/>
                          <a:pt x="589" y="197"/>
                          <a:pt x="591" y="200"/>
                        </a:cubicBezTo>
                        <a:cubicBezTo>
                          <a:pt x="590" y="201"/>
                          <a:pt x="589" y="201"/>
                          <a:pt x="587" y="201"/>
                        </a:cubicBezTo>
                        <a:cubicBezTo>
                          <a:pt x="587" y="205"/>
                          <a:pt x="584" y="206"/>
                          <a:pt x="584" y="209"/>
                        </a:cubicBezTo>
                        <a:cubicBezTo>
                          <a:pt x="584" y="210"/>
                          <a:pt x="585" y="211"/>
                          <a:pt x="585" y="212"/>
                        </a:cubicBezTo>
                        <a:cubicBezTo>
                          <a:pt x="585" y="216"/>
                          <a:pt x="582" y="233"/>
                          <a:pt x="582" y="220"/>
                        </a:cubicBezTo>
                        <a:cubicBezTo>
                          <a:pt x="582" y="219"/>
                          <a:pt x="583" y="218"/>
                          <a:pt x="583" y="216"/>
                        </a:cubicBezTo>
                        <a:cubicBezTo>
                          <a:pt x="583" y="211"/>
                          <a:pt x="579" y="210"/>
                          <a:pt x="575" y="207"/>
                        </a:cubicBezTo>
                        <a:cubicBezTo>
                          <a:pt x="571" y="202"/>
                          <a:pt x="572" y="197"/>
                          <a:pt x="569" y="191"/>
                        </a:cubicBezTo>
                        <a:cubicBezTo>
                          <a:pt x="566" y="186"/>
                          <a:pt x="560" y="185"/>
                          <a:pt x="560" y="180"/>
                        </a:cubicBezTo>
                        <a:cubicBezTo>
                          <a:pt x="560" y="178"/>
                          <a:pt x="561" y="177"/>
                          <a:pt x="561" y="176"/>
                        </a:cubicBezTo>
                        <a:cubicBezTo>
                          <a:pt x="561" y="173"/>
                          <a:pt x="561" y="173"/>
                          <a:pt x="561" y="173"/>
                        </a:cubicBezTo>
                        <a:cubicBezTo>
                          <a:pt x="560" y="173"/>
                          <a:pt x="559" y="173"/>
                          <a:pt x="558" y="172"/>
                        </a:cubicBezTo>
                        <a:cubicBezTo>
                          <a:pt x="558" y="170"/>
                          <a:pt x="558" y="170"/>
                          <a:pt x="558" y="170"/>
                        </a:cubicBezTo>
                        <a:cubicBezTo>
                          <a:pt x="555" y="166"/>
                          <a:pt x="550" y="165"/>
                          <a:pt x="550" y="161"/>
                        </a:cubicBezTo>
                        <a:cubicBezTo>
                          <a:pt x="550" y="157"/>
                          <a:pt x="552" y="156"/>
                          <a:pt x="553" y="153"/>
                        </a:cubicBezTo>
                        <a:cubicBezTo>
                          <a:pt x="551" y="153"/>
                          <a:pt x="550" y="153"/>
                          <a:pt x="548" y="153"/>
                        </a:cubicBezTo>
                        <a:cubicBezTo>
                          <a:pt x="547" y="157"/>
                          <a:pt x="544" y="160"/>
                          <a:pt x="539" y="160"/>
                        </a:cubicBezTo>
                        <a:cubicBezTo>
                          <a:pt x="540" y="163"/>
                          <a:pt x="539" y="164"/>
                          <a:pt x="539" y="167"/>
                        </a:cubicBezTo>
                        <a:cubicBezTo>
                          <a:pt x="539" y="169"/>
                          <a:pt x="541" y="171"/>
                          <a:pt x="544" y="172"/>
                        </a:cubicBezTo>
                        <a:cubicBezTo>
                          <a:pt x="543" y="172"/>
                          <a:pt x="543" y="173"/>
                          <a:pt x="543" y="173"/>
                        </a:cubicBezTo>
                        <a:cubicBezTo>
                          <a:pt x="539" y="173"/>
                          <a:pt x="537" y="175"/>
                          <a:pt x="533" y="175"/>
                        </a:cubicBezTo>
                        <a:cubicBezTo>
                          <a:pt x="531" y="175"/>
                          <a:pt x="530" y="173"/>
                          <a:pt x="528" y="172"/>
                        </a:cubicBezTo>
                        <a:cubicBezTo>
                          <a:pt x="528" y="177"/>
                          <a:pt x="529" y="179"/>
                          <a:pt x="528" y="183"/>
                        </a:cubicBezTo>
                        <a:cubicBezTo>
                          <a:pt x="527" y="183"/>
                          <a:pt x="527" y="183"/>
                          <a:pt x="527" y="183"/>
                        </a:cubicBezTo>
                        <a:cubicBezTo>
                          <a:pt x="521" y="185"/>
                          <a:pt x="518" y="189"/>
                          <a:pt x="515" y="194"/>
                        </a:cubicBezTo>
                        <a:cubicBezTo>
                          <a:pt x="511" y="199"/>
                          <a:pt x="507" y="202"/>
                          <a:pt x="507" y="208"/>
                        </a:cubicBezTo>
                        <a:cubicBezTo>
                          <a:pt x="507" y="216"/>
                          <a:pt x="509" y="221"/>
                          <a:pt x="510" y="228"/>
                        </a:cubicBezTo>
                        <a:cubicBezTo>
                          <a:pt x="510" y="233"/>
                          <a:pt x="508" y="236"/>
                          <a:pt x="511" y="239"/>
                        </a:cubicBezTo>
                        <a:cubicBezTo>
                          <a:pt x="514" y="242"/>
                          <a:pt x="520" y="240"/>
                          <a:pt x="520" y="244"/>
                        </a:cubicBezTo>
                        <a:cubicBezTo>
                          <a:pt x="520" y="253"/>
                          <a:pt x="513" y="257"/>
                          <a:pt x="505" y="261"/>
                        </a:cubicBezTo>
                        <a:cubicBezTo>
                          <a:pt x="499" y="265"/>
                          <a:pt x="496" y="269"/>
                          <a:pt x="489" y="270"/>
                        </a:cubicBezTo>
                        <a:cubicBezTo>
                          <a:pt x="486" y="271"/>
                          <a:pt x="487" y="274"/>
                          <a:pt x="484" y="276"/>
                        </a:cubicBezTo>
                        <a:cubicBezTo>
                          <a:pt x="485" y="277"/>
                          <a:pt x="487" y="278"/>
                          <a:pt x="487" y="280"/>
                        </a:cubicBezTo>
                        <a:cubicBezTo>
                          <a:pt x="487" y="283"/>
                          <a:pt x="484" y="286"/>
                          <a:pt x="481" y="286"/>
                        </a:cubicBezTo>
                        <a:cubicBezTo>
                          <a:pt x="480" y="286"/>
                          <a:pt x="480" y="286"/>
                          <a:pt x="479" y="286"/>
                        </a:cubicBezTo>
                        <a:cubicBezTo>
                          <a:pt x="479" y="287"/>
                          <a:pt x="480" y="288"/>
                          <a:pt x="480" y="289"/>
                        </a:cubicBezTo>
                        <a:cubicBezTo>
                          <a:pt x="480" y="300"/>
                          <a:pt x="474" y="305"/>
                          <a:pt x="467" y="314"/>
                        </a:cubicBezTo>
                        <a:cubicBezTo>
                          <a:pt x="460" y="323"/>
                          <a:pt x="456" y="329"/>
                          <a:pt x="447" y="335"/>
                        </a:cubicBezTo>
                        <a:cubicBezTo>
                          <a:pt x="437" y="342"/>
                          <a:pt x="431" y="343"/>
                          <a:pt x="420" y="348"/>
                        </a:cubicBezTo>
                        <a:cubicBezTo>
                          <a:pt x="411" y="351"/>
                          <a:pt x="406" y="356"/>
                          <a:pt x="396" y="356"/>
                        </a:cubicBezTo>
                        <a:cubicBezTo>
                          <a:pt x="389" y="356"/>
                          <a:pt x="389" y="356"/>
                          <a:pt x="389" y="356"/>
                        </a:cubicBezTo>
                        <a:cubicBezTo>
                          <a:pt x="378" y="356"/>
                          <a:pt x="373" y="364"/>
                          <a:pt x="362" y="364"/>
                        </a:cubicBezTo>
                        <a:cubicBezTo>
                          <a:pt x="355" y="364"/>
                          <a:pt x="351" y="358"/>
                          <a:pt x="344" y="358"/>
                        </a:cubicBezTo>
                        <a:cubicBezTo>
                          <a:pt x="343" y="358"/>
                          <a:pt x="343" y="358"/>
                          <a:pt x="342" y="358"/>
                        </a:cubicBezTo>
                        <a:cubicBezTo>
                          <a:pt x="342" y="360"/>
                          <a:pt x="342" y="361"/>
                          <a:pt x="342" y="362"/>
                        </a:cubicBezTo>
                        <a:cubicBezTo>
                          <a:pt x="340" y="362"/>
                          <a:pt x="340" y="361"/>
                          <a:pt x="338" y="361"/>
                        </a:cubicBezTo>
                        <a:cubicBezTo>
                          <a:pt x="330" y="361"/>
                          <a:pt x="330" y="369"/>
                          <a:pt x="324" y="374"/>
                        </a:cubicBezTo>
                        <a:cubicBezTo>
                          <a:pt x="318" y="380"/>
                          <a:pt x="313" y="381"/>
                          <a:pt x="305" y="381"/>
                        </a:cubicBezTo>
                        <a:cubicBezTo>
                          <a:pt x="300" y="381"/>
                          <a:pt x="300" y="381"/>
                          <a:pt x="300" y="381"/>
                        </a:cubicBezTo>
                        <a:cubicBezTo>
                          <a:pt x="291" y="383"/>
                          <a:pt x="286" y="383"/>
                          <a:pt x="278" y="387"/>
                        </a:cubicBezTo>
                        <a:cubicBezTo>
                          <a:pt x="273" y="390"/>
                          <a:pt x="272" y="394"/>
                          <a:pt x="267" y="397"/>
                        </a:cubicBezTo>
                        <a:cubicBezTo>
                          <a:pt x="259" y="403"/>
                          <a:pt x="253" y="405"/>
                          <a:pt x="243" y="405"/>
                        </a:cubicBezTo>
                        <a:cubicBezTo>
                          <a:pt x="237" y="405"/>
                          <a:pt x="235" y="398"/>
                          <a:pt x="229" y="398"/>
                        </a:cubicBezTo>
                        <a:cubicBezTo>
                          <a:pt x="222" y="398"/>
                          <a:pt x="219" y="404"/>
                          <a:pt x="213" y="404"/>
                        </a:cubicBezTo>
                        <a:cubicBezTo>
                          <a:pt x="211" y="404"/>
                          <a:pt x="210" y="403"/>
                          <a:pt x="209" y="403"/>
                        </a:cubicBezTo>
                        <a:cubicBezTo>
                          <a:pt x="209" y="402"/>
                          <a:pt x="213" y="390"/>
                          <a:pt x="211" y="394"/>
                        </a:cubicBezTo>
                        <a:cubicBezTo>
                          <a:pt x="203" y="404"/>
                          <a:pt x="195" y="407"/>
                          <a:pt x="184" y="413"/>
                        </a:cubicBezTo>
                        <a:cubicBezTo>
                          <a:pt x="182" y="411"/>
                          <a:pt x="182" y="411"/>
                          <a:pt x="182" y="411"/>
                        </a:cubicBezTo>
                        <a:cubicBezTo>
                          <a:pt x="180" y="414"/>
                          <a:pt x="181" y="417"/>
                          <a:pt x="178" y="419"/>
                        </a:cubicBezTo>
                        <a:cubicBezTo>
                          <a:pt x="172" y="422"/>
                          <a:pt x="167" y="421"/>
                          <a:pt x="162" y="426"/>
                        </a:cubicBezTo>
                        <a:cubicBezTo>
                          <a:pt x="155" y="433"/>
                          <a:pt x="152" y="438"/>
                          <a:pt x="144" y="445"/>
                        </a:cubicBezTo>
                        <a:cubicBezTo>
                          <a:pt x="133" y="455"/>
                          <a:pt x="124" y="458"/>
                          <a:pt x="110" y="461"/>
                        </a:cubicBezTo>
                        <a:cubicBezTo>
                          <a:pt x="106" y="462"/>
                          <a:pt x="105" y="466"/>
                          <a:pt x="100" y="466"/>
                        </a:cubicBezTo>
                        <a:cubicBezTo>
                          <a:pt x="99" y="466"/>
                          <a:pt x="98" y="466"/>
                          <a:pt x="96" y="466"/>
                        </a:cubicBezTo>
                        <a:cubicBezTo>
                          <a:pt x="94" y="471"/>
                          <a:pt x="94" y="474"/>
                          <a:pt x="92" y="478"/>
                        </a:cubicBezTo>
                        <a:cubicBezTo>
                          <a:pt x="89" y="483"/>
                          <a:pt x="86" y="485"/>
                          <a:pt x="85" y="491"/>
                        </a:cubicBezTo>
                        <a:cubicBezTo>
                          <a:pt x="83" y="497"/>
                          <a:pt x="84" y="502"/>
                          <a:pt x="79" y="506"/>
                        </a:cubicBezTo>
                        <a:cubicBezTo>
                          <a:pt x="78" y="505"/>
                          <a:pt x="77" y="504"/>
                          <a:pt x="75" y="504"/>
                        </a:cubicBezTo>
                        <a:cubicBezTo>
                          <a:pt x="74" y="507"/>
                          <a:pt x="71" y="508"/>
                          <a:pt x="68" y="509"/>
                        </a:cubicBezTo>
                        <a:cubicBezTo>
                          <a:pt x="67" y="508"/>
                          <a:pt x="66" y="507"/>
                          <a:pt x="66" y="505"/>
                        </a:cubicBezTo>
                        <a:cubicBezTo>
                          <a:pt x="66" y="502"/>
                          <a:pt x="68" y="500"/>
                          <a:pt x="68" y="497"/>
                        </a:cubicBezTo>
                        <a:cubicBezTo>
                          <a:pt x="64" y="486"/>
                          <a:pt x="64" y="486"/>
                          <a:pt x="64" y="486"/>
                        </a:cubicBezTo>
                        <a:cubicBezTo>
                          <a:pt x="64" y="485"/>
                          <a:pt x="65" y="484"/>
                          <a:pt x="65" y="482"/>
                        </a:cubicBezTo>
                        <a:cubicBezTo>
                          <a:pt x="63" y="474"/>
                          <a:pt x="63" y="474"/>
                          <a:pt x="63" y="474"/>
                        </a:cubicBezTo>
                        <a:cubicBezTo>
                          <a:pt x="64" y="471"/>
                          <a:pt x="67" y="471"/>
                          <a:pt x="67" y="468"/>
                        </a:cubicBezTo>
                        <a:cubicBezTo>
                          <a:pt x="67" y="467"/>
                          <a:pt x="66" y="466"/>
                          <a:pt x="65" y="466"/>
                        </a:cubicBezTo>
                        <a:cubicBezTo>
                          <a:pt x="60" y="466"/>
                          <a:pt x="58" y="472"/>
                          <a:pt x="57" y="477"/>
                        </a:cubicBezTo>
                        <a:cubicBezTo>
                          <a:pt x="55" y="482"/>
                          <a:pt x="53" y="485"/>
                          <a:pt x="51" y="490"/>
                        </a:cubicBezTo>
                        <a:cubicBezTo>
                          <a:pt x="49" y="494"/>
                          <a:pt x="49" y="497"/>
                          <a:pt x="47" y="501"/>
                        </a:cubicBezTo>
                        <a:cubicBezTo>
                          <a:pt x="45" y="506"/>
                          <a:pt x="42" y="509"/>
                          <a:pt x="42" y="514"/>
                        </a:cubicBezTo>
                        <a:cubicBezTo>
                          <a:pt x="42" y="524"/>
                          <a:pt x="51" y="529"/>
                          <a:pt x="51" y="539"/>
                        </a:cubicBezTo>
                        <a:cubicBezTo>
                          <a:pt x="51" y="541"/>
                          <a:pt x="48" y="542"/>
                          <a:pt x="48" y="545"/>
                        </a:cubicBezTo>
                        <a:cubicBezTo>
                          <a:pt x="48" y="549"/>
                          <a:pt x="49" y="551"/>
                          <a:pt x="49" y="554"/>
                        </a:cubicBezTo>
                        <a:cubicBezTo>
                          <a:pt x="49" y="564"/>
                          <a:pt x="43" y="568"/>
                          <a:pt x="38" y="576"/>
                        </a:cubicBezTo>
                        <a:cubicBezTo>
                          <a:pt x="31" y="590"/>
                          <a:pt x="26" y="600"/>
                          <a:pt x="26" y="616"/>
                        </a:cubicBezTo>
                        <a:cubicBezTo>
                          <a:pt x="26" y="632"/>
                          <a:pt x="44" y="639"/>
                          <a:pt x="41" y="655"/>
                        </a:cubicBezTo>
                        <a:cubicBezTo>
                          <a:pt x="41" y="659"/>
                          <a:pt x="42" y="662"/>
                          <a:pt x="45" y="664"/>
                        </a:cubicBezTo>
                        <a:cubicBezTo>
                          <a:pt x="47" y="666"/>
                          <a:pt x="50" y="666"/>
                          <a:pt x="51" y="669"/>
                        </a:cubicBezTo>
                        <a:cubicBezTo>
                          <a:pt x="55" y="678"/>
                          <a:pt x="55" y="685"/>
                          <a:pt x="61" y="693"/>
                        </a:cubicBezTo>
                        <a:cubicBezTo>
                          <a:pt x="64" y="698"/>
                          <a:pt x="66" y="701"/>
                          <a:pt x="70" y="705"/>
                        </a:cubicBezTo>
                        <a:cubicBezTo>
                          <a:pt x="72" y="708"/>
                          <a:pt x="75" y="709"/>
                          <a:pt x="75" y="713"/>
                        </a:cubicBezTo>
                        <a:cubicBezTo>
                          <a:pt x="75" y="714"/>
                          <a:pt x="74" y="714"/>
                          <a:pt x="74" y="715"/>
                        </a:cubicBezTo>
                        <a:cubicBezTo>
                          <a:pt x="74" y="716"/>
                          <a:pt x="75" y="717"/>
                          <a:pt x="75" y="718"/>
                        </a:cubicBezTo>
                        <a:cubicBezTo>
                          <a:pt x="75" y="719"/>
                          <a:pt x="73" y="718"/>
                          <a:pt x="72" y="720"/>
                        </a:cubicBezTo>
                        <a:cubicBezTo>
                          <a:pt x="72" y="722"/>
                          <a:pt x="73" y="723"/>
                          <a:pt x="72" y="726"/>
                        </a:cubicBezTo>
                        <a:cubicBezTo>
                          <a:pt x="72" y="728"/>
                          <a:pt x="70" y="728"/>
                          <a:pt x="70" y="730"/>
                        </a:cubicBezTo>
                        <a:cubicBezTo>
                          <a:pt x="70" y="733"/>
                          <a:pt x="72" y="734"/>
                          <a:pt x="72" y="737"/>
                        </a:cubicBezTo>
                        <a:cubicBezTo>
                          <a:pt x="72" y="742"/>
                          <a:pt x="69" y="746"/>
                          <a:pt x="64" y="746"/>
                        </a:cubicBezTo>
                        <a:cubicBezTo>
                          <a:pt x="60" y="746"/>
                          <a:pt x="61" y="741"/>
                          <a:pt x="59" y="737"/>
                        </a:cubicBezTo>
                        <a:cubicBezTo>
                          <a:pt x="57" y="733"/>
                          <a:pt x="54" y="732"/>
                          <a:pt x="53" y="728"/>
                        </a:cubicBezTo>
                        <a:cubicBezTo>
                          <a:pt x="52" y="728"/>
                          <a:pt x="52" y="728"/>
                          <a:pt x="52" y="728"/>
                        </a:cubicBezTo>
                        <a:cubicBezTo>
                          <a:pt x="49" y="731"/>
                          <a:pt x="45" y="732"/>
                          <a:pt x="40" y="727"/>
                        </a:cubicBezTo>
                        <a:cubicBezTo>
                          <a:pt x="40" y="721"/>
                          <a:pt x="44" y="718"/>
                          <a:pt x="44" y="713"/>
                        </a:cubicBezTo>
                        <a:cubicBezTo>
                          <a:pt x="44" y="709"/>
                          <a:pt x="41" y="707"/>
                          <a:pt x="39" y="704"/>
                        </a:cubicBezTo>
                        <a:cubicBezTo>
                          <a:pt x="36" y="700"/>
                          <a:pt x="34" y="697"/>
                          <a:pt x="31" y="693"/>
                        </a:cubicBezTo>
                        <a:cubicBezTo>
                          <a:pt x="28" y="693"/>
                          <a:pt x="28" y="693"/>
                          <a:pt x="28" y="693"/>
                        </a:cubicBezTo>
                        <a:cubicBezTo>
                          <a:pt x="28" y="695"/>
                          <a:pt x="28" y="696"/>
                          <a:pt x="28" y="698"/>
                        </a:cubicBezTo>
                        <a:cubicBezTo>
                          <a:pt x="28" y="702"/>
                          <a:pt x="28" y="702"/>
                          <a:pt x="28" y="702"/>
                        </a:cubicBezTo>
                        <a:cubicBezTo>
                          <a:pt x="28" y="706"/>
                          <a:pt x="31" y="708"/>
                          <a:pt x="33" y="713"/>
                        </a:cubicBezTo>
                        <a:cubicBezTo>
                          <a:pt x="36" y="719"/>
                          <a:pt x="35" y="723"/>
                          <a:pt x="39" y="728"/>
                        </a:cubicBezTo>
                        <a:cubicBezTo>
                          <a:pt x="42" y="733"/>
                          <a:pt x="46" y="733"/>
                          <a:pt x="50" y="737"/>
                        </a:cubicBezTo>
                        <a:cubicBezTo>
                          <a:pt x="54" y="740"/>
                          <a:pt x="53" y="744"/>
                          <a:pt x="53" y="749"/>
                        </a:cubicBezTo>
                        <a:cubicBezTo>
                          <a:pt x="53" y="751"/>
                          <a:pt x="51" y="753"/>
                          <a:pt x="50" y="755"/>
                        </a:cubicBezTo>
                        <a:cubicBezTo>
                          <a:pt x="47" y="757"/>
                          <a:pt x="47" y="761"/>
                          <a:pt x="43" y="761"/>
                        </a:cubicBezTo>
                        <a:cubicBezTo>
                          <a:pt x="41" y="761"/>
                          <a:pt x="41" y="759"/>
                          <a:pt x="39" y="758"/>
                        </a:cubicBezTo>
                        <a:cubicBezTo>
                          <a:pt x="37" y="756"/>
                          <a:pt x="33" y="756"/>
                          <a:pt x="33" y="753"/>
                        </a:cubicBezTo>
                        <a:cubicBezTo>
                          <a:pt x="33" y="751"/>
                          <a:pt x="34" y="749"/>
                          <a:pt x="34" y="747"/>
                        </a:cubicBezTo>
                        <a:cubicBezTo>
                          <a:pt x="32" y="745"/>
                          <a:pt x="30" y="745"/>
                          <a:pt x="29" y="743"/>
                        </a:cubicBezTo>
                        <a:cubicBezTo>
                          <a:pt x="29" y="741"/>
                          <a:pt x="30" y="740"/>
                          <a:pt x="30" y="737"/>
                        </a:cubicBezTo>
                        <a:cubicBezTo>
                          <a:pt x="30" y="735"/>
                          <a:pt x="29" y="733"/>
                          <a:pt x="27" y="731"/>
                        </a:cubicBezTo>
                        <a:cubicBezTo>
                          <a:pt x="25" y="732"/>
                          <a:pt x="25" y="732"/>
                          <a:pt x="25" y="732"/>
                        </a:cubicBezTo>
                        <a:cubicBezTo>
                          <a:pt x="25" y="734"/>
                          <a:pt x="25" y="734"/>
                          <a:pt x="25" y="734"/>
                        </a:cubicBezTo>
                        <a:cubicBezTo>
                          <a:pt x="26" y="739"/>
                          <a:pt x="26" y="739"/>
                          <a:pt x="26" y="739"/>
                        </a:cubicBezTo>
                        <a:cubicBezTo>
                          <a:pt x="26" y="744"/>
                          <a:pt x="26" y="744"/>
                          <a:pt x="26" y="744"/>
                        </a:cubicBezTo>
                        <a:cubicBezTo>
                          <a:pt x="25" y="745"/>
                          <a:pt x="25" y="745"/>
                          <a:pt x="25" y="745"/>
                        </a:cubicBezTo>
                        <a:cubicBezTo>
                          <a:pt x="24" y="742"/>
                          <a:pt x="23" y="741"/>
                          <a:pt x="22" y="740"/>
                        </a:cubicBezTo>
                        <a:cubicBezTo>
                          <a:pt x="20" y="739"/>
                          <a:pt x="20" y="739"/>
                          <a:pt x="20" y="739"/>
                        </a:cubicBezTo>
                        <a:cubicBezTo>
                          <a:pt x="21" y="744"/>
                          <a:pt x="25" y="744"/>
                          <a:pt x="27" y="748"/>
                        </a:cubicBezTo>
                        <a:cubicBezTo>
                          <a:pt x="31" y="756"/>
                          <a:pt x="35" y="759"/>
                          <a:pt x="41" y="766"/>
                        </a:cubicBezTo>
                        <a:cubicBezTo>
                          <a:pt x="46" y="772"/>
                          <a:pt x="48" y="777"/>
                          <a:pt x="52" y="784"/>
                        </a:cubicBezTo>
                        <a:cubicBezTo>
                          <a:pt x="60" y="796"/>
                          <a:pt x="65" y="803"/>
                          <a:pt x="66" y="818"/>
                        </a:cubicBezTo>
                        <a:cubicBezTo>
                          <a:pt x="67" y="818"/>
                          <a:pt x="68" y="818"/>
                          <a:pt x="69" y="818"/>
                        </a:cubicBezTo>
                        <a:cubicBezTo>
                          <a:pt x="69" y="819"/>
                          <a:pt x="69" y="819"/>
                          <a:pt x="69" y="819"/>
                        </a:cubicBezTo>
                        <a:cubicBezTo>
                          <a:pt x="65" y="823"/>
                          <a:pt x="66" y="827"/>
                          <a:pt x="66" y="833"/>
                        </a:cubicBezTo>
                        <a:cubicBezTo>
                          <a:pt x="66" y="839"/>
                          <a:pt x="65" y="844"/>
                          <a:pt x="68" y="850"/>
                        </a:cubicBezTo>
                        <a:cubicBezTo>
                          <a:pt x="70" y="852"/>
                          <a:pt x="72" y="851"/>
                          <a:pt x="74" y="853"/>
                        </a:cubicBezTo>
                        <a:cubicBezTo>
                          <a:pt x="77" y="856"/>
                          <a:pt x="77" y="858"/>
                          <a:pt x="79" y="861"/>
                        </a:cubicBezTo>
                        <a:cubicBezTo>
                          <a:pt x="84" y="867"/>
                          <a:pt x="88" y="870"/>
                          <a:pt x="90" y="879"/>
                        </a:cubicBezTo>
                        <a:cubicBezTo>
                          <a:pt x="93" y="886"/>
                          <a:pt x="92" y="892"/>
                          <a:pt x="96" y="899"/>
                        </a:cubicBezTo>
                        <a:cubicBezTo>
                          <a:pt x="98" y="904"/>
                          <a:pt x="103" y="904"/>
                          <a:pt x="106" y="909"/>
                        </a:cubicBezTo>
                        <a:cubicBezTo>
                          <a:pt x="113" y="918"/>
                          <a:pt x="114" y="927"/>
                          <a:pt x="114" y="939"/>
                        </a:cubicBezTo>
                        <a:cubicBezTo>
                          <a:pt x="114" y="943"/>
                          <a:pt x="112" y="946"/>
                          <a:pt x="112" y="950"/>
                        </a:cubicBezTo>
                        <a:cubicBezTo>
                          <a:pt x="112" y="960"/>
                          <a:pt x="112" y="960"/>
                          <a:pt x="112" y="960"/>
                        </a:cubicBezTo>
                        <a:cubicBezTo>
                          <a:pt x="112" y="963"/>
                          <a:pt x="111" y="965"/>
                          <a:pt x="111" y="969"/>
                        </a:cubicBezTo>
                        <a:cubicBezTo>
                          <a:pt x="111" y="972"/>
                          <a:pt x="114" y="974"/>
                          <a:pt x="115" y="977"/>
                        </a:cubicBezTo>
                        <a:cubicBezTo>
                          <a:pt x="117" y="985"/>
                          <a:pt x="116" y="990"/>
                          <a:pt x="117" y="998"/>
                        </a:cubicBezTo>
                        <a:cubicBezTo>
                          <a:pt x="119" y="1009"/>
                          <a:pt x="124" y="1015"/>
                          <a:pt x="129" y="1026"/>
                        </a:cubicBezTo>
                        <a:cubicBezTo>
                          <a:pt x="137" y="1040"/>
                          <a:pt x="140" y="1049"/>
                          <a:pt x="147" y="1064"/>
                        </a:cubicBezTo>
                        <a:cubicBezTo>
                          <a:pt x="150" y="1071"/>
                          <a:pt x="155" y="1074"/>
                          <a:pt x="155" y="1082"/>
                        </a:cubicBezTo>
                        <a:cubicBezTo>
                          <a:pt x="155" y="1091"/>
                          <a:pt x="155" y="1091"/>
                          <a:pt x="155" y="1091"/>
                        </a:cubicBezTo>
                        <a:cubicBezTo>
                          <a:pt x="155" y="1092"/>
                          <a:pt x="155" y="1093"/>
                          <a:pt x="155" y="1094"/>
                        </a:cubicBezTo>
                        <a:cubicBezTo>
                          <a:pt x="155" y="1099"/>
                          <a:pt x="157" y="1102"/>
                          <a:pt x="157" y="1107"/>
                        </a:cubicBezTo>
                        <a:cubicBezTo>
                          <a:pt x="157" y="1110"/>
                          <a:pt x="156" y="1112"/>
                          <a:pt x="154" y="1115"/>
                        </a:cubicBezTo>
                        <a:cubicBezTo>
                          <a:pt x="156" y="1120"/>
                          <a:pt x="156" y="1120"/>
                          <a:pt x="156" y="1120"/>
                        </a:cubicBezTo>
                        <a:cubicBezTo>
                          <a:pt x="155" y="1123"/>
                          <a:pt x="155" y="1126"/>
                          <a:pt x="154" y="1129"/>
                        </a:cubicBezTo>
                        <a:cubicBezTo>
                          <a:pt x="153" y="1131"/>
                          <a:pt x="151" y="1131"/>
                          <a:pt x="150" y="1132"/>
                        </a:cubicBezTo>
                        <a:cubicBezTo>
                          <a:pt x="148" y="1134"/>
                          <a:pt x="148" y="1136"/>
                          <a:pt x="147" y="1139"/>
                        </a:cubicBezTo>
                        <a:cubicBezTo>
                          <a:pt x="152" y="1168"/>
                          <a:pt x="152" y="1168"/>
                          <a:pt x="152" y="1168"/>
                        </a:cubicBezTo>
                        <a:cubicBezTo>
                          <a:pt x="152" y="1178"/>
                          <a:pt x="149" y="1183"/>
                          <a:pt x="145" y="1191"/>
                        </a:cubicBezTo>
                        <a:cubicBezTo>
                          <a:pt x="141" y="1199"/>
                          <a:pt x="136" y="1205"/>
                          <a:pt x="127" y="1205"/>
                        </a:cubicBezTo>
                        <a:cubicBezTo>
                          <a:pt x="122" y="1205"/>
                          <a:pt x="120" y="1201"/>
                          <a:pt x="116" y="1198"/>
                        </a:cubicBezTo>
                        <a:cubicBezTo>
                          <a:pt x="116" y="1204"/>
                          <a:pt x="116" y="1204"/>
                          <a:pt x="116" y="1204"/>
                        </a:cubicBezTo>
                        <a:cubicBezTo>
                          <a:pt x="116" y="1206"/>
                          <a:pt x="114" y="1207"/>
                          <a:pt x="114" y="1209"/>
                        </a:cubicBezTo>
                        <a:cubicBezTo>
                          <a:pt x="114" y="1224"/>
                          <a:pt x="114" y="1224"/>
                          <a:pt x="114" y="1224"/>
                        </a:cubicBezTo>
                        <a:cubicBezTo>
                          <a:pt x="114" y="1230"/>
                          <a:pt x="116" y="1233"/>
                          <a:pt x="117" y="1239"/>
                        </a:cubicBezTo>
                        <a:cubicBezTo>
                          <a:pt x="118" y="1244"/>
                          <a:pt x="119" y="1247"/>
                          <a:pt x="122" y="1250"/>
                        </a:cubicBezTo>
                        <a:cubicBezTo>
                          <a:pt x="123" y="1248"/>
                          <a:pt x="124" y="1247"/>
                          <a:pt x="125" y="1245"/>
                        </a:cubicBezTo>
                        <a:cubicBezTo>
                          <a:pt x="137" y="1250"/>
                          <a:pt x="144" y="1254"/>
                          <a:pt x="154" y="1263"/>
                        </a:cubicBezTo>
                        <a:cubicBezTo>
                          <a:pt x="159" y="1268"/>
                          <a:pt x="164" y="1270"/>
                          <a:pt x="167" y="1276"/>
                        </a:cubicBezTo>
                        <a:cubicBezTo>
                          <a:pt x="169" y="1280"/>
                          <a:pt x="167" y="1283"/>
                          <a:pt x="170" y="1285"/>
                        </a:cubicBezTo>
                        <a:cubicBezTo>
                          <a:pt x="174" y="1287"/>
                          <a:pt x="177" y="1285"/>
                          <a:pt x="181" y="1287"/>
                        </a:cubicBezTo>
                        <a:cubicBezTo>
                          <a:pt x="191" y="1290"/>
                          <a:pt x="196" y="1292"/>
                          <a:pt x="205" y="1298"/>
                        </a:cubicBezTo>
                        <a:cubicBezTo>
                          <a:pt x="206" y="1296"/>
                          <a:pt x="206" y="1295"/>
                          <a:pt x="207" y="1293"/>
                        </a:cubicBezTo>
                        <a:cubicBezTo>
                          <a:pt x="219" y="1298"/>
                          <a:pt x="219" y="1298"/>
                          <a:pt x="219" y="1298"/>
                        </a:cubicBezTo>
                        <a:cubicBezTo>
                          <a:pt x="220" y="1296"/>
                          <a:pt x="221" y="1295"/>
                          <a:pt x="222" y="1292"/>
                        </a:cubicBezTo>
                        <a:cubicBezTo>
                          <a:pt x="225" y="1295"/>
                          <a:pt x="227" y="1296"/>
                          <a:pt x="231" y="1296"/>
                        </a:cubicBezTo>
                        <a:cubicBezTo>
                          <a:pt x="234" y="1296"/>
                          <a:pt x="236" y="1296"/>
                          <a:pt x="239" y="1296"/>
                        </a:cubicBezTo>
                        <a:cubicBezTo>
                          <a:pt x="241" y="1296"/>
                          <a:pt x="242" y="1294"/>
                          <a:pt x="244" y="1294"/>
                        </a:cubicBezTo>
                        <a:cubicBezTo>
                          <a:pt x="246" y="1294"/>
                          <a:pt x="248" y="1294"/>
                          <a:pt x="250" y="1294"/>
                        </a:cubicBezTo>
                        <a:cubicBezTo>
                          <a:pt x="250" y="1295"/>
                          <a:pt x="249" y="1296"/>
                          <a:pt x="249" y="1297"/>
                        </a:cubicBezTo>
                        <a:cubicBezTo>
                          <a:pt x="249" y="1298"/>
                          <a:pt x="251" y="1298"/>
                          <a:pt x="252" y="1299"/>
                        </a:cubicBezTo>
                        <a:cubicBezTo>
                          <a:pt x="254" y="1299"/>
                          <a:pt x="256" y="1301"/>
                          <a:pt x="258" y="1301"/>
                        </a:cubicBezTo>
                        <a:cubicBezTo>
                          <a:pt x="261" y="1301"/>
                          <a:pt x="261" y="1297"/>
                          <a:pt x="264" y="1297"/>
                        </a:cubicBezTo>
                        <a:cubicBezTo>
                          <a:pt x="269" y="1297"/>
                          <a:pt x="270" y="1301"/>
                          <a:pt x="275" y="1302"/>
                        </a:cubicBezTo>
                        <a:cubicBezTo>
                          <a:pt x="275" y="1294"/>
                          <a:pt x="283" y="1293"/>
                          <a:pt x="290" y="1289"/>
                        </a:cubicBezTo>
                        <a:cubicBezTo>
                          <a:pt x="294" y="1287"/>
                          <a:pt x="296" y="1287"/>
                          <a:pt x="300" y="1285"/>
                        </a:cubicBezTo>
                        <a:cubicBezTo>
                          <a:pt x="303" y="1283"/>
                          <a:pt x="303" y="1279"/>
                          <a:pt x="305" y="1278"/>
                        </a:cubicBezTo>
                        <a:cubicBezTo>
                          <a:pt x="308" y="1276"/>
                          <a:pt x="309" y="1274"/>
                          <a:pt x="312" y="1273"/>
                        </a:cubicBezTo>
                        <a:cubicBezTo>
                          <a:pt x="315" y="1271"/>
                          <a:pt x="318" y="1272"/>
                          <a:pt x="321" y="1269"/>
                        </a:cubicBezTo>
                        <a:cubicBezTo>
                          <a:pt x="322" y="1268"/>
                          <a:pt x="321" y="1265"/>
                          <a:pt x="322" y="1263"/>
                        </a:cubicBezTo>
                        <a:cubicBezTo>
                          <a:pt x="326" y="1258"/>
                          <a:pt x="331" y="1258"/>
                          <a:pt x="338" y="1258"/>
                        </a:cubicBezTo>
                        <a:cubicBezTo>
                          <a:pt x="342" y="1258"/>
                          <a:pt x="345" y="1260"/>
                          <a:pt x="349" y="1261"/>
                        </a:cubicBezTo>
                        <a:cubicBezTo>
                          <a:pt x="350" y="1258"/>
                          <a:pt x="352" y="1258"/>
                          <a:pt x="355" y="1257"/>
                        </a:cubicBezTo>
                        <a:cubicBezTo>
                          <a:pt x="364" y="1239"/>
                          <a:pt x="374" y="1223"/>
                          <a:pt x="395" y="1223"/>
                        </a:cubicBezTo>
                        <a:cubicBezTo>
                          <a:pt x="397" y="1223"/>
                          <a:pt x="397" y="1224"/>
                          <a:pt x="399" y="1224"/>
                        </a:cubicBezTo>
                        <a:cubicBezTo>
                          <a:pt x="401" y="1224"/>
                          <a:pt x="402" y="1223"/>
                          <a:pt x="405" y="1223"/>
                        </a:cubicBezTo>
                        <a:cubicBezTo>
                          <a:pt x="409" y="1223"/>
                          <a:pt x="411" y="1225"/>
                          <a:pt x="415" y="1225"/>
                        </a:cubicBezTo>
                        <a:cubicBezTo>
                          <a:pt x="418" y="1225"/>
                          <a:pt x="418" y="1220"/>
                          <a:pt x="421" y="1220"/>
                        </a:cubicBezTo>
                        <a:cubicBezTo>
                          <a:pt x="427" y="1218"/>
                          <a:pt x="431" y="1218"/>
                          <a:pt x="437" y="1218"/>
                        </a:cubicBezTo>
                        <a:cubicBezTo>
                          <a:pt x="448" y="1218"/>
                          <a:pt x="448" y="1218"/>
                          <a:pt x="448" y="1218"/>
                        </a:cubicBezTo>
                        <a:cubicBezTo>
                          <a:pt x="456" y="1218"/>
                          <a:pt x="460" y="1215"/>
                          <a:pt x="467" y="1215"/>
                        </a:cubicBezTo>
                        <a:cubicBezTo>
                          <a:pt x="476" y="1215"/>
                          <a:pt x="481" y="1220"/>
                          <a:pt x="490" y="1220"/>
                        </a:cubicBezTo>
                        <a:cubicBezTo>
                          <a:pt x="493" y="1220"/>
                          <a:pt x="494" y="1217"/>
                          <a:pt x="498" y="1217"/>
                        </a:cubicBezTo>
                        <a:cubicBezTo>
                          <a:pt x="501" y="1217"/>
                          <a:pt x="504" y="1219"/>
                          <a:pt x="505" y="1222"/>
                        </a:cubicBezTo>
                        <a:cubicBezTo>
                          <a:pt x="506" y="1224"/>
                          <a:pt x="506" y="1227"/>
                          <a:pt x="508" y="1227"/>
                        </a:cubicBezTo>
                        <a:cubicBezTo>
                          <a:pt x="511" y="1227"/>
                          <a:pt x="512" y="1228"/>
                          <a:pt x="515" y="1226"/>
                        </a:cubicBezTo>
                        <a:cubicBezTo>
                          <a:pt x="517" y="1225"/>
                          <a:pt x="517" y="1220"/>
                          <a:pt x="520" y="1220"/>
                        </a:cubicBezTo>
                        <a:cubicBezTo>
                          <a:pt x="524" y="1220"/>
                          <a:pt x="525" y="1223"/>
                          <a:pt x="529" y="1223"/>
                        </a:cubicBezTo>
                        <a:cubicBezTo>
                          <a:pt x="531" y="1223"/>
                          <a:pt x="531" y="1222"/>
                          <a:pt x="532" y="1220"/>
                        </a:cubicBezTo>
                        <a:cubicBezTo>
                          <a:pt x="538" y="1220"/>
                          <a:pt x="538" y="1220"/>
                          <a:pt x="538" y="1220"/>
                        </a:cubicBezTo>
                        <a:cubicBezTo>
                          <a:pt x="545" y="1220"/>
                          <a:pt x="549" y="1219"/>
                          <a:pt x="555" y="1219"/>
                        </a:cubicBezTo>
                        <a:cubicBezTo>
                          <a:pt x="561" y="1219"/>
                          <a:pt x="561" y="1227"/>
                          <a:pt x="566" y="1227"/>
                        </a:cubicBezTo>
                        <a:cubicBezTo>
                          <a:pt x="573" y="1227"/>
                          <a:pt x="576" y="1223"/>
                          <a:pt x="582" y="1220"/>
                        </a:cubicBezTo>
                        <a:cubicBezTo>
                          <a:pt x="585" y="1219"/>
                          <a:pt x="588" y="1219"/>
                          <a:pt x="591" y="1218"/>
                        </a:cubicBezTo>
                        <a:cubicBezTo>
                          <a:pt x="593" y="1217"/>
                          <a:pt x="596" y="1217"/>
                          <a:pt x="596" y="1215"/>
                        </a:cubicBezTo>
                        <a:cubicBezTo>
                          <a:pt x="596" y="1213"/>
                          <a:pt x="595" y="1212"/>
                          <a:pt x="595" y="1211"/>
                        </a:cubicBezTo>
                        <a:cubicBezTo>
                          <a:pt x="595" y="1203"/>
                          <a:pt x="604" y="1203"/>
                          <a:pt x="608" y="1197"/>
                        </a:cubicBezTo>
                        <a:cubicBezTo>
                          <a:pt x="612" y="1192"/>
                          <a:pt x="611" y="1187"/>
                          <a:pt x="613" y="1180"/>
                        </a:cubicBezTo>
                        <a:cubicBezTo>
                          <a:pt x="614" y="1172"/>
                          <a:pt x="617" y="1167"/>
                          <a:pt x="624" y="1163"/>
                        </a:cubicBezTo>
                        <a:cubicBezTo>
                          <a:pt x="630" y="1160"/>
                          <a:pt x="632" y="1156"/>
                          <a:pt x="639" y="1156"/>
                        </a:cubicBezTo>
                        <a:cubicBezTo>
                          <a:pt x="645" y="1156"/>
                          <a:pt x="645" y="1156"/>
                          <a:pt x="645" y="1156"/>
                        </a:cubicBezTo>
                        <a:cubicBezTo>
                          <a:pt x="651" y="1156"/>
                          <a:pt x="654" y="1152"/>
                          <a:pt x="659" y="1149"/>
                        </a:cubicBezTo>
                        <a:cubicBezTo>
                          <a:pt x="670" y="1142"/>
                          <a:pt x="676" y="1138"/>
                          <a:pt x="688" y="1135"/>
                        </a:cubicBezTo>
                        <a:cubicBezTo>
                          <a:pt x="704" y="1133"/>
                          <a:pt x="708" y="1117"/>
                          <a:pt x="723" y="1113"/>
                        </a:cubicBezTo>
                        <a:cubicBezTo>
                          <a:pt x="726" y="1114"/>
                          <a:pt x="726" y="1114"/>
                          <a:pt x="726" y="1114"/>
                        </a:cubicBezTo>
                        <a:cubicBezTo>
                          <a:pt x="728" y="1112"/>
                          <a:pt x="729" y="1111"/>
                          <a:pt x="732" y="1111"/>
                        </a:cubicBezTo>
                        <a:cubicBezTo>
                          <a:pt x="741" y="1111"/>
                          <a:pt x="746" y="1117"/>
                          <a:pt x="756" y="1117"/>
                        </a:cubicBezTo>
                        <a:cubicBezTo>
                          <a:pt x="774" y="1117"/>
                          <a:pt x="784" y="1115"/>
                          <a:pt x="801" y="1111"/>
                        </a:cubicBezTo>
                        <a:cubicBezTo>
                          <a:pt x="810" y="1109"/>
                          <a:pt x="813" y="1105"/>
                          <a:pt x="821" y="1103"/>
                        </a:cubicBezTo>
                        <a:cubicBezTo>
                          <a:pt x="835" y="1099"/>
                          <a:pt x="842" y="1096"/>
                          <a:pt x="856" y="1090"/>
                        </a:cubicBezTo>
                        <a:cubicBezTo>
                          <a:pt x="867" y="1085"/>
                          <a:pt x="872" y="1077"/>
                          <a:pt x="885" y="1076"/>
                        </a:cubicBezTo>
                        <a:cubicBezTo>
                          <a:pt x="885" y="1076"/>
                          <a:pt x="885" y="1076"/>
                          <a:pt x="885" y="1076"/>
                        </a:cubicBezTo>
                        <a:cubicBezTo>
                          <a:pt x="885" y="716"/>
                          <a:pt x="885" y="716"/>
                          <a:pt x="885" y="716"/>
                        </a:cubicBezTo>
                        <a:cubicBezTo>
                          <a:pt x="885" y="716"/>
                          <a:pt x="885" y="716"/>
                          <a:pt x="885" y="716"/>
                        </a:cubicBezTo>
                        <a:cubicBezTo>
                          <a:pt x="882" y="66"/>
                          <a:pt x="882" y="66"/>
                          <a:pt x="882" y="66"/>
                        </a:cubicBezTo>
                        <a:cubicBezTo>
                          <a:pt x="882" y="66"/>
                          <a:pt x="882" y="66"/>
                          <a:pt x="882" y="66"/>
                        </a:cubicBezTo>
                        <a:close/>
                        <a:moveTo>
                          <a:pt x="128" y="410"/>
                        </a:moveTo>
                        <a:cubicBezTo>
                          <a:pt x="131" y="405"/>
                          <a:pt x="133" y="402"/>
                          <a:pt x="138" y="400"/>
                        </a:cubicBezTo>
                        <a:cubicBezTo>
                          <a:pt x="138" y="405"/>
                          <a:pt x="136" y="411"/>
                          <a:pt x="131" y="411"/>
                        </a:cubicBezTo>
                        <a:cubicBezTo>
                          <a:pt x="130" y="411"/>
                          <a:pt x="129" y="410"/>
                          <a:pt x="128" y="410"/>
                        </a:cubicBezTo>
                        <a:close/>
                        <a:moveTo>
                          <a:pt x="3" y="689"/>
                        </a:moveTo>
                        <a:cubicBezTo>
                          <a:pt x="2" y="689"/>
                          <a:pt x="2" y="688"/>
                          <a:pt x="1" y="688"/>
                        </a:cubicBezTo>
                        <a:cubicBezTo>
                          <a:pt x="0" y="689"/>
                          <a:pt x="0" y="689"/>
                          <a:pt x="0" y="691"/>
                        </a:cubicBezTo>
                        <a:cubicBezTo>
                          <a:pt x="0" y="700"/>
                          <a:pt x="4" y="705"/>
                          <a:pt x="8" y="714"/>
                        </a:cubicBezTo>
                        <a:cubicBezTo>
                          <a:pt x="10" y="718"/>
                          <a:pt x="11" y="721"/>
                          <a:pt x="14" y="725"/>
                        </a:cubicBezTo>
                        <a:cubicBezTo>
                          <a:pt x="13" y="712"/>
                          <a:pt x="3" y="706"/>
                          <a:pt x="3" y="693"/>
                        </a:cubicBezTo>
                        <a:lnTo>
                          <a:pt x="3" y="689"/>
                        </a:ln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37" name="Google Shape;37;p4"/>
                  <p:cNvSpPr/>
                  <p:nvPr/>
                </p:nvSpPr>
                <p:spPr>
                  <a:xfrm>
                    <a:off x="4140200" y="1065213"/>
                    <a:ext cx="901700" cy="1576388"/>
                  </a:xfrm>
                  <a:custGeom>
                    <a:avLst/>
                    <a:gdLst/>
                    <a:ahLst/>
                    <a:cxnLst/>
                    <a:rect l="l" t="t" r="r" b="b"/>
                    <a:pathLst>
                      <a:path w="498" h="869" extrusionOk="0">
                        <a:moveTo>
                          <a:pt x="125" y="6"/>
                        </a:moveTo>
                        <a:cubicBezTo>
                          <a:pt x="124" y="11"/>
                          <a:pt x="125" y="14"/>
                          <a:pt x="125" y="19"/>
                        </a:cubicBezTo>
                        <a:cubicBezTo>
                          <a:pt x="123" y="17"/>
                          <a:pt x="123" y="13"/>
                          <a:pt x="120" y="13"/>
                        </a:cubicBezTo>
                        <a:cubicBezTo>
                          <a:pt x="116" y="13"/>
                          <a:pt x="113" y="14"/>
                          <a:pt x="113" y="18"/>
                        </a:cubicBezTo>
                        <a:cubicBezTo>
                          <a:pt x="113" y="20"/>
                          <a:pt x="113" y="21"/>
                          <a:pt x="113" y="24"/>
                        </a:cubicBezTo>
                        <a:cubicBezTo>
                          <a:pt x="111" y="20"/>
                          <a:pt x="112" y="15"/>
                          <a:pt x="108" y="15"/>
                        </a:cubicBezTo>
                        <a:cubicBezTo>
                          <a:pt x="104" y="15"/>
                          <a:pt x="102" y="17"/>
                          <a:pt x="98" y="18"/>
                        </a:cubicBezTo>
                        <a:cubicBezTo>
                          <a:pt x="99" y="21"/>
                          <a:pt x="100" y="22"/>
                          <a:pt x="101" y="25"/>
                        </a:cubicBezTo>
                        <a:cubicBezTo>
                          <a:pt x="100" y="26"/>
                          <a:pt x="100" y="26"/>
                          <a:pt x="100" y="26"/>
                        </a:cubicBezTo>
                        <a:cubicBezTo>
                          <a:pt x="97" y="23"/>
                          <a:pt x="95" y="21"/>
                          <a:pt x="91" y="19"/>
                        </a:cubicBezTo>
                        <a:cubicBezTo>
                          <a:pt x="89" y="18"/>
                          <a:pt x="86" y="17"/>
                          <a:pt x="85" y="15"/>
                        </a:cubicBezTo>
                        <a:cubicBezTo>
                          <a:pt x="88" y="15"/>
                          <a:pt x="88" y="15"/>
                          <a:pt x="88" y="15"/>
                        </a:cubicBezTo>
                        <a:cubicBezTo>
                          <a:pt x="88" y="14"/>
                          <a:pt x="88" y="13"/>
                          <a:pt x="88" y="12"/>
                        </a:cubicBezTo>
                        <a:cubicBezTo>
                          <a:pt x="84" y="11"/>
                          <a:pt x="82" y="8"/>
                          <a:pt x="78" y="6"/>
                        </a:cubicBezTo>
                        <a:cubicBezTo>
                          <a:pt x="78" y="7"/>
                          <a:pt x="77" y="7"/>
                          <a:pt x="77" y="7"/>
                        </a:cubicBezTo>
                        <a:cubicBezTo>
                          <a:pt x="77" y="17"/>
                          <a:pt x="83" y="23"/>
                          <a:pt x="83" y="33"/>
                        </a:cubicBezTo>
                        <a:cubicBezTo>
                          <a:pt x="86" y="33"/>
                          <a:pt x="88" y="33"/>
                          <a:pt x="90" y="35"/>
                        </a:cubicBezTo>
                        <a:cubicBezTo>
                          <a:pt x="93" y="36"/>
                          <a:pt x="92" y="40"/>
                          <a:pt x="95" y="42"/>
                        </a:cubicBezTo>
                        <a:cubicBezTo>
                          <a:pt x="97" y="44"/>
                          <a:pt x="100" y="42"/>
                          <a:pt x="102" y="43"/>
                        </a:cubicBezTo>
                        <a:cubicBezTo>
                          <a:pt x="106" y="44"/>
                          <a:pt x="106" y="46"/>
                          <a:pt x="109" y="49"/>
                        </a:cubicBezTo>
                        <a:cubicBezTo>
                          <a:pt x="111" y="47"/>
                          <a:pt x="111" y="45"/>
                          <a:pt x="113" y="44"/>
                        </a:cubicBezTo>
                        <a:cubicBezTo>
                          <a:pt x="116" y="41"/>
                          <a:pt x="119" y="42"/>
                          <a:pt x="121" y="40"/>
                        </a:cubicBezTo>
                        <a:cubicBezTo>
                          <a:pt x="125" y="36"/>
                          <a:pt x="125" y="30"/>
                          <a:pt x="131" y="30"/>
                        </a:cubicBezTo>
                        <a:cubicBezTo>
                          <a:pt x="132" y="30"/>
                          <a:pt x="133" y="30"/>
                          <a:pt x="134" y="30"/>
                        </a:cubicBezTo>
                        <a:cubicBezTo>
                          <a:pt x="136" y="26"/>
                          <a:pt x="140" y="25"/>
                          <a:pt x="140" y="20"/>
                        </a:cubicBezTo>
                        <a:cubicBezTo>
                          <a:pt x="140" y="17"/>
                          <a:pt x="136" y="18"/>
                          <a:pt x="134" y="15"/>
                        </a:cubicBezTo>
                        <a:cubicBezTo>
                          <a:pt x="131" y="11"/>
                          <a:pt x="129" y="8"/>
                          <a:pt x="125" y="6"/>
                        </a:cubicBezTo>
                        <a:close/>
                        <a:moveTo>
                          <a:pt x="76" y="19"/>
                        </a:moveTo>
                        <a:cubicBezTo>
                          <a:pt x="77" y="23"/>
                          <a:pt x="75" y="26"/>
                          <a:pt x="74" y="30"/>
                        </a:cubicBezTo>
                        <a:cubicBezTo>
                          <a:pt x="76" y="30"/>
                          <a:pt x="78" y="30"/>
                          <a:pt x="80" y="31"/>
                        </a:cubicBezTo>
                        <a:cubicBezTo>
                          <a:pt x="79" y="34"/>
                          <a:pt x="79" y="34"/>
                          <a:pt x="79" y="34"/>
                        </a:cubicBezTo>
                        <a:cubicBezTo>
                          <a:pt x="79" y="34"/>
                          <a:pt x="79" y="35"/>
                          <a:pt x="79" y="35"/>
                        </a:cubicBezTo>
                        <a:cubicBezTo>
                          <a:pt x="83" y="36"/>
                          <a:pt x="86" y="37"/>
                          <a:pt x="89" y="41"/>
                        </a:cubicBezTo>
                        <a:cubicBezTo>
                          <a:pt x="88" y="42"/>
                          <a:pt x="87" y="43"/>
                          <a:pt x="85" y="43"/>
                        </a:cubicBezTo>
                        <a:cubicBezTo>
                          <a:pt x="79" y="43"/>
                          <a:pt x="75" y="39"/>
                          <a:pt x="69" y="39"/>
                        </a:cubicBezTo>
                        <a:cubicBezTo>
                          <a:pt x="65" y="39"/>
                          <a:pt x="64" y="41"/>
                          <a:pt x="60" y="41"/>
                        </a:cubicBezTo>
                        <a:cubicBezTo>
                          <a:pt x="61" y="39"/>
                          <a:pt x="61" y="38"/>
                          <a:pt x="61" y="35"/>
                        </a:cubicBezTo>
                        <a:cubicBezTo>
                          <a:pt x="64" y="35"/>
                          <a:pt x="64" y="35"/>
                          <a:pt x="64" y="35"/>
                        </a:cubicBezTo>
                        <a:cubicBezTo>
                          <a:pt x="64" y="36"/>
                          <a:pt x="65" y="36"/>
                          <a:pt x="66" y="36"/>
                        </a:cubicBezTo>
                        <a:cubicBezTo>
                          <a:pt x="68" y="36"/>
                          <a:pt x="72" y="37"/>
                          <a:pt x="72" y="34"/>
                        </a:cubicBezTo>
                        <a:cubicBezTo>
                          <a:pt x="72" y="30"/>
                          <a:pt x="68" y="29"/>
                          <a:pt x="67" y="26"/>
                        </a:cubicBezTo>
                        <a:cubicBezTo>
                          <a:pt x="68" y="24"/>
                          <a:pt x="68" y="24"/>
                          <a:pt x="68" y="24"/>
                        </a:cubicBezTo>
                        <a:cubicBezTo>
                          <a:pt x="67" y="23"/>
                          <a:pt x="66" y="23"/>
                          <a:pt x="66" y="23"/>
                        </a:cubicBezTo>
                        <a:cubicBezTo>
                          <a:pt x="66" y="21"/>
                          <a:pt x="66" y="21"/>
                          <a:pt x="66" y="21"/>
                        </a:cubicBezTo>
                        <a:cubicBezTo>
                          <a:pt x="70" y="20"/>
                          <a:pt x="71" y="17"/>
                          <a:pt x="74" y="14"/>
                        </a:cubicBezTo>
                        <a:cubicBezTo>
                          <a:pt x="75" y="16"/>
                          <a:pt x="76" y="17"/>
                          <a:pt x="76" y="19"/>
                        </a:cubicBezTo>
                        <a:close/>
                        <a:moveTo>
                          <a:pt x="411" y="157"/>
                        </a:moveTo>
                        <a:cubicBezTo>
                          <a:pt x="411" y="159"/>
                          <a:pt x="412" y="160"/>
                          <a:pt x="412" y="162"/>
                        </a:cubicBezTo>
                        <a:cubicBezTo>
                          <a:pt x="412" y="168"/>
                          <a:pt x="411" y="171"/>
                          <a:pt x="410" y="176"/>
                        </a:cubicBezTo>
                        <a:cubicBezTo>
                          <a:pt x="420" y="176"/>
                          <a:pt x="424" y="182"/>
                          <a:pt x="433" y="182"/>
                        </a:cubicBezTo>
                        <a:cubicBezTo>
                          <a:pt x="435" y="182"/>
                          <a:pt x="436" y="182"/>
                          <a:pt x="438" y="182"/>
                        </a:cubicBezTo>
                        <a:cubicBezTo>
                          <a:pt x="438" y="180"/>
                          <a:pt x="438" y="179"/>
                          <a:pt x="438" y="177"/>
                        </a:cubicBezTo>
                        <a:cubicBezTo>
                          <a:pt x="437" y="176"/>
                          <a:pt x="437" y="176"/>
                          <a:pt x="437" y="176"/>
                        </a:cubicBezTo>
                        <a:cubicBezTo>
                          <a:pt x="435" y="177"/>
                          <a:pt x="435" y="178"/>
                          <a:pt x="433" y="178"/>
                        </a:cubicBezTo>
                        <a:cubicBezTo>
                          <a:pt x="432" y="178"/>
                          <a:pt x="432" y="177"/>
                          <a:pt x="431" y="177"/>
                        </a:cubicBezTo>
                        <a:cubicBezTo>
                          <a:pt x="430" y="177"/>
                          <a:pt x="429" y="178"/>
                          <a:pt x="428" y="178"/>
                        </a:cubicBezTo>
                        <a:cubicBezTo>
                          <a:pt x="426" y="178"/>
                          <a:pt x="424" y="175"/>
                          <a:pt x="424" y="173"/>
                        </a:cubicBezTo>
                        <a:cubicBezTo>
                          <a:pt x="424" y="170"/>
                          <a:pt x="427" y="170"/>
                          <a:pt x="428" y="167"/>
                        </a:cubicBezTo>
                        <a:cubicBezTo>
                          <a:pt x="426" y="167"/>
                          <a:pt x="425" y="166"/>
                          <a:pt x="425" y="164"/>
                        </a:cubicBezTo>
                        <a:cubicBezTo>
                          <a:pt x="425" y="162"/>
                          <a:pt x="425" y="161"/>
                          <a:pt x="425" y="160"/>
                        </a:cubicBezTo>
                        <a:cubicBezTo>
                          <a:pt x="426" y="160"/>
                          <a:pt x="427" y="160"/>
                          <a:pt x="428" y="160"/>
                        </a:cubicBezTo>
                        <a:cubicBezTo>
                          <a:pt x="433" y="160"/>
                          <a:pt x="437" y="158"/>
                          <a:pt x="429" y="158"/>
                        </a:cubicBezTo>
                        <a:cubicBezTo>
                          <a:pt x="427" y="158"/>
                          <a:pt x="424" y="156"/>
                          <a:pt x="424" y="153"/>
                        </a:cubicBezTo>
                        <a:cubicBezTo>
                          <a:pt x="424" y="152"/>
                          <a:pt x="425" y="151"/>
                          <a:pt x="425" y="149"/>
                        </a:cubicBezTo>
                        <a:cubicBezTo>
                          <a:pt x="425" y="146"/>
                          <a:pt x="422" y="151"/>
                          <a:pt x="421" y="153"/>
                        </a:cubicBezTo>
                        <a:cubicBezTo>
                          <a:pt x="419" y="157"/>
                          <a:pt x="415" y="157"/>
                          <a:pt x="411" y="157"/>
                        </a:cubicBezTo>
                        <a:close/>
                        <a:moveTo>
                          <a:pt x="400" y="148"/>
                        </a:moveTo>
                        <a:cubicBezTo>
                          <a:pt x="399" y="147"/>
                          <a:pt x="398" y="147"/>
                          <a:pt x="397" y="147"/>
                        </a:cubicBezTo>
                        <a:cubicBezTo>
                          <a:pt x="397" y="148"/>
                          <a:pt x="396" y="149"/>
                          <a:pt x="396" y="150"/>
                        </a:cubicBezTo>
                        <a:cubicBezTo>
                          <a:pt x="396" y="153"/>
                          <a:pt x="398" y="154"/>
                          <a:pt x="399" y="157"/>
                        </a:cubicBezTo>
                        <a:cubicBezTo>
                          <a:pt x="400" y="153"/>
                          <a:pt x="401" y="151"/>
                          <a:pt x="400" y="148"/>
                        </a:cubicBezTo>
                        <a:close/>
                        <a:moveTo>
                          <a:pt x="445" y="263"/>
                        </a:moveTo>
                        <a:cubicBezTo>
                          <a:pt x="444" y="261"/>
                          <a:pt x="444" y="258"/>
                          <a:pt x="442" y="258"/>
                        </a:cubicBezTo>
                        <a:cubicBezTo>
                          <a:pt x="440" y="258"/>
                          <a:pt x="439" y="259"/>
                          <a:pt x="438" y="261"/>
                        </a:cubicBezTo>
                        <a:cubicBezTo>
                          <a:pt x="440" y="264"/>
                          <a:pt x="442" y="266"/>
                          <a:pt x="446" y="268"/>
                        </a:cubicBezTo>
                        <a:cubicBezTo>
                          <a:pt x="446" y="268"/>
                          <a:pt x="446" y="267"/>
                          <a:pt x="446" y="267"/>
                        </a:cubicBezTo>
                        <a:cubicBezTo>
                          <a:pt x="446" y="266"/>
                          <a:pt x="446" y="264"/>
                          <a:pt x="445" y="263"/>
                        </a:cubicBezTo>
                        <a:close/>
                        <a:moveTo>
                          <a:pt x="497" y="313"/>
                        </a:moveTo>
                        <a:cubicBezTo>
                          <a:pt x="497" y="313"/>
                          <a:pt x="497" y="313"/>
                          <a:pt x="497" y="313"/>
                        </a:cubicBezTo>
                        <a:cubicBezTo>
                          <a:pt x="498" y="869"/>
                          <a:pt x="498" y="869"/>
                          <a:pt x="498" y="869"/>
                        </a:cubicBezTo>
                        <a:cubicBezTo>
                          <a:pt x="498" y="869"/>
                          <a:pt x="498" y="869"/>
                          <a:pt x="498" y="869"/>
                        </a:cubicBezTo>
                        <a:cubicBezTo>
                          <a:pt x="3" y="867"/>
                          <a:pt x="3" y="867"/>
                          <a:pt x="3" y="867"/>
                        </a:cubicBezTo>
                        <a:cubicBezTo>
                          <a:pt x="3" y="867"/>
                          <a:pt x="3" y="867"/>
                          <a:pt x="3" y="867"/>
                        </a:cubicBezTo>
                        <a:cubicBezTo>
                          <a:pt x="0" y="217"/>
                          <a:pt x="0" y="217"/>
                          <a:pt x="0" y="217"/>
                        </a:cubicBezTo>
                        <a:cubicBezTo>
                          <a:pt x="0" y="217"/>
                          <a:pt x="0" y="217"/>
                          <a:pt x="0" y="217"/>
                        </a:cubicBezTo>
                        <a:cubicBezTo>
                          <a:pt x="6" y="220"/>
                          <a:pt x="10" y="223"/>
                          <a:pt x="10" y="230"/>
                        </a:cubicBezTo>
                        <a:cubicBezTo>
                          <a:pt x="10" y="244"/>
                          <a:pt x="10" y="230"/>
                          <a:pt x="17" y="230"/>
                        </a:cubicBezTo>
                        <a:cubicBezTo>
                          <a:pt x="16" y="226"/>
                          <a:pt x="13" y="224"/>
                          <a:pt x="13" y="220"/>
                        </a:cubicBezTo>
                        <a:cubicBezTo>
                          <a:pt x="13" y="218"/>
                          <a:pt x="14" y="218"/>
                          <a:pt x="14" y="216"/>
                        </a:cubicBezTo>
                        <a:cubicBezTo>
                          <a:pt x="14" y="216"/>
                          <a:pt x="15" y="216"/>
                          <a:pt x="15" y="216"/>
                        </a:cubicBezTo>
                        <a:cubicBezTo>
                          <a:pt x="16" y="216"/>
                          <a:pt x="17" y="216"/>
                          <a:pt x="18" y="217"/>
                        </a:cubicBezTo>
                        <a:cubicBezTo>
                          <a:pt x="20" y="216"/>
                          <a:pt x="20" y="216"/>
                          <a:pt x="20" y="216"/>
                        </a:cubicBezTo>
                        <a:cubicBezTo>
                          <a:pt x="22" y="219"/>
                          <a:pt x="24" y="221"/>
                          <a:pt x="28" y="222"/>
                        </a:cubicBezTo>
                        <a:cubicBezTo>
                          <a:pt x="31" y="223"/>
                          <a:pt x="31" y="226"/>
                          <a:pt x="33" y="228"/>
                        </a:cubicBezTo>
                        <a:cubicBezTo>
                          <a:pt x="39" y="232"/>
                          <a:pt x="46" y="234"/>
                          <a:pt x="44" y="233"/>
                        </a:cubicBezTo>
                        <a:cubicBezTo>
                          <a:pt x="44" y="231"/>
                          <a:pt x="41" y="232"/>
                          <a:pt x="39" y="230"/>
                        </a:cubicBezTo>
                        <a:cubicBezTo>
                          <a:pt x="37" y="228"/>
                          <a:pt x="37" y="225"/>
                          <a:pt x="36" y="222"/>
                        </a:cubicBezTo>
                        <a:cubicBezTo>
                          <a:pt x="36" y="220"/>
                          <a:pt x="34" y="219"/>
                          <a:pt x="34" y="217"/>
                        </a:cubicBezTo>
                        <a:cubicBezTo>
                          <a:pt x="34" y="214"/>
                          <a:pt x="34" y="214"/>
                          <a:pt x="34" y="214"/>
                        </a:cubicBezTo>
                        <a:cubicBezTo>
                          <a:pt x="42" y="214"/>
                          <a:pt x="42" y="214"/>
                          <a:pt x="42" y="214"/>
                        </a:cubicBezTo>
                        <a:cubicBezTo>
                          <a:pt x="44" y="214"/>
                          <a:pt x="44" y="213"/>
                          <a:pt x="45" y="213"/>
                        </a:cubicBezTo>
                        <a:cubicBezTo>
                          <a:pt x="46" y="213"/>
                          <a:pt x="46" y="214"/>
                          <a:pt x="47" y="214"/>
                        </a:cubicBezTo>
                        <a:cubicBezTo>
                          <a:pt x="50" y="214"/>
                          <a:pt x="51" y="211"/>
                          <a:pt x="54" y="211"/>
                        </a:cubicBezTo>
                        <a:cubicBezTo>
                          <a:pt x="53" y="210"/>
                          <a:pt x="53" y="209"/>
                          <a:pt x="52" y="209"/>
                        </a:cubicBezTo>
                        <a:cubicBezTo>
                          <a:pt x="48" y="209"/>
                          <a:pt x="47" y="210"/>
                          <a:pt x="43" y="210"/>
                        </a:cubicBezTo>
                        <a:cubicBezTo>
                          <a:pt x="41" y="210"/>
                          <a:pt x="40" y="210"/>
                          <a:pt x="38" y="210"/>
                        </a:cubicBezTo>
                        <a:cubicBezTo>
                          <a:pt x="38" y="208"/>
                          <a:pt x="38" y="207"/>
                          <a:pt x="38" y="205"/>
                        </a:cubicBezTo>
                        <a:cubicBezTo>
                          <a:pt x="38" y="201"/>
                          <a:pt x="42" y="200"/>
                          <a:pt x="43" y="197"/>
                        </a:cubicBezTo>
                        <a:cubicBezTo>
                          <a:pt x="43" y="197"/>
                          <a:pt x="42" y="197"/>
                          <a:pt x="42" y="197"/>
                        </a:cubicBezTo>
                        <a:cubicBezTo>
                          <a:pt x="40" y="197"/>
                          <a:pt x="39" y="197"/>
                          <a:pt x="37" y="198"/>
                        </a:cubicBezTo>
                        <a:cubicBezTo>
                          <a:pt x="36" y="195"/>
                          <a:pt x="32" y="196"/>
                          <a:pt x="29" y="194"/>
                        </a:cubicBezTo>
                        <a:cubicBezTo>
                          <a:pt x="25" y="191"/>
                          <a:pt x="23" y="187"/>
                          <a:pt x="23" y="182"/>
                        </a:cubicBezTo>
                        <a:cubicBezTo>
                          <a:pt x="23" y="178"/>
                          <a:pt x="25" y="175"/>
                          <a:pt x="28" y="174"/>
                        </a:cubicBezTo>
                        <a:cubicBezTo>
                          <a:pt x="31" y="175"/>
                          <a:pt x="31" y="175"/>
                          <a:pt x="31" y="175"/>
                        </a:cubicBezTo>
                        <a:cubicBezTo>
                          <a:pt x="34" y="169"/>
                          <a:pt x="42" y="168"/>
                          <a:pt x="42" y="161"/>
                        </a:cubicBezTo>
                        <a:cubicBezTo>
                          <a:pt x="42" y="158"/>
                          <a:pt x="44" y="157"/>
                          <a:pt x="45" y="154"/>
                        </a:cubicBezTo>
                        <a:cubicBezTo>
                          <a:pt x="47" y="150"/>
                          <a:pt x="46" y="147"/>
                          <a:pt x="46" y="142"/>
                        </a:cubicBezTo>
                        <a:cubicBezTo>
                          <a:pt x="46" y="140"/>
                          <a:pt x="46" y="138"/>
                          <a:pt x="48" y="136"/>
                        </a:cubicBezTo>
                        <a:cubicBezTo>
                          <a:pt x="50" y="138"/>
                          <a:pt x="51" y="139"/>
                          <a:pt x="54" y="139"/>
                        </a:cubicBezTo>
                        <a:cubicBezTo>
                          <a:pt x="60" y="139"/>
                          <a:pt x="62" y="132"/>
                          <a:pt x="68" y="130"/>
                        </a:cubicBezTo>
                        <a:cubicBezTo>
                          <a:pt x="69" y="132"/>
                          <a:pt x="70" y="133"/>
                          <a:pt x="72" y="135"/>
                        </a:cubicBezTo>
                        <a:cubicBezTo>
                          <a:pt x="73" y="135"/>
                          <a:pt x="73" y="135"/>
                          <a:pt x="73" y="135"/>
                        </a:cubicBezTo>
                        <a:cubicBezTo>
                          <a:pt x="72" y="133"/>
                          <a:pt x="71" y="132"/>
                          <a:pt x="71" y="130"/>
                        </a:cubicBezTo>
                        <a:cubicBezTo>
                          <a:pt x="71" y="129"/>
                          <a:pt x="72" y="128"/>
                          <a:pt x="72" y="127"/>
                        </a:cubicBezTo>
                        <a:cubicBezTo>
                          <a:pt x="72" y="120"/>
                          <a:pt x="64" y="119"/>
                          <a:pt x="64" y="112"/>
                        </a:cubicBezTo>
                        <a:cubicBezTo>
                          <a:pt x="64" y="109"/>
                          <a:pt x="65" y="107"/>
                          <a:pt x="65" y="105"/>
                        </a:cubicBezTo>
                        <a:cubicBezTo>
                          <a:pt x="65" y="105"/>
                          <a:pt x="65" y="104"/>
                          <a:pt x="66" y="104"/>
                        </a:cubicBezTo>
                        <a:cubicBezTo>
                          <a:pt x="67" y="104"/>
                          <a:pt x="68" y="106"/>
                          <a:pt x="70" y="106"/>
                        </a:cubicBezTo>
                        <a:cubicBezTo>
                          <a:pt x="75" y="106"/>
                          <a:pt x="76" y="98"/>
                          <a:pt x="76" y="93"/>
                        </a:cubicBezTo>
                        <a:cubicBezTo>
                          <a:pt x="77" y="92"/>
                          <a:pt x="78" y="90"/>
                          <a:pt x="80" y="90"/>
                        </a:cubicBezTo>
                        <a:cubicBezTo>
                          <a:pt x="85" y="90"/>
                          <a:pt x="86" y="95"/>
                          <a:pt x="91" y="95"/>
                        </a:cubicBezTo>
                        <a:cubicBezTo>
                          <a:pt x="93" y="95"/>
                          <a:pt x="94" y="95"/>
                          <a:pt x="96" y="95"/>
                        </a:cubicBezTo>
                        <a:cubicBezTo>
                          <a:pt x="97" y="94"/>
                          <a:pt x="97" y="94"/>
                          <a:pt x="97" y="93"/>
                        </a:cubicBezTo>
                        <a:cubicBezTo>
                          <a:pt x="94" y="90"/>
                          <a:pt x="89" y="91"/>
                          <a:pt x="89" y="87"/>
                        </a:cubicBezTo>
                        <a:cubicBezTo>
                          <a:pt x="89" y="85"/>
                          <a:pt x="87" y="85"/>
                          <a:pt x="87" y="84"/>
                        </a:cubicBezTo>
                        <a:cubicBezTo>
                          <a:pt x="87" y="81"/>
                          <a:pt x="89" y="79"/>
                          <a:pt x="89" y="76"/>
                        </a:cubicBezTo>
                        <a:cubicBezTo>
                          <a:pt x="94" y="77"/>
                          <a:pt x="97" y="80"/>
                          <a:pt x="99" y="85"/>
                        </a:cubicBezTo>
                        <a:cubicBezTo>
                          <a:pt x="100" y="85"/>
                          <a:pt x="100" y="85"/>
                          <a:pt x="100" y="85"/>
                        </a:cubicBezTo>
                        <a:cubicBezTo>
                          <a:pt x="101" y="84"/>
                          <a:pt x="101" y="84"/>
                          <a:pt x="101" y="84"/>
                        </a:cubicBezTo>
                        <a:cubicBezTo>
                          <a:pt x="102" y="85"/>
                          <a:pt x="103" y="86"/>
                          <a:pt x="104" y="87"/>
                        </a:cubicBezTo>
                        <a:cubicBezTo>
                          <a:pt x="105" y="87"/>
                          <a:pt x="105" y="87"/>
                          <a:pt x="105" y="87"/>
                        </a:cubicBezTo>
                        <a:cubicBezTo>
                          <a:pt x="105" y="86"/>
                          <a:pt x="105" y="86"/>
                          <a:pt x="105" y="85"/>
                        </a:cubicBezTo>
                        <a:cubicBezTo>
                          <a:pt x="106" y="84"/>
                          <a:pt x="106" y="84"/>
                          <a:pt x="106" y="84"/>
                        </a:cubicBezTo>
                        <a:cubicBezTo>
                          <a:pt x="107" y="85"/>
                          <a:pt x="108" y="85"/>
                          <a:pt x="109" y="85"/>
                        </a:cubicBezTo>
                        <a:cubicBezTo>
                          <a:pt x="109" y="85"/>
                          <a:pt x="110" y="84"/>
                          <a:pt x="110" y="84"/>
                        </a:cubicBezTo>
                        <a:cubicBezTo>
                          <a:pt x="110" y="79"/>
                          <a:pt x="105" y="78"/>
                          <a:pt x="105" y="73"/>
                        </a:cubicBezTo>
                        <a:cubicBezTo>
                          <a:pt x="105" y="71"/>
                          <a:pt x="105" y="71"/>
                          <a:pt x="105" y="71"/>
                        </a:cubicBezTo>
                        <a:cubicBezTo>
                          <a:pt x="109" y="70"/>
                          <a:pt x="111" y="69"/>
                          <a:pt x="115" y="68"/>
                        </a:cubicBezTo>
                        <a:cubicBezTo>
                          <a:pt x="117" y="68"/>
                          <a:pt x="120" y="69"/>
                          <a:pt x="121" y="67"/>
                        </a:cubicBezTo>
                        <a:cubicBezTo>
                          <a:pt x="124" y="64"/>
                          <a:pt x="123" y="61"/>
                          <a:pt x="125" y="59"/>
                        </a:cubicBezTo>
                        <a:cubicBezTo>
                          <a:pt x="125" y="65"/>
                          <a:pt x="133" y="67"/>
                          <a:pt x="139" y="67"/>
                        </a:cubicBezTo>
                        <a:cubicBezTo>
                          <a:pt x="145" y="67"/>
                          <a:pt x="145" y="67"/>
                          <a:pt x="145" y="67"/>
                        </a:cubicBezTo>
                        <a:cubicBezTo>
                          <a:pt x="147" y="67"/>
                          <a:pt x="148" y="68"/>
                          <a:pt x="149" y="68"/>
                        </a:cubicBezTo>
                        <a:cubicBezTo>
                          <a:pt x="152" y="68"/>
                          <a:pt x="154" y="67"/>
                          <a:pt x="157" y="67"/>
                        </a:cubicBezTo>
                        <a:cubicBezTo>
                          <a:pt x="160" y="67"/>
                          <a:pt x="162" y="70"/>
                          <a:pt x="165" y="70"/>
                        </a:cubicBezTo>
                        <a:cubicBezTo>
                          <a:pt x="172" y="70"/>
                          <a:pt x="174" y="65"/>
                          <a:pt x="180" y="63"/>
                        </a:cubicBezTo>
                        <a:cubicBezTo>
                          <a:pt x="185" y="62"/>
                          <a:pt x="187" y="61"/>
                          <a:pt x="192" y="60"/>
                        </a:cubicBezTo>
                        <a:cubicBezTo>
                          <a:pt x="195" y="60"/>
                          <a:pt x="199" y="60"/>
                          <a:pt x="200" y="57"/>
                        </a:cubicBezTo>
                        <a:cubicBezTo>
                          <a:pt x="201" y="54"/>
                          <a:pt x="201" y="52"/>
                          <a:pt x="201" y="48"/>
                        </a:cubicBezTo>
                        <a:cubicBezTo>
                          <a:pt x="201" y="39"/>
                          <a:pt x="201" y="39"/>
                          <a:pt x="201" y="39"/>
                        </a:cubicBezTo>
                        <a:cubicBezTo>
                          <a:pt x="201" y="36"/>
                          <a:pt x="203" y="34"/>
                          <a:pt x="206" y="32"/>
                        </a:cubicBezTo>
                        <a:cubicBezTo>
                          <a:pt x="205" y="32"/>
                          <a:pt x="205" y="31"/>
                          <a:pt x="204" y="31"/>
                        </a:cubicBezTo>
                        <a:cubicBezTo>
                          <a:pt x="201" y="31"/>
                          <a:pt x="200" y="34"/>
                          <a:pt x="197" y="35"/>
                        </a:cubicBezTo>
                        <a:cubicBezTo>
                          <a:pt x="197" y="34"/>
                          <a:pt x="196" y="34"/>
                          <a:pt x="196" y="33"/>
                        </a:cubicBezTo>
                        <a:cubicBezTo>
                          <a:pt x="196" y="31"/>
                          <a:pt x="199" y="30"/>
                          <a:pt x="199" y="27"/>
                        </a:cubicBezTo>
                        <a:cubicBezTo>
                          <a:pt x="199" y="22"/>
                          <a:pt x="192" y="20"/>
                          <a:pt x="187" y="20"/>
                        </a:cubicBezTo>
                        <a:cubicBezTo>
                          <a:pt x="180" y="20"/>
                          <a:pt x="176" y="24"/>
                          <a:pt x="170" y="27"/>
                        </a:cubicBezTo>
                        <a:cubicBezTo>
                          <a:pt x="169" y="22"/>
                          <a:pt x="167" y="19"/>
                          <a:pt x="163" y="15"/>
                        </a:cubicBezTo>
                        <a:cubicBezTo>
                          <a:pt x="160" y="14"/>
                          <a:pt x="157" y="13"/>
                          <a:pt x="157" y="10"/>
                        </a:cubicBezTo>
                        <a:cubicBezTo>
                          <a:pt x="157" y="9"/>
                          <a:pt x="157" y="8"/>
                          <a:pt x="157" y="7"/>
                        </a:cubicBezTo>
                        <a:cubicBezTo>
                          <a:pt x="160" y="7"/>
                          <a:pt x="160" y="7"/>
                          <a:pt x="160" y="7"/>
                        </a:cubicBezTo>
                        <a:cubicBezTo>
                          <a:pt x="161" y="7"/>
                          <a:pt x="162" y="8"/>
                          <a:pt x="163" y="8"/>
                        </a:cubicBezTo>
                        <a:cubicBezTo>
                          <a:pt x="165" y="8"/>
                          <a:pt x="165" y="5"/>
                          <a:pt x="167" y="5"/>
                        </a:cubicBezTo>
                        <a:cubicBezTo>
                          <a:pt x="171" y="5"/>
                          <a:pt x="171" y="11"/>
                          <a:pt x="174" y="15"/>
                        </a:cubicBezTo>
                        <a:cubicBezTo>
                          <a:pt x="174" y="14"/>
                          <a:pt x="175" y="14"/>
                          <a:pt x="175" y="13"/>
                        </a:cubicBezTo>
                        <a:cubicBezTo>
                          <a:pt x="175" y="12"/>
                          <a:pt x="174" y="11"/>
                          <a:pt x="174" y="10"/>
                        </a:cubicBezTo>
                        <a:cubicBezTo>
                          <a:pt x="174" y="7"/>
                          <a:pt x="175" y="5"/>
                          <a:pt x="177" y="4"/>
                        </a:cubicBezTo>
                        <a:cubicBezTo>
                          <a:pt x="178" y="5"/>
                          <a:pt x="179" y="6"/>
                          <a:pt x="180" y="6"/>
                        </a:cubicBezTo>
                        <a:cubicBezTo>
                          <a:pt x="182" y="6"/>
                          <a:pt x="183" y="4"/>
                          <a:pt x="185" y="4"/>
                        </a:cubicBezTo>
                        <a:cubicBezTo>
                          <a:pt x="187" y="4"/>
                          <a:pt x="187" y="7"/>
                          <a:pt x="188" y="9"/>
                        </a:cubicBezTo>
                        <a:cubicBezTo>
                          <a:pt x="190" y="11"/>
                          <a:pt x="192" y="10"/>
                          <a:pt x="194" y="12"/>
                        </a:cubicBezTo>
                        <a:cubicBezTo>
                          <a:pt x="194" y="11"/>
                          <a:pt x="195" y="11"/>
                          <a:pt x="195" y="10"/>
                        </a:cubicBezTo>
                        <a:cubicBezTo>
                          <a:pt x="195" y="7"/>
                          <a:pt x="193" y="6"/>
                          <a:pt x="193" y="3"/>
                        </a:cubicBezTo>
                        <a:cubicBezTo>
                          <a:pt x="193" y="1"/>
                          <a:pt x="195" y="1"/>
                          <a:pt x="196" y="0"/>
                        </a:cubicBezTo>
                        <a:cubicBezTo>
                          <a:pt x="198" y="1"/>
                          <a:pt x="197" y="3"/>
                          <a:pt x="197" y="6"/>
                        </a:cubicBezTo>
                        <a:cubicBezTo>
                          <a:pt x="197" y="13"/>
                          <a:pt x="197" y="13"/>
                          <a:pt x="197" y="13"/>
                        </a:cubicBezTo>
                        <a:cubicBezTo>
                          <a:pt x="197" y="16"/>
                          <a:pt x="198" y="17"/>
                          <a:pt x="200" y="19"/>
                        </a:cubicBezTo>
                        <a:cubicBezTo>
                          <a:pt x="202" y="20"/>
                          <a:pt x="201" y="25"/>
                          <a:pt x="203" y="25"/>
                        </a:cubicBezTo>
                        <a:cubicBezTo>
                          <a:pt x="206" y="25"/>
                          <a:pt x="209" y="25"/>
                          <a:pt x="211" y="23"/>
                        </a:cubicBezTo>
                        <a:cubicBezTo>
                          <a:pt x="213" y="21"/>
                          <a:pt x="211" y="17"/>
                          <a:pt x="214" y="17"/>
                        </a:cubicBezTo>
                        <a:cubicBezTo>
                          <a:pt x="225" y="17"/>
                          <a:pt x="223" y="38"/>
                          <a:pt x="234" y="38"/>
                        </a:cubicBezTo>
                        <a:cubicBezTo>
                          <a:pt x="236" y="38"/>
                          <a:pt x="237" y="37"/>
                          <a:pt x="239" y="37"/>
                        </a:cubicBezTo>
                        <a:cubicBezTo>
                          <a:pt x="241" y="37"/>
                          <a:pt x="242" y="39"/>
                          <a:pt x="244" y="41"/>
                        </a:cubicBezTo>
                        <a:cubicBezTo>
                          <a:pt x="248" y="43"/>
                          <a:pt x="251" y="44"/>
                          <a:pt x="256" y="44"/>
                        </a:cubicBezTo>
                        <a:cubicBezTo>
                          <a:pt x="258" y="44"/>
                          <a:pt x="258" y="42"/>
                          <a:pt x="259" y="41"/>
                        </a:cubicBezTo>
                        <a:cubicBezTo>
                          <a:pt x="261" y="38"/>
                          <a:pt x="264" y="38"/>
                          <a:pt x="268" y="38"/>
                        </a:cubicBezTo>
                        <a:cubicBezTo>
                          <a:pt x="268" y="38"/>
                          <a:pt x="268" y="38"/>
                          <a:pt x="268" y="39"/>
                        </a:cubicBezTo>
                        <a:cubicBezTo>
                          <a:pt x="268" y="41"/>
                          <a:pt x="265" y="42"/>
                          <a:pt x="265" y="44"/>
                        </a:cubicBezTo>
                        <a:cubicBezTo>
                          <a:pt x="265" y="47"/>
                          <a:pt x="269" y="49"/>
                          <a:pt x="272" y="49"/>
                        </a:cubicBezTo>
                        <a:cubicBezTo>
                          <a:pt x="274" y="49"/>
                          <a:pt x="275" y="47"/>
                          <a:pt x="277" y="47"/>
                        </a:cubicBezTo>
                        <a:cubicBezTo>
                          <a:pt x="282" y="47"/>
                          <a:pt x="284" y="53"/>
                          <a:pt x="284" y="57"/>
                        </a:cubicBezTo>
                        <a:cubicBezTo>
                          <a:pt x="285" y="58"/>
                          <a:pt x="285" y="58"/>
                          <a:pt x="286" y="58"/>
                        </a:cubicBezTo>
                        <a:cubicBezTo>
                          <a:pt x="287" y="56"/>
                          <a:pt x="287" y="53"/>
                          <a:pt x="289" y="53"/>
                        </a:cubicBezTo>
                        <a:cubicBezTo>
                          <a:pt x="294" y="53"/>
                          <a:pt x="296" y="57"/>
                          <a:pt x="301" y="57"/>
                        </a:cubicBezTo>
                        <a:cubicBezTo>
                          <a:pt x="307" y="57"/>
                          <a:pt x="307" y="57"/>
                          <a:pt x="307" y="57"/>
                        </a:cubicBezTo>
                        <a:cubicBezTo>
                          <a:pt x="311" y="57"/>
                          <a:pt x="312" y="53"/>
                          <a:pt x="316" y="51"/>
                        </a:cubicBezTo>
                        <a:cubicBezTo>
                          <a:pt x="320" y="57"/>
                          <a:pt x="325" y="59"/>
                          <a:pt x="330" y="63"/>
                        </a:cubicBezTo>
                        <a:cubicBezTo>
                          <a:pt x="332" y="64"/>
                          <a:pt x="332" y="67"/>
                          <a:pt x="334" y="67"/>
                        </a:cubicBezTo>
                        <a:cubicBezTo>
                          <a:pt x="336" y="67"/>
                          <a:pt x="336" y="66"/>
                          <a:pt x="338" y="66"/>
                        </a:cubicBezTo>
                        <a:cubicBezTo>
                          <a:pt x="341" y="66"/>
                          <a:pt x="342" y="69"/>
                          <a:pt x="345" y="69"/>
                        </a:cubicBezTo>
                        <a:cubicBezTo>
                          <a:pt x="348" y="69"/>
                          <a:pt x="348" y="67"/>
                          <a:pt x="350" y="65"/>
                        </a:cubicBezTo>
                        <a:cubicBezTo>
                          <a:pt x="349" y="65"/>
                          <a:pt x="348" y="65"/>
                          <a:pt x="346" y="65"/>
                        </a:cubicBezTo>
                        <a:cubicBezTo>
                          <a:pt x="347" y="62"/>
                          <a:pt x="350" y="62"/>
                          <a:pt x="351" y="59"/>
                        </a:cubicBezTo>
                        <a:cubicBezTo>
                          <a:pt x="352" y="60"/>
                          <a:pt x="353" y="61"/>
                          <a:pt x="354" y="61"/>
                        </a:cubicBezTo>
                        <a:cubicBezTo>
                          <a:pt x="357" y="61"/>
                          <a:pt x="357" y="55"/>
                          <a:pt x="360" y="55"/>
                        </a:cubicBezTo>
                        <a:cubicBezTo>
                          <a:pt x="361" y="55"/>
                          <a:pt x="361" y="56"/>
                          <a:pt x="362" y="56"/>
                        </a:cubicBezTo>
                        <a:cubicBezTo>
                          <a:pt x="364" y="56"/>
                          <a:pt x="365" y="55"/>
                          <a:pt x="367" y="54"/>
                        </a:cubicBezTo>
                        <a:cubicBezTo>
                          <a:pt x="366" y="54"/>
                          <a:pt x="365" y="53"/>
                          <a:pt x="365" y="53"/>
                        </a:cubicBezTo>
                        <a:cubicBezTo>
                          <a:pt x="369" y="51"/>
                          <a:pt x="372" y="50"/>
                          <a:pt x="377" y="48"/>
                        </a:cubicBezTo>
                        <a:cubicBezTo>
                          <a:pt x="378" y="48"/>
                          <a:pt x="378" y="48"/>
                          <a:pt x="378" y="48"/>
                        </a:cubicBezTo>
                        <a:cubicBezTo>
                          <a:pt x="376" y="53"/>
                          <a:pt x="376" y="57"/>
                          <a:pt x="371" y="61"/>
                        </a:cubicBezTo>
                        <a:cubicBezTo>
                          <a:pt x="370" y="62"/>
                          <a:pt x="369" y="63"/>
                          <a:pt x="369" y="65"/>
                        </a:cubicBezTo>
                        <a:cubicBezTo>
                          <a:pt x="369" y="67"/>
                          <a:pt x="369" y="67"/>
                          <a:pt x="369" y="67"/>
                        </a:cubicBezTo>
                        <a:cubicBezTo>
                          <a:pt x="370" y="68"/>
                          <a:pt x="370" y="68"/>
                          <a:pt x="371" y="68"/>
                        </a:cubicBezTo>
                        <a:cubicBezTo>
                          <a:pt x="375" y="68"/>
                          <a:pt x="375" y="63"/>
                          <a:pt x="378" y="63"/>
                        </a:cubicBezTo>
                        <a:cubicBezTo>
                          <a:pt x="379" y="63"/>
                          <a:pt x="379" y="65"/>
                          <a:pt x="380" y="65"/>
                        </a:cubicBezTo>
                        <a:cubicBezTo>
                          <a:pt x="383" y="66"/>
                          <a:pt x="387" y="66"/>
                          <a:pt x="387" y="69"/>
                        </a:cubicBezTo>
                        <a:cubicBezTo>
                          <a:pt x="387" y="72"/>
                          <a:pt x="384" y="73"/>
                          <a:pt x="384" y="76"/>
                        </a:cubicBezTo>
                        <a:cubicBezTo>
                          <a:pt x="384" y="77"/>
                          <a:pt x="384" y="78"/>
                          <a:pt x="385" y="79"/>
                        </a:cubicBezTo>
                        <a:cubicBezTo>
                          <a:pt x="394" y="79"/>
                          <a:pt x="394" y="79"/>
                          <a:pt x="394" y="79"/>
                        </a:cubicBezTo>
                        <a:cubicBezTo>
                          <a:pt x="395" y="79"/>
                          <a:pt x="395" y="79"/>
                          <a:pt x="396" y="79"/>
                        </a:cubicBezTo>
                        <a:cubicBezTo>
                          <a:pt x="400" y="79"/>
                          <a:pt x="402" y="75"/>
                          <a:pt x="403" y="72"/>
                        </a:cubicBezTo>
                        <a:cubicBezTo>
                          <a:pt x="404" y="69"/>
                          <a:pt x="407" y="68"/>
                          <a:pt x="407" y="66"/>
                        </a:cubicBezTo>
                        <a:cubicBezTo>
                          <a:pt x="407" y="61"/>
                          <a:pt x="401" y="63"/>
                          <a:pt x="397" y="61"/>
                        </a:cubicBezTo>
                        <a:cubicBezTo>
                          <a:pt x="399" y="58"/>
                          <a:pt x="401" y="57"/>
                          <a:pt x="405" y="56"/>
                        </a:cubicBezTo>
                        <a:cubicBezTo>
                          <a:pt x="408" y="55"/>
                          <a:pt x="409" y="52"/>
                          <a:pt x="413" y="51"/>
                        </a:cubicBezTo>
                        <a:cubicBezTo>
                          <a:pt x="414" y="57"/>
                          <a:pt x="416" y="62"/>
                          <a:pt x="421" y="65"/>
                        </a:cubicBezTo>
                        <a:cubicBezTo>
                          <a:pt x="423" y="66"/>
                          <a:pt x="424" y="69"/>
                          <a:pt x="426" y="69"/>
                        </a:cubicBezTo>
                        <a:cubicBezTo>
                          <a:pt x="428" y="69"/>
                          <a:pt x="428" y="67"/>
                          <a:pt x="428" y="66"/>
                        </a:cubicBezTo>
                        <a:cubicBezTo>
                          <a:pt x="428" y="65"/>
                          <a:pt x="427" y="64"/>
                          <a:pt x="427" y="62"/>
                        </a:cubicBezTo>
                        <a:cubicBezTo>
                          <a:pt x="428" y="62"/>
                          <a:pt x="428" y="61"/>
                          <a:pt x="428" y="61"/>
                        </a:cubicBezTo>
                        <a:cubicBezTo>
                          <a:pt x="432" y="61"/>
                          <a:pt x="435" y="65"/>
                          <a:pt x="435" y="69"/>
                        </a:cubicBezTo>
                        <a:cubicBezTo>
                          <a:pt x="435" y="73"/>
                          <a:pt x="435" y="79"/>
                          <a:pt x="431" y="79"/>
                        </a:cubicBezTo>
                        <a:cubicBezTo>
                          <a:pt x="430" y="79"/>
                          <a:pt x="429" y="78"/>
                          <a:pt x="428" y="78"/>
                        </a:cubicBezTo>
                        <a:cubicBezTo>
                          <a:pt x="426" y="78"/>
                          <a:pt x="426" y="78"/>
                          <a:pt x="426" y="78"/>
                        </a:cubicBezTo>
                        <a:cubicBezTo>
                          <a:pt x="425" y="85"/>
                          <a:pt x="424" y="89"/>
                          <a:pt x="419" y="95"/>
                        </a:cubicBezTo>
                        <a:cubicBezTo>
                          <a:pt x="416" y="94"/>
                          <a:pt x="416" y="94"/>
                          <a:pt x="416" y="94"/>
                        </a:cubicBezTo>
                        <a:cubicBezTo>
                          <a:pt x="415" y="95"/>
                          <a:pt x="414" y="96"/>
                          <a:pt x="412" y="97"/>
                        </a:cubicBezTo>
                        <a:cubicBezTo>
                          <a:pt x="413" y="101"/>
                          <a:pt x="416" y="102"/>
                          <a:pt x="418" y="106"/>
                        </a:cubicBezTo>
                        <a:cubicBezTo>
                          <a:pt x="415" y="107"/>
                          <a:pt x="412" y="106"/>
                          <a:pt x="410" y="108"/>
                        </a:cubicBezTo>
                        <a:cubicBezTo>
                          <a:pt x="412" y="110"/>
                          <a:pt x="414" y="111"/>
                          <a:pt x="415" y="113"/>
                        </a:cubicBezTo>
                        <a:cubicBezTo>
                          <a:pt x="412" y="115"/>
                          <a:pt x="412" y="118"/>
                          <a:pt x="409" y="121"/>
                        </a:cubicBezTo>
                        <a:cubicBezTo>
                          <a:pt x="407" y="118"/>
                          <a:pt x="408" y="115"/>
                          <a:pt x="406" y="112"/>
                        </a:cubicBezTo>
                        <a:cubicBezTo>
                          <a:pt x="405" y="111"/>
                          <a:pt x="405" y="111"/>
                          <a:pt x="405" y="111"/>
                        </a:cubicBezTo>
                        <a:cubicBezTo>
                          <a:pt x="404" y="114"/>
                          <a:pt x="402" y="116"/>
                          <a:pt x="400" y="116"/>
                        </a:cubicBezTo>
                        <a:cubicBezTo>
                          <a:pt x="399" y="117"/>
                          <a:pt x="399" y="117"/>
                          <a:pt x="399" y="117"/>
                        </a:cubicBezTo>
                        <a:cubicBezTo>
                          <a:pt x="399" y="118"/>
                          <a:pt x="400" y="118"/>
                          <a:pt x="400" y="118"/>
                        </a:cubicBezTo>
                        <a:cubicBezTo>
                          <a:pt x="400" y="121"/>
                          <a:pt x="397" y="121"/>
                          <a:pt x="395" y="123"/>
                        </a:cubicBezTo>
                        <a:cubicBezTo>
                          <a:pt x="394" y="120"/>
                          <a:pt x="395" y="117"/>
                          <a:pt x="392" y="115"/>
                        </a:cubicBezTo>
                        <a:cubicBezTo>
                          <a:pt x="391" y="118"/>
                          <a:pt x="391" y="120"/>
                          <a:pt x="388" y="122"/>
                        </a:cubicBezTo>
                        <a:cubicBezTo>
                          <a:pt x="388" y="121"/>
                          <a:pt x="388" y="120"/>
                          <a:pt x="387" y="120"/>
                        </a:cubicBezTo>
                        <a:cubicBezTo>
                          <a:pt x="383" y="120"/>
                          <a:pt x="379" y="124"/>
                          <a:pt x="379" y="128"/>
                        </a:cubicBezTo>
                        <a:cubicBezTo>
                          <a:pt x="379" y="130"/>
                          <a:pt x="381" y="130"/>
                          <a:pt x="382" y="133"/>
                        </a:cubicBezTo>
                        <a:cubicBezTo>
                          <a:pt x="381" y="133"/>
                          <a:pt x="381" y="133"/>
                          <a:pt x="381" y="133"/>
                        </a:cubicBezTo>
                        <a:cubicBezTo>
                          <a:pt x="379" y="132"/>
                          <a:pt x="379" y="132"/>
                          <a:pt x="379" y="132"/>
                        </a:cubicBezTo>
                        <a:cubicBezTo>
                          <a:pt x="378" y="136"/>
                          <a:pt x="378" y="138"/>
                          <a:pt x="378" y="142"/>
                        </a:cubicBezTo>
                        <a:cubicBezTo>
                          <a:pt x="378" y="146"/>
                          <a:pt x="380" y="151"/>
                          <a:pt x="384" y="151"/>
                        </a:cubicBezTo>
                        <a:cubicBezTo>
                          <a:pt x="391" y="151"/>
                          <a:pt x="385" y="164"/>
                          <a:pt x="381" y="172"/>
                        </a:cubicBezTo>
                        <a:cubicBezTo>
                          <a:pt x="378" y="177"/>
                          <a:pt x="372" y="177"/>
                          <a:pt x="370" y="183"/>
                        </a:cubicBezTo>
                        <a:cubicBezTo>
                          <a:pt x="366" y="190"/>
                          <a:pt x="365" y="195"/>
                          <a:pt x="359" y="202"/>
                        </a:cubicBezTo>
                        <a:cubicBezTo>
                          <a:pt x="357" y="205"/>
                          <a:pt x="355" y="206"/>
                          <a:pt x="353" y="209"/>
                        </a:cubicBezTo>
                        <a:cubicBezTo>
                          <a:pt x="353" y="216"/>
                          <a:pt x="353" y="216"/>
                          <a:pt x="353" y="216"/>
                        </a:cubicBezTo>
                        <a:cubicBezTo>
                          <a:pt x="353" y="219"/>
                          <a:pt x="356" y="218"/>
                          <a:pt x="358" y="220"/>
                        </a:cubicBezTo>
                        <a:cubicBezTo>
                          <a:pt x="370" y="227"/>
                          <a:pt x="362" y="230"/>
                          <a:pt x="371" y="230"/>
                        </a:cubicBezTo>
                        <a:cubicBezTo>
                          <a:pt x="375" y="230"/>
                          <a:pt x="376" y="234"/>
                          <a:pt x="379" y="236"/>
                        </a:cubicBezTo>
                        <a:cubicBezTo>
                          <a:pt x="387" y="240"/>
                          <a:pt x="393" y="241"/>
                          <a:pt x="399" y="247"/>
                        </a:cubicBezTo>
                        <a:cubicBezTo>
                          <a:pt x="402" y="250"/>
                          <a:pt x="401" y="253"/>
                          <a:pt x="403" y="256"/>
                        </a:cubicBezTo>
                        <a:cubicBezTo>
                          <a:pt x="412" y="266"/>
                          <a:pt x="425" y="259"/>
                          <a:pt x="421" y="269"/>
                        </a:cubicBezTo>
                        <a:cubicBezTo>
                          <a:pt x="424" y="270"/>
                          <a:pt x="425" y="272"/>
                          <a:pt x="426" y="275"/>
                        </a:cubicBezTo>
                        <a:cubicBezTo>
                          <a:pt x="428" y="275"/>
                          <a:pt x="428" y="274"/>
                          <a:pt x="430" y="274"/>
                        </a:cubicBezTo>
                        <a:cubicBezTo>
                          <a:pt x="432" y="274"/>
                          <a:pt x="433" y="275"/>
                          <a:pt x="435" y="275"/>
                        </a:cubicBezTo>
                        <a:cubicBezTo>
                          <a:pt x="436" y="275"/>
                          <a:pt x="437" y="275"/>
                          <a:pt x="438" y="274"/>
                        </a:cubicBezTo>
                        <a:cubicBezTo>
                          <a:pt x="439" y="274"/>
                          <a:pt x="440" y="274"/>
                          <a:pt x="441" y="274"/>
                        </a:cubicBezTo>
                        <a:cubicBezTo>
                          <a:pt x="447" y="274"/>
                          <a:pt x="450" y="277"/>
                          <a:pt x="453" y="282"/>
                        </a:cubicBezTo>
                        <a:cubicBezTo>
                          <a:pt x="455" y="286"/>
                          <a:pt x="459" y="285"/>
                          <a:pt x="463" y="287"/>
                        </a:cubicBezTo>
                        <a:cubicBezTo>
                          <a:pt x="470" y="292"/>
                          <a:pt x="473" y="296"/>
                          <a:pt x="481" y="296"/>
                        </a:cubicBezTo>
                        <a:cubicBezTo>
                          <a:pt x="481" y="296"/>
                          <a:pt x="482" y="296"/>
                          <a:pt x="482" y="297"/>
                        </a:cubicBezTo>
                        <a:cubicBezTo>
                          <a:pt x="482" y="298"/>
                          <a:pt x="481" y="298"/>
                          <a:pt x="481" y="298"/>
                        </a:cubicBezTo>
                        <a:cubicBezTo>
                          <a:pt x="481" y="299"/>
                          <a:pt x="483" y="299"/>
                          <a:pt x="484" y="300"/>
                        </a:cubicBezTo>
                        <a:cubicBezTo>
                          <a:pt x="486" y="302"/>
                          <a:pt x="487" y="303"/>
                          <a:pt x="490" y="305"/>
                        </a:cubicBezTo>
                        <a:cubicBezTo>
                          <a:pt x="492" y="308"/>
                          <a:pt x="495" y="311"/>
                          <a:pt x="497" y="313"/>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38" name="Google Shape;38;p4"/>
                  <p:cNvSpPr/>
                  <p:nvPr/>
                </p:nvSpPr>
                <p:spPr>
                  <a:xfrm>
                    <a:off x="5040313" y="973138"/>
                    <a:ext cx="1555749" cy="2028825"/>
                  </a:xfrm>
                  <a:custGeom>
                    <a:avLst/>
                    <a:gdLst/>
                    <a:ahLst/>
                    <a:cxnLst/>
                    <a:rect l="l" t="t" r="r" b="b"/>
                    <a:pathLst>
                      <a:path w="858" h="1119" extrusionOk="0">
                        <a:moveTo>
                          <a:pt x="64" y="368"/>
                        </a:moveTo>
                        <a:cubicBezTo>
                          <a:pt x="64" y="371"/>
                          <a:pt x="68" y="371"/>
                          <a:pt x="70" y="371"/>
                        </a:cubicBezTo>
                        <a:cubicBezTo>
                          <a:pt x="72" y="371"/>
                          <a:pt x="72" y="369"/>
                          <a:pt x="74" y="367"/>
                        </a:cubicBezTo>
                        <a:cubicBezTo>
                          <a:pt x="75" y="366"/>
                          <a:pt x="77" y="367"/>
                          <a:pt x="79" y="367"/>
                        </a:cubicBezTo>
                        <a:cubicBezTo>
                          <a:pt x="79" y="363"/>
                          <a:pt x="81" y="358"/>
                          <a:pt x="85" y="358"/>
                        </a:cubicBezTo>
                        <a:cubicBezTo>
                          <a:pt x="87" y="358"/>
                          <a:pt x="88" y="360"/>
                          <a:pt x="89" y="360"/>
                        </a:cubicBezTo>
                        <a:cubicBezTo>
                          <a:pt x="91" y="360"/>
                          <a:pt x="92" y="359"/>
                          <a:pt x="92" y="358"/>
                        </a:cubicBezTo>
                        <a:cubicBezTo>
                          <a:pt x="92" y="354"/>
                          <a:pt x="85" y="354"/>
                          <a:pt x="81" y="356"/>
                        </a:cubicBezTo>
                        <a:cubicBezTo>
                          <a:pt x="74" y="359"/>
                          <a:pt x="64" y="360"/>
                          <a:pt x="64" y="368"/>
                        </a:cubicBezTo>
                        <a:close/>
                        <a:moveTo>
                          <a:pt x="82" y="388"/>
                        </a:moveTo>
                        <a:cubicBezTo>
                          <a:pt x="81" y="390"/>
                          <a:pt x="80" y="391"/>
                          <a:pt x="79" y="393"/>
                        </a:cubicBezTo>
                        <a:cubicBezTo>
                          <a:pt x="81" y="394"/>
                          <a:pt x="82" y="393"/>
                          <a:pt x="84" y="394"/>
                        </a:cubicBezTo>
                        <a:cubicBezTo>
                          <a:pt x="84" y="391"/>
                          <a:pt x="84" y="390"/>
                          <a:pt x="82" y="388"/>
                        </a:cubicBezTo>
                        <a:close/>
                        <a:moveTo>
                          <a:pt x="234" y="27"/>
                        </a:moveTo>
                        <a:cubicBezTo>
                          <a:pt x="232" y="28"/>
                          <a:pt x="230" y="29"/>
                          <a:pt x="230" y="32"/>
                        </a:cubicBezTo>
                        <a:cubicBezTo>
                          <a:pt x="230" y="33"/>
                          <a:pt x="231" y="33"/>
                          <a:pt x="231" y="34"/>
                        </a:cubicBezTo>
                        <a:cubicBezTo>
                          <a:pt x="232" y="33"/>
                          <a:pt x="233" y="32"/>
                          <a:pt x="235" y="32"/>
                        </a:cubicBezTo>
                        <a:cubicBezTo>
                          <a:pt x="235" y="31"/>
                          <a:pt x="236" y="31"/>
                          <a:pt x="236" y="31"/>
                        </a:cubicBezTo>
                        <a:cubicBezTo>
                          <a:pt x="236" y="29"/>
                          <a:pt x="235" y="28"/>
                          <a:pt x="234" y="27"/>
                        </a:cubicBezTo>
                        <a:close/>
                        <a:moveTo>
                          <a:pt x="235" y="2"/>
                        </a:moveTo>
                        <a:cubicBezTo>
                          <a:pt x="235" y="4"/>
                          <a:pt x="237" y="5"/>
                          <a:pt x="238" y="6"/>
                        </a:cubicBezTo>
                        <a:cubicBezTo>
                          <a:pt x="240" y="5"/>
                          <a:pt x="240" y="3"/>
                          <a:pt x="241" y="1"/>
                        </a:cubicBezTo>
                        <a:cubicBezTo>
                          <a:pt x="239" y="0"/>
                          <a:pt x="235" y="0"/>
                          <a:pt x="235" y="2"/>
                        </a:cubicBezTo>
                        <a:close/>
                        <a:moveTo>
                          <a:pt x="720" y="768"/>
                        </a:moveTo>
                        <a:cubicBezTo>
                          <a:pt x="722" y="778"/>
                          <a:pt x="728" y="782"/>
                          <a:pt x="736" y="789"/>
                        </a:cubicBezTo>
                        <a:cubicBezTo>
                          <a:pt x="736" y="789"/>
                          <a:pt x="736" y="788"/>
                          <a:pt x="736" y="788"/>
                        </a:cubicBezTo>
                        <a:cubicBezTo>
                          <a:pt x="736" y="784"/>
                          <a:pt x="733" y="782"/>
                          <a:pt x="730" y="779"/>
                        </a:cubicBezTo>
                        <a:cubicBezTo>
                          <a:pt x="727" y="774"/>
                          <a:pt x="726" y="769"/>
                          <a:pt x="720" y="768"/>
                        </a:cubicBezTo>
                        <a:close/>
                        <a:moveTo>
                          <a:pt x="842" y="850"/>
                        </a:moveTo>
                        <a:cubicBezTo>
                          <a:pt x="841" y="850"/>
                          <a:pt x="841" y="850"/>
                          <a:pt x="841" y="850"/>
                        </a:cubicBezTo>
                        <a:cubicBezTo>
                          <a:pt x="841" y="852"/>
                          <a:pt x="842" y="854"/>
                          <a:pt x="842" y="856"/>
                        </a:cubicBezTo>
                        <a:cubicBezTo>
                          <a:pt x="842" y="862"/>
                          <a:pt x="839" y="865"/>
                          <a:pt x="835" y="868"/>
                        </a:cubicBezTo>
                        <a:cubicBezTo>
                          <a:pt x="834" y="869"/>
                          <a:pt x="831" y="869"/>
                          <a:pt x="831" y="871"/>
                        </a:cubicBezTo>
                        <a:cubicBezTo>
                          <a:pt x="831" y="873"/>
                          <a:pt x="832" y="874"/>
                          <a:pt x="832" y="876"/>
                        </a:cubicBezTo>
                        <a:cubicBezTo>
                          <a:pt x="832" y="884"/>
                          <a:pt x="832" y="884"/>
                          <a:pt x="832" y="884"/>
                        </a:cubicBezTo>
                        <a:cubicBezTo>
                          <a:pt x="832" y="889"/>
                          <a:pt x="829" y="891"/>
                          <a:pt x="826" y="895"/>
                        </a:cubicBezTo>
                        <a:cubicBezTo>
                          <a:pt x="829" y="896"/>
                          <a:pt x="828" y="900"/>
                          <a:pt x="829" y="904"/>
                        </a:cubicBezTo>
                        <a:cubicBezTo>
                          <a:pt x="830" y="906"/>
                          <a:pt x="832" y="906"/>
                          <a:pt x="833" y="908"/>
                        </a:cubicBezTo>
                        <a:cubicBezTo>
                          <a:pt x="837" y="903"/>
                          <a:pt x="834" y="897"/>
                          <a:pt x="837" y="891"/>
                        </a:cubicBezTo>
                        <a:cubicBezTo>
                          <a:pt x="839" y="885"/>
                          <a:pt x="840" y="881"/>
                          <a:pt x="842" y="875"/>
                        </a:cubicBezTo>
                        <a:cubicBezTo>
                          <a:pt x="844" y="870"/>
                          <a:pt x="848" y="867"/>
                          <a:pt x="848" y="861"/>
                        </a:cubicBezTo>
                        <a:cubicBezTo>
                          <a:pt x="848" y="856"/>
                          <a:pt x="844" y="854"/>
                          <a:pt x="842" y="850"/>
                        </a:cubicBezTo>
                        <a:close/>
                        <a:moveTo>
                          <a:pt x="858" y="1055"/>
                        </a:moveTo>
                        <a:cubicBezTo>
                          <a:pt x="858" y="1055"/>
                          <a:pt x="858" y="1055"/>
                          <a:pt x="858" y="1055"/>
                        </a:cubicBezTo>
                        <a:cubicBezTo>
                          <a:pt x="854" y="1057"/>
                          <a:pt x="852" y="1058"/>
                          <a:pt x="848" y="1060"/>
                        </a:cubicBezTo>
                        <a:cubicBezTo>
                          <a:pt x="845" y="1061"/>
                          <a:pt x="843" y="1059"/>
                          <a:pt x="840" y="1060"/>
                        </a:cubicBezTo>
                        <a:cubicBezTo>
                          <a:pt x="837" y="1062"/>
                          <a:pt x="838" y="1067"/>
                          <a:pt x="834" y="1067"/>
                        </a:cubicBezTo>
                        <a:cubicBezTo>
                          <a:pt x="832" y="1067"/>
                          <a:pt x="831" y="1066"/>
                          <a:pt x="829" y="1066"/>
                        </a:cubicBezTo>
                        <a:cubicBezTo>
                          <a:pt x="825" y="1065"/>
                          <a:pt x="822" y="1066"/>
                          <a:pt x="818" y="1066"/>
                        </a:cubicBezTo>
                        <a:cubicBezTo>
                          <a:pt x="811" y="1066"/>
                          <a:pt x="808" y="1061"/>
                          <a:pt x="802" y="1061"/>
                        </a:cubicBezTo>
                        <a:cubicBezTo>
                          <a:pt x="797" y="1061"/>
                          <a:pt x="796" y="1067"/>
                          <a:pt x="792" y="1070"/>
                        </a:cubicBezTo>
                        <a:cubicBezTo>
                          <a:pt x="790" y="1071"/>
                          <a:pt x="788" y="1070"/>
                          <a:pt x="786" y="1071"/>
                        </a:cubicBezTo>
                        <a:cubicBezTo>
                          <a:pt x="780" y="1073"/>
                          <a:pt x="777" y="1077"/>
                          <a:pt x="771" y="1079"/>
                        </a:cubicBezTo>
                        <a:cubicBezTo>
                          <a:pt x="773" y="1082"/>
                          <a:pt x="773" y="1084"/>
                          <a:pt x="776" y="1087"/>
                        </a:cubicBezTo>
                        <a:cubicBezTo>
                          <a:pt x="776" y="1087"/>
                          <a:pt x="778" y="1087"/>
                          <a:pt x="778" y="1088"/>
                        </a:cubicBezTo>
                        <a:cubicBezTo>
                          <a:pt x="778" y="1096"/>
                          <a:pt x="773" y="1102"/>
                          <a:pt x="765" y="1102"/>
                        </a:cubicBezTo>
                        <a:cubicBezTo>
                          <a:pt x="765" y="1104"/>
                          <a:pt x="765" y="1105"/>
                          <a:pt x="765" y="1106"/>
                        </a:cubicBezTo>
                        <a:cubicBezTo>
                          <a:pt x="761" y="1106"/>
                          <a:pt x="760" y="1101"/>
                          <a:pt x="757" y="1101"/>
                        </a:cubicBezTo>
                        <a:cubicBezTo>
                          <a:pt x="749" y="1101"/>
                          <a:pt x="747" y="1108"/>
                          <a:pt x="743" y="1114"/>
                        </a:cubicBezTo>
                        <a:cubicBezTo>
                          <a:pt x="742" y="1116"/>
                          <a:pt x="743" y="1119"/>
                          <a:pt x="741" y="1119"/>
                        </a:cubicBezTo>
                        <a:cubicBezTo>
                          <a:pt x="732" y="1119"/>
                          <a:pt x="737" y="1103"/>
                          <a:pt x="729" y="1099"/>
                        </a:cubicBezTo>
                        <a:cubicBezTo>
                          <a:pt x="722" y="1096"/>
                          <a:pt x="719" y="1092"/>
                          <a:pt x="712" y="1088"/>
                        </a:cubicBezTo>
                        <a:cubicBezTo>
                          <a:pt x="710" y="1086"/>
                          <a:pt x="710" y="1084"/>
                          <a:pt x="708" y="1084"/>
                        </a:cubicBezTo>
                        <a:cubicBezTo>
                          <a:pt x="705" y="1084"/>
                          <a:pt x="703" y="1086"/>
                          <a:pt x="700" y="1086"/>
                        </a:cubicBezTo>
                        <a:cubicBezTo>
                          <a:pt x="694" y="1086"/>
                          <a:pt x="694" y="1086"/>
                          <a:pt x="694" y="1086"/>
                        </a:cubicBezTo>
                        <a:cubicBezTo>
                          <a:pt x="693" y="1086"/>
                          <a:pt x="693" y="1086"/>
                          <a:pt x="691" y="1086"/>
                        </a:cubicBezTo>
                        <a:cubicBezTo>
                          <a:pt x="686" y="1086"/>
                          <a:pt x="685" y="1079"/>
                          <a:pt x="680" y="1079"/>
                        </a:cubicBezTo>
                        <a:cubicBezTo>
                          <a:pt x="672" y="1079"/>
                          <a:pt x="668" y="1084"/>
                          <a:pt x="659" y="1084"/>
                        </a:cubicBezTo>
                        <a:cubicBezTo>
                          <a:pt x="657" y="1084"/>
                          <a:pt x="656" y="1084"/>
                          <a:pt x="654" y="1084"/>
                        </a:cubicBezTo>
                        <a:cubicBezTo>
                          <a:pt x="648" y="1084"/>
                          <a:pt x="648" y="1084"/>
                          <a:pt x="648" y="1084"/>
                        </a:cubicBezTo>
                        <a:cubicBezTo>
                          <a:pt x="644" y="1084"/>
                          <a:pt x="642" y="1081"/>
                          <a:pt x="638" y="1081"/>
                        </a:cubicBezTo>
                        <a:cubicBezTo>
                          <a:pt x="633" y="1081"/>
                          <a:pt x="631" y="1086"/>
                          <a:pt x="626" y="1090"/>
                        </a:cubicBezTo>
                        <a:cubicBezTo>
                          <a:pt x="621" y="1094"/>
                          <a:pt x="616" y="1094"/>
                          <a:pt x="612" y="1099"/>
                        </a:cubicBezTo>
                        <a:cubicBezTo>
                          <a:pt x="611" y="1101"/>
                          <a:pt x="612" y="1105"/>
                          <a:pt x="609" y="1106"/>
                        </a:cubicBezTo>
                        <a:cubicBezTo>
                          <a:pt x="168" y="1107"/>
                          <a:pt x="168" y="1107"/>
                          <a:pt x="168" y="1107"/>
                        </a:cubicBezTo>
                        <a:cubicBezTo>
                          <a:pt x="168" y="1107"/>
                          <a:pt x="168" y="1107"/>
                          <a:pt x="168" y="1107"/>
                        </a:cubicBezTo>
                        <a:cubicBezTo>
                          <a:pt x="168" y="921"/>
                          <a:pt x="168" y="921"/>
                          <a:pt x="168" y="921"/>
                        </a:cubicBezTo>
                        <a:cubicBezTo>
                          <a:pt x="1" y="920"/>
                          <a:pt x="1" y="920"/>
                          <a:pt x="1" y="920"/>
                        </a:cubicBezTo>
                        <a:cubicBezTo>
                          <a:pt x="1" y="920"/>
                          <a:pt x="1" y="920"/>
                          <a:pt x="1" y="920"/>
                        </a:cubicBezTo>
                        <a:cubicBezTo>
                          <a:pt x="0" y="364"/>
                          <a:pt x="0" y="364"/>
                          <a:pt x="0" y="364"/>
                        </a:cubicBezTo>
                        <a:cubicBezTo>
                          <a:pt x="0" y="364"/>
                          <a:pt x="0" y="364"/>
                          <a:pt x="0" y="364"/>
                        </a:cubicBezTo>
                        <a:cubicBezTo>
                          <a:pt x="4" y="368"/>
                          <a:pt x="9" y="370"/>
                          <a:pt x="15" y="372"/>
                        </a:cubicBezTo>
                        <a:cubicBezTo>
                          <a:pt x="27" y="376"/>
                          <a:pt x="34" y="378"/>
                          <a:pt x="46" y="382"/>
                        </a:cubicBezTo>
                        <a:cubicBezTo>
                          <a:pt x="52" y="384"/>
                          <a:pt x="58" y="384"/>
                          <a:pt x="61" y="390"/>
                        </a:cubicBezTo>
                        <a:cubicBezTo>
                          <a:pt x="65" y="396"/>
                          <a:pt x="62" y="403"/>
                          <a:pt x="67" y="408"/>
                        </a:cubicBezTo>
                        <a:cubicBezTo>
                          <a:pt x="71" y="412"/>
                          <a:pt x="76" y="410"/>
                          <a:pt x="82" y="411"/>
                        </a:cubicBezTo>
                        <a:cubicBezTo>
                          <a:pt x="85" y="412"/>
                          <a:pt x="86" y="415"/>
                          <a:pt x="88" y="417"/>
                        </a:cubicBezTo>
                        <a:cubicBezTo>
                          <a:pt x="97" y="424"/>
                          <a:pt x="91" y="422"/>
                          <a:pt x="98" y="422"/>
                        </a:cubicBezTo>
                        <a:cubicBezTo>
                          <a:pt x="106" y="422"/>
                          <a:pt x="108" y="430"/>
                          <a:pt x="115" y="430"/>
                        </a:cubicBezTo>
                        <a:cubicBezTo>
                          <a:pt x="121" y="430"/>
                          <a:pt x="121" y="430"/>
                          <a:pt x="121" y="430"/>
                        </a:cubicBezTo>
                        <a:cubicBezTo>
                          <a:pt x="132" y="430"/>
                          <a:pt x="137" y="421"/>
                          <a:pt x="148" y="421"/>
                        </a:cubicBezTo>
                        <a:cubicBezTo>
                          <a:pt x="149" y="421"/>
                          <a:pt x="149" y="422"/>
                          <a:pt x="150" y="423"/>
                        </a:cubicBezTo>
                        <a:cubicBezTo>
                          <a:pt x="150" y="418"/>
                          <a:pt x="150" y="418"/>
                          <a:pt x="150" y="418"/>
                        </a:cubicBezTo>
                        <a:cubicBezTo>
                          <a:pt x="151" y="418"/>
                          <a:pt x="151" y="418"/>
                          <a:pt x="152" y="418"/>
                        </a:cubicBezTo>
                        <a:cubicBezTo>
                          <a:pt x="153" y="418"/>
                          <a:pt x="153" y="418"/>
                          <a:pt x="154" y="418"/>
                        </a:cubicBezTo>
                        <a:cubicBezTo>
                          <a:pt x="155" y="412"/>
                          <a:pt x="159" y="410"/>
                          <a:pt x="161" y="405"/>
                        </a:cubicBezTo>
                        <a:cubicBezTo>
                          <a:pt x="162" y="406"/>
                          <a:pt x="162" y="406"/>
                          <a:pt x="162" y="406"/>
                        </a:cubicBezTo>
                        <a:cubicBezTo>
                          <a:pt x="166" y="399"/>
                          <a:pt x="168" y="394"/>
                          <a:pt x="167" y="386"/>
                        </a:cubicBezTo>
                        <a:cubicBezTo>
                          <a:pt x="170" y="385"/>
                          <a:pt x="171" y="383"/>
                          <a:pt x="172" y="381"/>
                        </a:cubicBezTo>
                        <a:cubicBezTo>
                          <a:pt x="173" y="379"/>
                          <a:pt x="173" y="377"/>
                          <a:pt x="174" y="377"/>
                        </a:cubicBezTo>
                        <a:cubicBezTo>
                          <a:pt x="175" y="377"/>
                          <a:pt x="175" y="378"/>
                          <a:pt x="175" y="378"/>
                        </a:cubicBezTo>
                        <a:cubicBezTo>
                          <a:pt x="175" y="377"/>
                          <a:pt x="175" y="376"/>
                          <a:pt x="175" y="374"/>
                        </a:cubicBezTo>
                        <a:cubicBezTo>
                          <a:pt x="178" y="374"/>
                          <a:pt x="179" y="374"/>
                          <a:pt x="181" y="374"/>
                        </a:cubicBezTo>
                        <a:cubicBezTo>
                          <a:pt x="180" y="373"/>
                          <a:pt x="180" y="372"/>
                          <a:pt x="180" y="370"/>
                        </a:cubicBezTo>
                        <a:cubicBezTo>
                          <a:pt x="180" y="369"/>
                          <a:pt x="180" y="367"/>
                          <a:pt x="182" y="367"/>
                        </a:cubicBezTo>
                        <a:cubicBezTo>
                          <a:pt x="182" y="367"/>
                          <a:pt x="182" y="368"/>
                          <a:pt x="183" y="368"/>
                        </a:cubicBezTo>
                        <a:cubicBezTo>
                          <a:pt x="183" y="364"/>
                          <a:pt x="183" y="364"/>
                          <a:pt x="183" y="364"/>
                        </a:cubicBezTo>
                        <a:cubicBezTo>
                          <a:pt x="183" y="352"/>
                          <a:pt x="191" y="346"/>
                          <a:pt x="191" y="334"/>
                        </a:cubicBezTo>
                        <a:cubicBezTo>
                          <a:pt x="191" y="331"/>
                          <a:pt x="190" y="330"/>
                          <a:pt x="190" y="328"/>
                        </a:cubicBezTo>
                        <a:cubicBezTo>
                          <a:pt x="190" y="325"/>
                          <a:pt x="191" y="323"/>
                          <a:pt x="191" y="320"/>
                        </a:cubicBezTo>
                        <a:cubicBezTo>
                          <a:pt x="191" y="312"/>
                          <a:pt x="193" y="307"/>
                          <a:pt x="196" y="300"/>
                        </a:cubicBezTo>
                        <a:cubicBezTo>
                          <a:pt x="198" y="295"/>
                          <a:pt x="197" y="291"/>
                          <a:pt x="201" y="288"/>
                        </a:cubicBezTo>
                        <a:cubicBezTo>
                          <a:pt x="207" y="288"/>
                          <a:pt x="201" y="289"/>
                          <a:pt x="201" y="285"/>
                        </a:cubicBezTo>
                        <a:cubicBezTo>
                          <a:pt x="201" y="284"/>
                          <a:pt x="202" y="284"/>
                          <a:pt x="203" y="283"/>
                        </a:cubicBezTo>
                        <a:cubicBezTo>
                          <a:pt x="205" y="281"/>
                          <a:pt x="204" y="278"/>
                          <a:pt x="205" y="275"/>
                        </a:cubicBezTo>
                        <a:cubicBezTo>
                          <a:pt x="198" y="265"/>
                          <a:pt x="196" y="257"/>
                          <a:pt x="196" y="245"/>
                        </a:cubicBezTo>
                        <a:cubicBezTo>
                          <a:pt x="196" y="239"/>
                          <a:pt x="201" y="236"/>
                          <a:pt x="201" y="229"/>
                        </a:cubicBezTo>
                        <a:cubicBezTo>
                          <a:pt x="201" y="224"/>
                          <a:pt x="201" y="224"/>
                          <a:pt x="201" y="224"/>
                        </a:cubicBezTo>
                        <a:cubicBezTo>
                          <a:pt x="201" y="218"/>
                          <a:pt x="193" y="218"/>
                          <a:pt x="193" y="213"/>
                        </a:cubicBezTo>
                        <a:cubicBezTo>
                          <a:pt x="193" y="210"/>
                          <a:pt x="195" y="208"/>
                          <a:pt x="195" y="205"/>
                        </a:cubicBezTo>
                        <a:cubicBezTo>
                          <a:pt x="196" y="200"/>
                          <a:pt x="195" y="197"/>
                          <a:pt x="198" y="193"/>
                        </a:cubicBezTo>
                        <a:cubicBezTo>
                          <a:pt x="201" y="190"/>
                          <a:pt x="199" y="186"/>
                          <a:pt x="201" y="182"/>
                        </a:cubicBezTo>
                        <a:cubicBezTo>
                          <a:pt x="204" y="183"/>
                          <a:pt x="204" y="185"/>
                          <a:pt x="205" y="187"/>
                        </a:cubicBezTo>
                        <a:cubicBezTo>
                          <a:pt x="206" y="187"/>
                          <a:pt x="206" y="187"/>
                          <a:pt x="206" y="187"/>
                        </a:cubicBezTo>
                        <a:cubicBezTo>
                          <a:pt x="206" y="184"/>
                          <a:pt x="208" y="183"/>
                          <a:pt x="209" y="180"/>
                        </a:cubicBezTo>
                        <a:cubicBezTo>
                          <a:pt x="205" y="179"/>
                          <a:pt x="205" y="175"/>
                          <a:pt x="203" y="171"/>
                        </a:cubicBezTo>
                        <a:cubicBezTo>
                          <a:pt x="202" y="167"/>
                          <a:pt x="200" y="164"/>
                          <a:pt x="200" y="160"/>
                        </a:cubicBezTo>
                        <a:cubicBezTo>
                          <a:pt x="200" y="156"/>
                          <a:pt x="204" y="156"/>
                          <a:pt x="207" y="153"/>
                        </a:cubicBezTo>
                        <a:cubicBezTo>
                          <a:pt x="210" y="151"/>
                          <a:pt x="210" y="148"/>
                          <a:pt x="213" y="145"/>
                        </a:cubicBezTo>
                        <a:cubicBezTo>
                          <a:pt x="219" y="150"/>
                          <a:pt x="221" y="162"/>
                          <a:pt x="218" y="146"/>
                        </a:cubicBezTo>
                        <a:cubicBezTo>
                          <a:pt x="228" y="147"/>
                          <a:pt x="218" y="143"/>
                          <a:pt x="215" y="141"/>
                        </a:cubicBezTo>
                        <a:cubicBezTo>
                          <a:pt x="232" y="133"/>
                          <a:pt x="206" y="142"/>
                          <a:pt x="206" y="125"/>
                        </a:cubicBezTo>
                        <a:cubicBezTo>
                          <a:pt x="206" y="122"/>
                          <a:pt x="206" y="120"/>
                          <a:pt x="208" y="118"/>
                        </a:cubicBezTo>
                        <a:cubicBezTo>
                          <a:pt x="210" y="119"/>
                          <a:pt x="210" y="119"/>
                          <a:pt x="210" y="119"/>
                        </a:cubicBezTo>
                        <a:cubicBezTo>
                          <a:pt x="210" y="117"/>
                          <a:pt x="209" y="117"/>
                          <a:pt x="209" y="115"/>
                        </a:cubicBezTo>
                        <a:cubicBezTo>
                          <a:pt x="209" y="111"/>
                          <a:pt x="212" y="110"/>
                          <a:pt x="215" y="107"/>
                        </a:cubicBezTo>
                        <a:cubicBezTo>
                          <a:pt x="217" y="110"/>
                          <a:pt x="218" y="112"/>
                          <a:pt x="219" y="115"/>
                        </a:cubicBezTo>
                        <a:cubicBezTo>
                          <a:pt x="219" y="116"/>
                          <a:pt x="220" y="117"/>
                          <a:pt x="220" y="115"/>
                        </a:cubicBezTo>
                        <a:cubicBezTo>
                          <a:pt x="220" y="113"/>
                          <a:pt x="219" y="112"/>
                          <a:pt x="219" y="110"/>
                        </a:cubicBezTo>
                        <a:cubicBezTo>
                          <a:pt x="219" y="108"/>
                          <a:pt x="219" y="108"/>
                          <a:pt x="219" y="108"/>
                        </a:cubicBezTo>
                        <a:cubicBezTo>
                          <a:pt x="224" y="108"/>
                          <a:pt x="224" y="108"/>
                          <a:pt x="224" y="108"/>
                        </a:cubicBezTo>
                        <a:cubicBezTo>
                          <a:pt x="224" y="107"/>
                          <a:pt x="224" y="107"/>
                          <a:pt x="224" y="106"/>
                        </a:cubicBezTo>
                        <a:cubicBezTo>
                          <a:pt x="224" y="103"/>
                          <a:pt x="219" y="104"/>
                          <a:pt x="219" y="101"/>
                        </a:cubicBezTo>
                        <a:cubicBezTo>
                          <a:pt x="219" y="95"/>
                          <a:pt x="223" y="93"/>
                          <a:pt x="226" y="89"/>
                        </a:cubicBezTo>
                        <a:cubicBezTo>
                          <a:pt x="226" y="88"/>
                          <a:pt x="225" y="87"/>
                          <a:pt x="225" y="86"/>
                        </a:cubicBezTo>
                        <a:cubicBezTo>
                          <a:pt x="225" y="79"/>
                          <a:pt x="230" y="75"/>
                          <a:pt x="230" y="68"/>
                        </a:cubicBezTo>
                        <a:cubicBezTo>
                          <a:pt x="230" y="61"/>
                          <a:pt x="230" y="61"/>
                          <a:pt x="230" y="61"/>
                        </a:cubicBezTo>
                        <a:cubicBezTo>
                          <a:pt x="230" y="57"/>
                          <a:pt x="230" y="55"/>
                          <a:pt x="230" y="51"/>
                        </a:cubicBezTo>
                        <a:cubicBezTo>
                          <a:pt x="230" y="49"/>
                          <a:pt x="230" y="48"/>
                          <a:pt x="230" y="46"/>
                        </a:cubicBezTo>
                        <a:cubicBezTo>
                          <a:pt x="232" y="46"/>
                          <a:pt x="233" y="46"/>
                          <a:pt x="234" y="46"/>
                        </a:cubicBezTo>
                        <a:cubicBezTo>
                          <a:pt x="239" y="46"/>
                          <a:pt x="242" y="43"/>
                          <a:pt x="244" y="39"/>
                        </a:cubicBezTo>
                        <a:cubicBezTo>
                          <a:pt x="245" y="36"/>
                          <a:pt x="244" y="33"/>
                          <a:pt x="247" y="33"/>
                        </a:cubicBezTo>
                        <a:cubicBezTo>
                          <a:pt x="249" y="33"/>
                          <a:pt x="250" y="33"/>
                          <a:pt x="252" y="33"/>
                        </a:cubicBezTo>
                        <a:cubicBezTo>
                          <a:pt x="252" y="33"/>
                          <a:pt x="252" y="34"/>
                          <a:pt x="252" y="34"/>
                        </a:cubicBezTo>
                        <a:cubicBezTo>
                          <a:pt x="252" y="39"/>
                          <a:pt x="250" y="41"/>
                          <a:pt x="249" y="45"/>
                        </a:cubicBezTo>
                        <a:cubicBezTo>
                          <a:pt x="250" y="45"/>
                          <a:pt x="250" y="46"/>
                          <a:pt x="250" y="46"/>
                        </a:cubicBezTo>
                        <a:cubicBezTo>
                          <a:pt x="253" y="46"/>
                          <a:pt x="254" y="45"/>
                          <a:pt x="256" y="45"/>
                        </a:cubicBezTo>
                        <a:cubicBezTo>
                          <a:pt x="258" y="45"/>
                          <a:pt x="258" y="47"/>
                          <a:pt x="259" y="47"/>
                        </a:cubicBezTo>
                        <a:cubicBezTo>
                          <a:pt x="261" y="47"/>
                          <a:pt x="265" y="47"/>
                          <a:pt x="265" y="50"/>
                        </a:cubicBezTo>
                        <a:cubicBezTo>
                          <a:pt x="265" y="52"/>
                          <a:pt x="263" y="54"/>
                          <a:pt x="263" y="56"/>
                        </a:cubicBezTo>
                        <a:cubicBezTo>
                          <a:pt x="263" y="60"/>
                          <a:pt x="266" y="62"/>
                          <a:pt x="267" y="66"/>
                        </a:cubicBezTo>
                        <a:cubicBezTo>
                          <a:pt x="270" y="73"/>
                          <a:pt x="270" y="78"/>
                          <a:pt x="270" y="86"/>
                        </a:cubicBezTo>
                        <a:cubicBezTo>
                          <a:pt x="270" y="89"/>
                          <a:pt x="269" y="91"/>
                          <a:pt x="269" y="94"/>
                        </a:cubicBezTo>
                        <a:cubicBezTo>
                          <a:pt x="269" y="98"/>
                          <a:pt x="272" y="102"/>
                          <a:pt x="276" y="102"/>
                        </a:cubicBezTo>
                        <a:cubicBezTo>
                          <a:pt x="279" y="102"/>
                          <a:pt x="280" y="100"/>
                          <a:pt x="283" y="100"/>
                        </a:cubicBezTo>
                        <a:cubicBezTo>
                          <a:pt x="285" y="100"/>
                          <a:pt x="285" y="103"/>
                          <a:pt x="285" y="105"/>
                        </a:cubicBezTo>
                        <a:cubicBezTo>
                          <a:pt x="285" y="109"/>
                          <a:pt x="281" y="111"/>
                          <a:pt x="281" y="116"/>
                        </a:cubicBezTo>
                        <a:cubicBezTo>
                          <a:pt x="281" y="119"/>
                          <a:pt x="280" y="122"/>
                          <a:pt x="283" y="124"/>
                        </a:cubicBezTo>
                        <a:cubicBezTo>
                          <a:pt x="286" y="126"/>
                          <a:pt x="289" y="125"/>
                          <a:pt x="291" y="127"/>
                        </a:cubicBezTo>
                        <a:cubicBezTo>
                          <a:pt x="292" y="130"/>
                          <a:pt x="291" y="132"/>
                          <a:pt x="293" y="135"/>
                        </a:cubicBezTo>
                        <a:cubicBezTo>
                          <a:pt x="295" y="137"/>
                          <a:pt x="300" y="136"/>
                          <a:pt x="300" y="139"/>
                        </a:cubicBezTo>
                        <a:cubicBezTo>
                          <a:pt x="300" y="145"/>
                          <a:pt x="295" y="147"/>
                          <a:pt x="295" y="153"/>
                        </a:cubicBezTo>
                        <a:cubicBezTo>
                          <a:pt x="295" y="154"/>
                          <a:pt x="296" y="155"/>
                          <a:pt x="297" y="155"/>
                        </a:cubicBezTo>
                        <a:cubicBezTo>
                          <a:pt x="299" y="155"/>
                          <a:pt x="300" y="154"/>
                          <a:pt x="302" y="153"/>
                        </a:cubicBezTo>
                        <a:cubicBezTo>
                          <a:pt x="304" y="153"/>
                          <a:pt x="304" y="153"/>
                          <a:pt x="304" y="153"/>
                        </a:cubicBezTo>
                        <a:cubicBezTo>
                          <a:pt x="304" y="157"/>
                          <a:pt x="303" y="159"/>
                          <a:pt x="303" y="164"/>
                        </a:cubicBezTo>
                        <a:cubicBezTo>
                          <a:pt x="303" y="174"/>
                          <a:pt x="310" y="179"/>
                          <a:pt x="310" y="189"/>
                        </a:cubicBezTo>
                        <a:cubicBezTo>
                          <a:pt x="310" y="194"/>
                          <a:pt x="305" y="196"/>
                          <a:pt x="305" y="201"/>
                        </a:cubicBezTo>
                        <a:cubicBezTo>
                          <a:pt x="305" y="206"/>
                          <a:pt x="308" y="208"/>
                          <a:pt x="311" y="212"/>
                        </a:cubicBezTo>
                        <a:cubicBezTo>
                          <a:pt x="313" y="219"/>
                          <a:pt x="312" y="224"/>
                          <a:pt x="315" y="232"/>
                        </a:cubicBezTo>
                        <a:cubicBezTo>
                          <a:pt x="318" y="239"/>
                          <a:pt x="323" y="242"/>
                          <a:pt x="328" y="248"/>
                        </a:cubicBezTo>
                        <a:cubicBezTo>
                          <a:pt x="335" y="242"/>
                          <a:pt x="336" y="233"/>
                          <a:pt x="345" y="233"/>
                        </a:cubicBezTo>
                        <a:cubicBezTo>
                          <a:pt x="347" y="233"/>
                          <a:pt x="347" y="235"/>
                          <a:pt x="349" y="235"/>
                        </a:cubicBezTo>
                        <a:cubicBezTo>
                          <a:pt x="354" y="235"/>
                          <a:pt x="355" y="230"/>
                          <a:pt x="359" y="229"/>
                        </a:cubicBezTo>
                        <a:cubicBezTo>
                          <a:pt x="360" y="231"/>
                          <a:pt x="363" y="231"/>
                          <a:pt x="363" y="233"/>
                        </a:cubicBezTo>
                        <a:cubicBezTo>
                          <a:pt x="363" y="234"/>
                          <a:pt x="363" y="234"/>
                          <a:pt x="363" y="235"/>
                        </a:cubicBezTo>
                        <a:cubicBezTo>
                          <a:pt x="363" y="236"/>
                          <a:pt x="365" y="236"/>
                          <a:pt x="365" y="237"/>
                        </a:cubicBezTo>
                        <a:cubicBezTo>
                          <a:pt x="368" y="242"/>
                          <a:pt x="367" y="248"/>
                          <a:pt x="372" y="250"/>
                        </a:cubicBezTo>
                        <a:cubicBezTo>
                          <a:pt x="376" y="252"/>
                          <a:pt x="381" y="250"/>
                          <a:pt x="383" y="255"/>
                        </a:cubicBezTo>
                        <a:cubicBezTo>
                          <a:pt x="384" y="257"/>
                          <a:pt x="384" y="259"/>
                          <a:pt x="385" y="261"/>
                        </a:cubicBezTo>
                        <a:cubicBezTo>
                          <a:pt x="389" y="265"/>
                          <a:pt x="394" y="264"/>
                          <a:pt x="398" y="268"/>
                        </a:cubicBezTo>
                        <a:cubicBezTo>
                          <a:pt x="401" y="270"/>
                          <a:pt x="405" y="270"/>
                          <a:pt x="405" y="273"/>
                        </a:cubicBezTo>
                        <a:cubicBezTo>
                          <a:pt x="405" y="277"/>
                          <a:pt x="401" y="278"/>
                          <a:pt x="401" y="283"/>
                        </a:cubicBezTo>
                        <a:cubicBezTo>
                          <a:pt x="401" y="287"/>
                          <a:pt x="402" y="289"/>
                          <a:pt x="405" y="292"/>
                        </a:cubicBezTo>
                        <a:cubicBezTo>
                          <a:pt x="402" y="294"/>
                          <a:pt x="400" y="297"/>
                          <a:pt x="400" y="301"/>
                        </a:cubicBezTo>
                        <a:cubicBezTo>
                          <a:pt x="400" y="308"/>
                          <a:pt x="408" y="311"/>
                          <a:pt x="408" y="319"/>
                        </a:cubicBezTo>
                        <a:cubicBezTo>
                          <a:pt x="408" y="321"/>
                          <a:pt x="407" y="322"/>
                          <a:pt x="407" y="324"/>
                        </a:cubicBezTo>
                        <a:cubicBezTo>
                          <a:pt x="407" y="328"/>
                          <a:pt x="413" y="329"/>
                          <a:pt x="413" y="333"/>
                        </a:cubicBezTo>
                        <a:cubicBezTo>
                          <a:pt x="413" y="336"/>
                          <a:pt x="411" y="338"/>
                          <a:pt x="411" y="342"/>
                        </a:cubicBezTo>
                        <a:cubicBezTo>
                          <a:pt x="411" y="344"/>
                          <a:pt x="412" y="344"/>
                          <a:pt x="412" y="346"/>
                        </a:cubicBezTo>
                        <a:cubicBezTo>
                          <a:pt x="412" y="349"/>
                          <a:pt x="409" y="350"/>
                          <a:pt x="409" y="353"/>
                        </a:cubicBezTo>
                        <a:cubicBezTo>
                          <a:pt x="409" y="359"/>
                          <a:pt x="414" y="361"/>
                          <a:pt x="418" y="366"/>
                        </a:cubicBezTo>
                        <a:cubicBezTo>
                          <a:pt x="424" y="374"/>
                          <a:pt x="427" y="380"/>
                          <a:pt x="435" y="386"/>
                        </a:cubicBezTo>
                        <a:cubicBezTo>
                          <a:pt x="438" y="385"/>
                          <a:pt x="438" y="385"/>
                          <a:pt x="438" y="385"/>
                        </a:cubicBezTo>
                        <a:cubicBezTo>
                          <a:pt x="437" y="387"/>
                          <a:pt x="437" y="388"/>
                          <a:pt x="437" y="390"/>
                        </a:cubicBezTo>
                        <a:cubicBezTo>
                          <a:pt x="437" y="392"/>
                          <a:pt x="438" y="394"/>
                          <a:pt x="439" y="396"/>
                        </a:cubicBezTo>
                        <a:cubicBezTo>
                          <a:pt x="443" y="405"/>
                          <a:pt x="444" y="410"/>
                          <a:pt x="446" y="420"/>
                        </a:cubicBezTo>
                        <a:cubicBezTo>
                          <a:pt x="446" y="421"/>
                          <a:pt x="447" y="422"/>
                          <a:pt x="447" y="423"/>
                        </a:cubicBezTo>
                        <a:cubicBezTo>
                          <a:pt x="447" y="431"/>
                          <a:pt x="447" y="435"/>
                          <a:pt x="447" y="443"/>
                        </a:cubicBezTo>
                        <a:cubicBezTo>
                          <a:pt x="442" y="455"/>
                          <a:pt x="442" y="455"/>
                          <a:pt x="442" y="455"/>
                        </a:cubicBezTo>
                        <a:cubicBezTo>
                          <a:pt x="443" y="461"/>
                          <a:pt x="444" y="465"/>
                          <a:pt x="448" y="469"/>
                        </a:cubicBezTo>
                        <a:cubicBezTo>
                          <a:pt x="452" y="472"/>
                          <a:pt x="453" y="475"/>
                          <a:pt x="457" y="478"/>
                        </a:cubicBezTo>
                        <a:cubicBezTo>
                          <a:pt x="458" y="479"/>
                          <a:pt x="459" y="479"/>
                          <a:pt x="459" y="481"/>
                        </a:cubicBezTo>
                        <a:cubicBezTo>
                          <a:pt x="459" y="486"/>
                          <a:pt x="457" y="488"/>
                          <a:pt x="457" y="493"/>
                        </a:cubicBezTo>
                        <a:cubicBezTo>
                          <a:pt x="457" y="498"/>
                          <a:pt x="459" y="500"/>
                          <a:pt x="462" y="504"/>
                        </a:cubicBezTo>
                        <a:cubicBezTo>
                          <a:pt x="470" y="511"/>
                          <a:pt x="476" y="513"/>
                          <a:pt x="485" y="518"/>
                        </a:cubicBezTo>
                        <a:cubicBezTo>
                          <a:pt x="490" y="520"/>
                          <a:pt x="491" y="524"/>
                          <a:pt x="495" y="526"/>
                        </a:cubicBezTo>
                        <a:cubicBezTo>
                          <a:pt x="496" y="522"/>
                          <a:pt x="497" y="520"/>
                          <a:pt x="500" y="518"/>
                        </a:cubicBezTo>
                        <a:cubicBezTo>
                          <a:pt x="500" y="519"/>
                          <a:pt x="500" y="519"/>
                          <a:pt x="500" y="519"/>
                        </a:cubicBezTo>
                        <a:cubicBezTo>
                          <a:pt x="499" y="521"/>
                          <a:pt x="499" y="521"/>
                          <a:pt x="499" y="521"/>
                        </a:cubicBezTo>
                        <a:cubicBezTo>
                          <a:pt x="501" y="528"/>
                          <a:pt x="507" y="530"/>
                          <a:pt x="513" y="530"/>
                        </a:cubicBezTo>
                        <a:cubicBezTo>
                          <a:pt x="517" y="530"/>
                          <a:pt x="519" y="529"/>
                          <a:pt x="523" y="528"/>
                        </a:cubicBezTo>
                        <a:cubicBezTo>
                          <a:pt x="525" y="532"/>
                          <a:pt x="528" y="534"/>
                          <a:pt x="528" y="538"/>
                        </a:cubicBezTo>
                        <a:cubicBezTo>
                          <a:pt x="528" y="539"/>
                          <a:pt x="527" y="540"/>
                          <a:pt x="527" y="542"/>
                        </a:cubicBezTo>
                        <a:cubicBezTo>
                          <a:pt x="527" y="548"/>
                          <a:pt x="533" y="551"/>
                          <a:pt x="538" y="555"/>
                        </a:cubicBezTo>
                        <a:cubicBezTo>
                          <a:pt x="539" y="552"/>
                          <a:pt x="539" y="550"/>
                          <a:pt x="541" y="547"/>
                        </a:cubicBezTo>
                        <a:cubicBezTo>
                          <a:pt x="544" y="547"/>
                          <a:pt x="544" y="547"/>
                          <a:pt x="544" y="547"/>
                        </a:cubicBezTo>
                        <a:cubicBezTo>
                          <a:pt x="544" y="553"/>
                          <a:pt x="546" y="560"/>
                          <a:pt x="553" y="560"/>
                        </a:cubicBezTo>
                        <a:cubicBezTo>
                          <a:pt x="555" y="560"/>
                          <a:pt x="554" y="557"/>
                          <a:pt x="556" y="557"/>
                        </a:cubicBezTo>
                        <a:cubicBezTo>
                          <a:pt x="560" y="557"/>
                          <a:pt x="561" y="561"/>
                          <a:pt x="564" y="563"/>
                        </a:cubicBezTo>
                        <a:cubicBezTo>
                          <a:pt x="569" y="568"/>
                          <a:pt x="571" y="571"/>
                          <a:pt x="578" y="573"/>
                        </a:cubicBezTo>
                        <a:cubicBezTo>
                          <a:pt x="578" y="571"/>
                          <a:pt x="579" y="570"/>
                          <a:pt x="581" y="569"/>
                        </a:cubicBezTo>
                        <a:cubicBezTo>
                          <a:pt x="582" y="572"/>
                          <a:pt x="582" y="574"/>
                          <a:pt x="584" y="576"/>
                        </a:cubicBezTo>
                        <a:cubicBezTo>
                          <a:pt x="585" y="577"/>
                          <a:pt x="588" y="576"/>
                          <a:pt x="589" y="578"/>
                        </a:cubicBezTo>
                        <a:cubicBezTo>
                          <a:pt x="590" y="579"/>
                          <a:pt x="589" y="581"/>
                          <a:pt x="591" y="581"/>
                        </a:cubicBezTo>
                        <a:cubicBezTo>
                          <a:pt x="594" y="583"/>
                          <a:pt x="598" y="583"/>
                          <a:pt x="598" y="586"/>
                        </a:cubicBezTo>
                        <a:cubicBezTo>
                          <a:pt x="598" y="589"/>
                          <a:pt x="595" y="590"/>
                          <a:pt x="593" y="590"/>
                        </a:cubicBezTo>
                        <a:cubicBezTo>
                          <a:pt x="592" y="590"/>
                          <a:pt x="591" y="589"/>
                          <a:pt x="589" y="589"/>
                        </a:cubicBezTo>
                        <a:cubicBezTo>
                          <a:pt x="589" y="589"/>
                          <a:pt x="589" y="590"/>
                          <a:pt x="589" y="590"/>
                        </a:cubicBezTo>
                        <a:cubicBezTo>
                          <a:pt x="589" y="591"/>
                          <a:pt x="590" y="591"/>
                          <a:pt x="590" y="592"/>
                        </a:cubicBezTo>
                        <a:cubicBezTo>
                          <a:pt x="590" y="594"/>
                          <a:pt x="588" y="595"/>
                          <a:pt x="588" y="596"/>
                        </a:cubicBezTo>
                        <a:cubicBezTo>
                          <a:pt x="588" y="599"/>
                          <a:pt x="591" y="600"/>
                          <a:pt x="592" y="602"/>
                        </a:cubicBezTo>
                        <a:cubicBezTo>
                          <a:pt x="598" y="609"/>
                          <a:pt x="599" y="618"/>
                          <a:pt x="608" y="617"/>
                        </a:cubicBezTo>
                        <a:cubicBezTo>
                          <a:pt x="608" y="618"/>
                          <a:pt x="608" y="619"/>
                          <a:pt x="608" y="621"/>
                        </a:cubicBezTo>
                        <a:cubicBezTo>
                          <a:pt x="609" y="622"/>
                          <a:pt x="609" y="622"/>
                          <a:pt x="609" y="622"/>
                        </a:cubicBezTo>
                        <a:cubicBezTo>
                          <a:pt x="610" y="621"/>
                          <a:pt x="610" y="621"/>
                          <a:pt x="610" y="621"/>
                        </a:cubicBezTo>
                        <a:cubicBezTo>
                          <a:pt x="612" y="621"/>
                          <a:pt x="612" y="623"/>
                          <a:pt x="614" y="625"/>
                        </a:cubicBezTo>
                        <a:cubicBezTo>
                          <a:pt x="615" y="627"/>
                          <a:pt x="618" y="627"/>
                          <a:pt x="618" y="629"/>
                        </a:cubicBezTo>
                        <a:cubicBezTo>
                          <a:pt x="618" y="631"/>
                          <a:pt x="617" y="633"/>
                          <a:pt x="617" y="635"/>
                        </a:cubicBezTo>
                        <a:cubicBezTo>
                          <a:pt x="617" y="636"/>
                          <a:pt x="617" y="636"/>
                          <a:pt x="617" y="637"/>
                        </a:cubicBezTo>
                        <a:cubicBezTo>
                          <a:pt x="618" y="637"/>
                          <a:pt x="618" y="637"/>
                          <a:pt x="619" y="637"/>
                        </a:cubicBezTo>
                        <a:cubicBezTo>
                          <a:pt x="622" y="637"/>
                          <a:pt x="622" y="640"/>
                          <a:pt x="622" y="642"/>
                        </a:cubicBezTo>
                        <a:cubicBezTo>
                          <a:pt x="622" y="647"/>
                          <a:pt x="621" y="654"/>
                          <a:pt x="626" y="654"/>
                        </a:cubicBezTo>
                        <a:cubicBezTo>
                          <a:pt x="627" y="654"/>
                          <a:pt x="627" y="654"/>
                          <a:pt x="628" y="653"/>
                        </a:cubicBezTo>
                        <a:cubicBezTo>
                          <a:pt x="629" y="655"/>
                          <a:pt x="631" y="656"/>
                          <a:pt x="631" y="658"/>
                        </a:cubicBezTo>
                        <a:cubicBezTo>
                          <a:pt x="631" y="661"/>
                          <a:pt x="630" y="662"/>
                          <a:pt x="630" y="665"/>
                        </a:cubicBezTo>
                        <a:cubicBezTo>
                          <a:pt x="630" y="678"/>
                          <a:pt x="640" y="683"/>
                          <a:pt x="640" y="696"/>
                        </a:cubicBezTo>
                        <a:cubicBezTo>
                          <a:pt x="640" y="698"/>
                          <a:pt x="639" y="698"/>
                          <a:pt x="639" y="700"/>
                        </a:cubicBezTo>
                        <a:cubicBezTo>
                          <a:pt x="639" y="701"/>
                          <a:pt x="641" y="702"/>
                          <a:pt x="642" y="703"/>
                        </a:cubicBezTo>
                        <a:cubicBezTo>
                          <a:pt x="643" y="704"/>
                          <a:pt x="644" y="707"/>
                          <a:pt x="646" y="707"/>
                        </a:cubicBezTo>
                        <a:cubicBezTo>
                          <a:pt x="647" y="707"/>
                          <a:pt x="648" y="706"/>
                          <a:pt x="649" y="706"/>
                        </a:cubicBezTo>
                        <a:cubicBezTo>
                          <a:pt x="662" y="706"/>
                          <a:pt x="666" y="730"/>
                          <a:pt x="660" y="703"/>
                        </a:cubicBezTo>
                        <a:cubicBezTo>
                          <a:pt x="661" y="700"/>
                          <a:pt x="661" y="700"/>
                          <a:pt x="661" y="700"/>
                        </a:cubicBezTo>
                        <a:cubicBezTo>
                          <a:pt x="660" y="699"/>
                          <a:pt x="659" y="698"/>
                          <a:pt x="659" y="697"/>
                        </a:cubicBezTo>
                        <a:cubicBezTo>
                          <a:pt x="659" y="694"/>
                          <a:pt x="660" y="690"/>
                          <a:pt x="663" y="690"/>
                        </a:cubicBezTo>
                        <a:cubicBezTo>
                          <a:pt x="667" y="690"/>
                          <a:pt x="666" y="696"/>
                          <a:pt x="669" y="699"/>
                        </a:cubicBezTo>
                        <a:cubicBezTo>
                          <a:pt x="674" y="705"/>
                          <a:pt x="678" y="707"/>
                          <a:pt x="684" y="712"/>
                        </a:cubicBezTo>
                        <a:cubicBezTo>
                          <a:pt x="688" y="716"/>
                          <a:pt x="690" y="718"/>
                          <a:pt x="695" y="719"/>
                        </a:cubicBezTo>
                        <a:cubicBezTo>
                          <a:pt x="695" y="712"/>
                          <a:pt x="695" y="712"/>
                          <a:pt x="695" y="712"/>
                        </a:cubicBezTo>
                        <a:cubicBezTo>
                          <a:pt x="695" y="708"/>
                          <a:pt x="693" y="707"/>
                          <a:pt x="693" y="703"/>
                        </a:cubicBezTo>
                        <a:cubicBezTo>
                          <a:pt x="693" y="701"/>
                          <a:pt x="693" y="701"/>
                          <a:pt x="693" y="701"/>
                        </a:cubicBezTo>
                        <a:cubicBezTo>
                          <a:pt x="693" y="701"/>
                          <a:pt x="694" y="700"/>
                          <a:pt x="694" y="700"/>
                        </a:cubicBezTo>
                        <a:cubicBezTo>
                          <a:pt x="697" y="700"/>
                          <a:pt x="696" y="705"/>
                          <a:pt x="698" y="707"/>
                        </a:cubicBezTo>
                        <a:cubicBezTo>
                          <a:pt x="701" y="711"/>
                          <a:pt x="701" y="714"/>
                          <a:pt x="703" y="719"/>
                        </a:cubicBezTo>
                        <a:cubicBezTo>
                          <a:pt x="705" y="722"/>
                          <a:pt x="707" y="724"/>
                          <a:pt x="707" y="727"/>
                        </a:cubicBezTo>
                        <a:cubicBezTo>
                          <a:pt x="707" y="730"/>
                          <a:pt x="704" y="731"/>
                          <a:pt x="704" y="733"/>
                        </a:cubicBezTo>
                        <a:cubicBezTo>
                          <a:pt x="704" y="737"/>
                          <a:pt x="706" y="738"/>
                          <a:pt x="707" y="741"/>
                        </a:cubicBezTo>
                        <a:cubicBezTo>
                          <a:pt x="708" y="750"/>
                          <a:pt x="709" y="755"/>
                          <a:pt x="709" y="764"/>
                        </a:cubicBezTo>
                        <a:cubicBezTo>
                          <a:pt x="709" y="767"/>
                          <a:pt x="709" y="767"/>
                          <a:pt x="709" y="767"/>
                        </a:cubicBezTo>
                        <a:cubicBezTo>
                          <a:pt x="708" y="767"/>
                          <a:pt x="708" y="767"/>
                          <a:pt x="707" y="767"/>
                        </a:cubicBezTo>
                        <a:cubicBezTo>
                          <a:pt x="707" y="767"/>
                          <a:pt x="706" y="766"/>
                          <a:pt x="706" y="766"/>
                        </a:cubicBezTo>
                        <a:cubicBezTo>
                          <a:pt x="703" y="766"/>
                          <a:pt x="700" y="767"/>
                          <a:pt x="700" y="769"/>
                        </a:cubicBezTo>
                        <a:cubicBezTo>
                          <a:pt x="700" y="772"/>
                          <a:pt x="703" y="772"/>
                          <a:pt x="704" y="774"/>
                        </a:cubicBezTo>
                        <a:cubicBezTo>
                          <a:pt x="707" y="777"/>
                          <a:pt x="711" y="777"/>
                          <a:pt x="714" y="780"/>
                        </a:cubicBezTo>
                        <a:cubicBezTo>
                          <a:pt x="716" y="779"/>
                          <a:pt x="716" y="777"/>
                          <a:pt x="717" y="775"/>
                        </a:cubicBezTo>
                        <a:cubicBezTo>
                          <a:pt x="724" y="778"/>
                          <a:pt x="724" y="784"/>
                          <a:pt x="728" y="791"/>
                        </a:cubicBezTo>
                        <a:cubicBezTo>
                          <a:pt x="730" y="794"/>
                          <a:pt x="734" y="794"/>
                          <a:pt x="737" y="796"/>
                        </a:cubicBezTo>
                        <a:cubicBezTo>
                          <a:pt x="739" y="798"/>
                          <a:pt x="739" y="800"/>
                          <a:pt x="741" y="802"/>
                        </a:cubicBezTo>
                        <a:cubicBezTo>
                          <a:pt x="743" y="806"/>
                          <a:pt x="746" y="805"/>
                          <a:pt x="750" y="807"/>
                        </a:cubicBezTo>
                        <a:cubicBezTo>
                          <a:pt x="751" y="805"/>
                          <a:pt x="752" y="804"/>
                          <a:pt x="754" y="804"/>
                        </a:cubicBezTo>
                        <a:cubicBezTo>
                          <a:pt x="756" y="804"/>
                          <a:pt x="756" y="806"/>
                          <a:pt x="758" y="807"/>
                        </a:cubicBezTo>
                        <a:cubicBezTo>
                          <a:pt x="764" y="809"/>
                          <a:pt x="768" y="811"/>
                          <a:pt x="771" y="817"/>
                        </a:cubicBezTo>
                        <a:cubicBezTo>
                          <a:pt x="773" y="822"/>
                          <a:pt x="774" y="825"/>
                          <a:pt x="774" y="830"/>
                        </a:cubicBezTo>
                        <a:cubicBezTo>
                          <a:pt x="775" y="830"/>
                          <a:pt x="775" y="830"/>
                          <a:pt x="775" y="830"/>
                        </a:cubicBezTo>
                        <a:cubicBezTo>
                          <a:pt x="779" y="833"/>
                          <a:pt x="778" y="838"/>
                          <a:pt x="782" y="841"/>
                        </a:cubicBezTo>
                        <a:cubicBezTo>
                          <a:pt x="786" y="845"/>
                          <a:pt x="791" y="843"/>
                          <a:pt x="795" y="847"/>
                        </a:cubicBezTo>
                        <a:cubicBezTo>
                          <a:pt x="798" y="850"/>
                          <a:pt x="796" y="854"/>
                          <a:pt x="797" y="857"/>
                        </a:cubicBezTo>
                        <a:cubicBezTo>
                          <a:pt x="798" y="862"/>
                          <a:pt x="802" y="863"/>
                          <a:pt x="803" y="867"/>
                        </a:cubicBezTo>
                        <a:cubicBezTo>
                          <a:pt x="804" y="870"/>
                          <a:pt x="805" y="872"/>
                          <a:pt x="807" y="874"/>
                        </a:cubicBezTo>
                        <a:cubicBezTo>
                          <a:pt x="811" y="876"/>
                          <a:pt x="813" y="877"/>
                          <a:pt x="817" y="878"/>
                        </a:cubicBezTo>
                        <a:cubicBezTo>
                          <a:pt x="819" y="878"/>
                          <a:pt x="823" y="878"/>
                          <a:pt x="823" y="880"/>
                        </a:cubicBezTo>
                        <a:cubicBezTo>
                          <a:pt x="823" y="886"/>
                          <a:pt x="819" y="890"/>
                          <a:pt x="819" y="896"/>
                        </a:cubicBezTo>
                        <a:cubicBezTo>
                          <a:pt x="819" y="904"/>
                          <a:pt x="825" y="908"/>
                          <a:pt x="830" y="914"/>
                        </a:cubicBezTo>
                        <a:cubicBezTo>
                          <a:pt x="833" y="916"/>
                          <a:pt x="837" y="916"/>
                          <a:pt x="837" y="919"/>
                        </a:cubicBezTo>
                        <a:cubicBezTo>
                          <a:pt x="837" y="928"/>
                          <a:pt x="831" y="932"/>
                          <a:pt x="831" y="941"/>
                        </a:cubicBezTo>
                        <a:cubicBezTo>
                          <a:pt x="831" y="943"/>
                          <a:pt x="832" y="945"/>
                          <a:pt x="832" y="947"/>
                        </a:cubicBezTo>
                        <a:cubicBezTo>
                          <a:pt x="833" y="947"/>
                          <a:pt x="833" y="948"/>
                          <a:pt x="834" y="948"/>
                        </a:cubicBezTo>
                        <a:cubicBezTo>
                          <a:pt x="834" y="948"/>
                          <a:pt x="834" y="947"/>
                          <a:pt x="835" y="947"/>
                        </a:cubicBezTo>
                        <a:cubicBezTo>
                          <a:pt x="836" y="949"/>
                          <a:pt x="836" y="951"/>
                          <a:pt x="836" y="954"/>
                        </a:cubicBezTo>
                        <a:cubicBezTo>
                          <a:pt x="836" y="958"/>
                          <a:pt x="836" y="958"/>
                          <a:pt x="836" y="958"/>
                        </a:cubicBezTo>
                        <a:cubicBezTo>
                          <a:pt x="836" y="961"/>
                          <a:pt x="837" y="963"/>
                          <a:pt x="839" y="966"/>
                        </a:cubicBezTo>
                        <a:cubicBezTo>
                          <a:pt x="834" y="970"/>
                          <a:pt x="831" y="975"/>
                          <a:pt x="831" y="981"/>
                        </a:cubicBezTo>
                        <a:cubicBezTo>
                          <a:pt x="831" y="984"/>
                          <a:pt x="834" y="985"/>
                          <a:pt x="836" y="987"/>
                        </a:cubicBezTo>
                        <a:cubicBezTo>
                          <a:pt x="834" y="988"/>
                          <a:pt x="831" y="989"/>
                          <a:pt x="831" y="991"/>
                        </a:cubicBezTo>
                        <a:cubicBezTo>
                          <a:pt x="831" y="995"/>
                          <a:pt x="835" y="996"/>
                          <a:pt x="837" y="999"/>
                        </a:cubicBezTo>
                        <a:cubicBezTo>
                          <a:pt x="838" y="1002"/>
                          <a:pt x="837" y="1004"/>
                          <a:pt x="838" y="1007"/>
                        </a:cubicBezTo>
                        <a:cubicBezTo>
                          <a:pt x="840" y="1012"/>
                          <a:pt x="844" y="1013"/>
                          <a:pt x="847" y="1018"/>
                        </a:cubicBezTo>
                        <a:cubicBezTo>
                          <a:pt x="846" y="1021"/>
                          <a:pt x="845" y="1022"/>
                          <a:pt x="845" y="1025"/>
                        </a:cubicBezTo>
                        <a:cubicBezTo>
                          <a:pt x="845" y="1038"/>
                          <a:pt x="855" y="1044"/>
                          <a:pt x="858" y="1055"/>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39" name="Google Shape;39;p4"/>
                  <p:cNvSpPr/>
                  <p:nvPr/>
                </p:nvSpPr>
                <p:spPr>
                  <a:xfrm>
                    <a:off x="4144963" y="2638425"/>
                    <a:ext cx="1200150" cy="1435100"/>
                  </a:xfrm>
                  <a:custGeom>
                    <a:avLst/>
                    <a:gdLst/>
                    <a:ahLst/>
                    <a:cxnLst/>
                    <a:rect l="l" t="t" r="r" b="b"/>
                    <a:pathLst>
                      <a:path w="662" h="792" extrusionOk="0">
                        <a:moveTo>
                          <a:pt x="496" y="630"/>
                        </a:moveTo>
                        <a:cubicBezTo>
                          <a:pt x="491" y="631"/>
                          <a:pt x="489" y="634"/>
                          <a:pt x="486" y="637"/>
                        </a:cubicBezTo>
                        <a:cubicBezTo>
                          <a:pt x="490" y="640"/>
                          <a:pt x="494" y="640"/>
                          <a:pt x="499" y="640"/>
                        </a:cubicBezTo>
                        <a:cubicBezTo>
                          <a:pt x="501" y="640"/>
                          <a:pt x="501" y="639"/>
                          <a:pt x="503" y="638"/>
                        </a:cubicBezTo>
                        <a:cubicBezTo>
                          <a:pt x="501" y="634"/>
                          <a:pt x="499" y="632"/>
                          <a:pt x="496" y="630"/>
                        </a:cubicBezTo>
                        <a:close/>
                        <a:moveTo>
                          <a:pt x="417" y="642"/>
                        </a:moveTo>
                        <a:cubicBezTo>
                          <a:pt x="417" y="644"/>
                          <a:pt x="421" y="644"/>
                          <a:pt x="423" y="645"/>
                        </a:cubicBezTo>
                        <a:cubicBezTo>
                          <a:pt x="425" y="647"/>
                          <a:pt x="425" y="649"/>
                          <a:pt x="427" y="649"/>
                        </a:cubicBezTo>
                        <a:cubicBezTo>
                          <a:pt x="435" y="649"/>
                          <a:pt x="435" y="649"/>
                          <a:pt x="435" y="649"/>
                        </a:cubicBezTo>
                        <a:cubicBezTo>
                          <a:pt x="441" y="650"/>
                          <a:pt x="441" y="650"/>
                          <a:pt x="441" y="650"/>
                        </a:cubicBezTo>
                        <a:cubicBezTo>
                          <a:pt x="445" y="650"/>
                          <a:pt x="448" y="650"/>
                          <a:pt x="453" y="650"/>
                        </a:cubicBezTo>
                        <a:cubicBezTo>
                          <a:pt x="453" y="649"/>
                          <a:pt x="453" y="649"/>
                          <a:pt x="453" y="648"/>
                        </a:cubicBezTo>
                        <a:cubicBezTo>
                          <a:pt x="453" y="647"/>
                          <a:pt x="453" y="647"/>
                          <a:pt x="452" y="647"/>
                        </a:cubicBezTo>
                        <a:cubicBezTo>
                          <a:pt x="454" y="646"/>
                          <a:pt x="454" y="646"/>
                          <a:pt x="454" y="646"/>
                        </a:cubicBezTo>
                        <a:cubicBezTo>
                          <a:pt x="461" y="646"/>
                          <a:pt x="461" y="646"/>
                          <a:pt x="461" y="646"/>
                        </a:cubicBezTo>
                        <a:cubicBezTo>
                          <a:pt x="464" y="649"/>
                          <a:pt x="466" y="651"/>
                          <a:pt x="470" y="654"/>
                        </a:cubicBezTo>
                        <a:cubicBezTo>
                          <a:pt x="472" y="649"/>
                          <a:pt x="474" y="647"/>
                          <a:pt x="474" y="643"/>
                        </a:cubicBezTo>
                        <a:cubicBezTo>
                          <a:pt x="474" y="640"/>
                          <a:pt x="478" y="641"/>
                          <a:pt x="481" y="640"/>
                        </a:cubicBezTo>
                        <a:cubicBezTo>
                          <a:pt x="483" y="638"/>
                          <a:pt x="482" y="635"/>
                          <a:pt x="483" y="632"/>
                        </a:cubicBezTo>
                        <a:cubicBezTo>
                          <a:pt x="481" y="632"/>
                          <a:pt x="480" y="632"/>
                          <a:pt x="479" y="632"/>
                        </a:cubicBezTo>
                        <a:cubicBezTo>
                          <a:pt x="476" y="632"/>
                          <a:pt x="473" y="632"/>
                          <a:pt x="473" y="629"/>
                        </a:cubicBezTo>
                        <a:cubicBezTo>
                          <a:pt x="473" y="627"/>
                          <a:pt x="474" y="626"/>
                          <a:pt x="474" y="624"/>
                        </a:cubicBezTo>
                        <a:cubicBezTo>
                          <a:pt x="474" y="622"/>
                          <a:pt x="472" y="621"/>
                          <a:pt x="470" y="621"/>
                        </a:cubicBezTo>
                        <a:cubicBezTo>
                          <a:pt x="456" y="621"/>
                          <a:pt x="449" y="623"/>
                          <a:pt x="436" y="627"/>
                        </a:cubicBezTo>
                        <a:cubicBezTo>
                          <a:pt x="430" y="630"/>
                          <a:pt x="425" y="627"/>
                          <a:pt x="420" y="631"/>
                        </a:cubicBezTo>
                        <a:cubicBezTo>
                          <a:pt x="417" y="634"/>
                          <a:pt x="417" y="637"/>
                          <a:pt x="417" y="642"/>
                        </a:cubicBezTo>
                        <a:close/>
                        <a:moveTo>
                          <a:pt x="0" y="360"/>
                        </a:moveTo>
                        <a:cubicBezTo>
                          <a:pt x="0" y="360"/>
                          <a:pt x="0" y="360"/>
                          <a:pt x="0" y="360"/>
                        </a:cubicBezTo>
                        <a:cubicBezTo>
                          <a:pt x="0" y="0"/>
                          <a:pt x="0" y="0"/>
                          <a:pt x="0" y="0"/>
                        </a:cubicBezTo>
                        <a:cubicBezTo>
                          <a:pt x="0" y="0"/>
                          <a:pt x="0" y="0"/>
                          <a:pt x="0" y="0"/>
                        </a:cubicBezTo>
                        <a:cubicBezTo>
                          <a:pt x="495" y="2"/>
                          <a:pt x="495" y="2"/>
                          <a:pt x="495" y="2"/>
                        </a:cubicBezTo>
                        <a:cubicBezTo>
                          <a:pt x="495" y="2"/>
                          <a:pt x="495" y="2"/>
                          <a:pt x="495" y="2"/>
                        </a:cubicBezTo>
                        <a:cubicBezTo>
                          <a:pt x="662" y="3"/>
                          <a:pt x="662" y="3"/>
                          <a:pt x="662" y="3"/>
                        </a:cubicBezTo>
                        <a:cubicBezTo>
                          <a:pt x="662" y="189"/>
                          <a:pt x="662" y="189"/>
                          <a:pt x="662" y="189"/>
                        </a:cubicBezTo>
                        <a:cubicBezTo>
                          <a:pt x="662" y="189"/>
                          <a:pt x="662" y="189"/>
                          <a:pt x="662" y="189"/>
                        </a:cubicBezTo>
                        <a:cubicBezTo>
                          <a:pt x="661" y="515"/>
                          <a:pt x="661" y="515"/>
                          <a:pt x="661" y="515"/>
                        </a:cubicBezTo>
                        <a:cubicBezTo>
                          <a:pt x="661" y="515"/>
                          <a:pt x="661" y="515"/>
                          <a:pt x="661" y="515"/>
                        </a:cubicBezTo>
                        <a:cubicBezTo>
                          <a:pt x="660" y="791"/>
                          <a:pt x="660" y="791"/>
                          <a:pt x="660" y="791"/>
                        </a:cubicBezTo>
                        <a:cubicBezTo>
                          <a:pt x="660" y="791"/>
                          <a:pt x="660" y="791"/>
                          <a:pt x="660" y="791"/>
                        </a:cubicBezTo>
                        <a:cubicBezTo>
                          <a:pt x="658" y="791"/>
                          <a:pt x="656" y="790"/>
                          <a:pt x="654" y="790"/>
                        </a:cubicBezTo>
                        <a:cubicBezTo>
                          <a:pt x="650" y="790"/>
                          <a:pt x="648" y="792"/>
                          <a:pt x="644" y="792"/>
                        </a:cubicBezTo>
                        <a:cubicBezTo>
                          <a:pt x="640" y="792"/>
                          <a:pt x="638" y="787"/>
                          <a:pt x="635" y="785"/>
                        </a:cubicBezTo>
                        <a:cubicBezTo>
                          <a:pt x="626" y="778"/>
                          <a:pt x="623" y="772"/>
                          <a:pt x="619" y="762"/>
                        </a:cubicBezTo>
                        <a:cubicBezTo>
                          <a:pt x="617" y="759"/>
                          <a:pt x="616" y="757"/>
                          <a:pt x="614" y="754"/>
                        </a:cubicBezTo>
                        <a:cubicBezTo>
                          <a:pt x="612" y="753"/>
                          <a:pt x="612" y="750"/>
                          <a:pt x="610" y="750"/>
                        </a:cubicBezTo>
                        <a:cubicBezTo>
                          <a:pt x="608" y="749"/>
                          <a:pt x="606" y="751"/>
                          <a:pt x="604" y="749"/>
                        </a:cubicBezTo>
                        <a:cubicBezTo>
                          <a:pt x="598" y="743"/>
                          <a:pt x="600" y="735"/>
                          <a:pt x="593" y="730"/>
                        </a:cubicBezTo>
                        <a:cubicBezTo>
                          <a:pt x="594" y="729"/>
                          <a:pt x="596" y="728"/>
                          <a:pt x="596" y="726"/>
                        </a:cubicBezTo>
                        <a:cubicBezTo>
                          <a:pt x="596" y="721"/>
                          <a:pt x="593" y="716"/>
                          <a:pt x="588" y="714"/>
                        </a:cubicBezTo>
                        <a:cubicBezTo>
                          <a:pt x="595" y="711"/>
                          <a:pt x="600" y="707"/>
                          <a:pt x="600" y="699"/>
                        </a:cubicBezTo>
                        <a:cubicBezTo>
                          <a:pt x="600" y="691"/>
                          <a:pt x="600" y="691"/>
                          <a:pt x="600" y="691"/>
                        </a:cubicBezTo>
                        <a:cubicBezTo>
                          <a:pt x="600" y="674"/>
                          <a:pt x="591" y="665"/>
                          <a:pt x="584" y="650"/>
                        </a:cubicBezTo>
                        <a:cubicBezTo>
                          <a:pt x="581" y="646"/>
                          <a:pt x="577" y="646"/>
                          <a:pt x="574" y="641"/>
                        </a:cubicBezTo>
                        <a:cubicBezTo>
                          <a:pt x="569" y="634"/>
                          <a:pt x="564" y="631"/>
                          <a:pt x="560" y="623"/>
                        </a:cubicBezTo>
                        <a:cubicBezTo>
                          <a:pt x="559" y="621"/>
                          <a:pt x="556" y="620"/>
                          <a:pt x="556" y="618"/>
                        </a:cubicBezTo>
                        <a:cubicBezTo>
                          <a:pt x="556" y="617"/>
                          <a:pt x="557" y="617"/>
                          <a:pt x="557" y="616"/>
                        </a:cubicBezTo>
                        <a:cubicBezTo>
                          <a:pt x="559" y="616"/>
                          <a:pt x="560" y="614"/>
                          <a:pt x="563" y="614"/>
                        </a:cubicBezTo>
                        <a:cubicBezTo>
                          <a:pt x="565" y="614"/>
                          <a:pt x="567" y="615"/>
                          <a:pt x="567" y="617"/>
                        </a:cubicBezTo>
                        <a:cubicBezTo>
                          <a:pt x="567" y="621"/>
                          <a:pt x="564" y="622"/>
                          <a:pt x="564" y="626"/>
                        </a:cubicBezTo>
                        <a:cubicBezTo>
                          <a:pt x="564" y="627"/>
                          <a:pt x="565" y="628"/>
                          <a:pt x="566" y="629"/>
                        </a:cubicBezTo>
                        <a:cubicBezTo>
                          <a:pt x="573" y="628"/>
                          <a:pt x="572" y="620"/>
                          <a:pt x="572" y="613"/>
                        </a:cubicBezTo>
                        <a:cubicBezTo>
                          <a:pt x="572" y="607"/>
                          <a:pt x="569" y="602"/>
                          <a:pt x="563" y="602"/>
                        </a:cubicBezTo>
                        <a:cubicBezTo>
                          <a:pt x="558" y="602"/>
                          <a:pt x="556" y="606"/>
                          <a:pt x="552" y="608"/>
                        </a:cubicBezTo>
                        <a:cubicBezTo>
                          <a:pt x="549" y="609"/>
                          <a:pt x="547" y="608"/>
                          <a:pt x="544" y="609"/>
                        </a:cubicBezTo>
                        <a:cubicBezTo>
                          <a:pt x="540" y="609"/>
                          <a:pt x="539" y="614"/>
                          <a:pt x="535" y="616"/>
                        </a:cubicBezTo>
                        <a:cubicBezTo>
                          <a:pt x="527" y="620"/>
                          <a:pt x="523" y="622"/>
                          <a:pt x="514" y="625"/>
                        </a:cubicBezTo>
                        <a:cubicBezTo>
                          <a:pt x="504" y="623"/>
                          <a:pt x="504" y="623"/>
                          <a:pt x="504" y="623"/>
                        </a:cubicBezTo>
                        <a:cubicBezTo>
                          <a:pt x="504" y="622"/>
                          <a:pt x="504" y="622"/>
                          <a:pt x="504" y="622"/>
                        </a:cubicBezTo>
                        <a:cubicBezTo>
                          <a:pt x="506" y="618"/>
                          <a:pt x="510" y="618"/>
                          <a:pt x="513" y="614"/>
                        </a:cubicBezTo>
                        <a:cubicBezTo>
                          <a:pt x="519" y="603"/>
                          <a:pt x="521" y="596"/>
                          <a:pt x="525" y="584"/>
                        </a:cubicBezTo>
                        <a:cubicBezTo>
                          <a:pt x="527" y="579"/>
                          <a:pt x="530" y="576"/>
                          <a:pt x="530" y="570"/>
                        </a:cubicBezTo>
                        <a:cubicBezTo>
                          <a:pt x="530" y="560"/>
                          <a:pt x="521" y="557"/>
                          <a:pt x="515" y="549"/>
                        </a:cubicBezTo>
                        <a:cubicBezTo>
                          <a:pt x="511" y="544"/>
                          <a:pt x="511" y="539"/>
                          <a:pt x="509" y="532"/>
                        </a:cubicBezTo>
                        <a:cubicBezTo>
                          <a:pt x="508" y="528"/>
                          <a:pt x="505" y="526"/>
                          <a:pt x="504" y="521"/>
                        </a:cubicBezTo>
                        <a:cubicBezTo>
                          <a:pt x="500" y="525"/>
                          <a:pt x="500" y="529"/>
                          <a:pt x="496" y="534"/>
                        </a:cubicBezTo>
                        <a:cubicBezTo>
                          <a:pt x="491" y="540"/>
                          <a:pt x="489" y="546"/>
                          <a:pt x="489" y="554"/>
                        </a:cubicBezTo>
                        <a:cubicBezTo>
                          <a:pt x="488" y="561"/>
                          <a:pt x="486" y="565"/>
                          <a:pt x="485" y="572"/>
                        </a:cubicBezTo>
                        <a:cubicBezTo>
                          <a:pt x="484" y="575"/>
                          <a:pt x="483" y="577"/>
                          <a:pt x="483" y="580"/>
                        </a:cubicBezTo>
                        <a:cubicBezTo>
                          <a:pt x="482" y="583"/>
                          <a:pt x="482" y="587"/>
                          <a:pt x="478" y="587"/>
                        </a:cubicBezTo>
                        <a:cubicBezTo>
                          <a:pt x="474" y="587"/>
                          <a:pt x="472" y="585"/>
                          <a:pt x="468" y="585"/>
                        </a:cubicBezTo>
                        <a:cubicBezTo>
                          <a:pt x="454" y="585"/>
                          <a:pt x="448" y="599"/>
                          <a:pt x="434" y="599"/>
                        </a:cubicBezTo>
                        <a:cubicBezTo>
                          <a:pt x="433" y="599"/>
                          <a:pt x="433" y="599"/>
                          <a:pt x="433" y="599"/>
                        </a:cubicBezTo>
                        <a:cubicBezTo>
                          <a:pt x="433" y="596"/>
                          <a:pt x="433" y="596"/>
                          <a:pt x="433" y="596"/>
                        </a:cubicBezTo>
                        <a:cubicBezTo>
                          <a:pt x="433" y="592"/>
                          <a:pt x="435" y="590"/>
                          <a:pt x="437" y="586"/>
                        </a:cubicBezTo>
                        <a:cubicBezTo>
                          <a:pt x="438" y="582"/>
                          <a:pt x="437" y="577"/>
                          <a:pt x="442" y="575"/>
                        </a:cubicBezTo>
                        <a:cubicBezTo>
                          <a:pt x="445" y="574"/>
                          <a:pt x="447" y="574"/>
                          <a:pt x="450" y="574"/>
                        </a:cubicBezTo>
                        <a:cubicBezTo>
                          <a:pt x="459" y="574"/>
                          <a:pt x="459" y="574"/>
                          <a:pt x="459" y="574"/>
                        </a:cubicBezTo>
                        <a:cubicBezTo>
                          <a:pt x="467" y="574"/>
                          <a:pt x="468" y="563"/>
                          <a:pt x="468" y="555"/>
                        </a:cubicBezTo>
                        <a:cubicBezTo>
                          <a:pt x="468" y="549"/>
                          <a:pt x="467" y="546"/>
                          <a:pt x="466" y="541"/>
                        </a:cubicBezTo>
                        <a:cubicBezTo>
                          <a:pt x="469" y="527"/>
                          <a:pt x="469" y="527"/>
                          <a:pt x="469" y="527"/>
                        </a:cubicBezTo>
                        <a:cubicBezTo>
                          <a:pt x="469" y="526"/>
                          <a:pt x="468" y="525"/>
                          <a:pt x="468" y="523"/>
                        </a:cubicBezTo>
                        <a:cubicBezTo>
                          <a:pt x="468" y="519"/>
                          <a:pt x="473" y="518"/>
                          <a:pt x="473" y="514"/>
                        </a:cubicBezTo>
                        <a:cubicBezTo>
                          <a:pt x="473" y="513"/>
                          <a:pt x="471" y="512"/>
                          <a:pt x="471" y="511"/>
                        </a:cubicBezTo>
                        <a:cubicBezTo>
                          <a:pt x="471" y="508"/>
                          <a:pt x="476" y="508"/>
                          <a:pt x="476" y="504"/>
                        </a:cubicBezTo>
                        <a:cubicBezTo>
                          <a:pt x="476" y="503"/>
                          <a:pt x="475" y="503"/>
                          <a:pt x="474" y="502"/>
                        </a:cubicBezTo>
                        <a:cubicBezTo>
                          <a:pt x="477" y="498"/>
                          <a:pt x="480" y="497"/>
                          <a:pt x="484" y="494"/>
                        </a:cubicBezTo>
                        <a:cubicBezTo>
                          <a:pt x="486" y="491"/>
                          <a:pt x="486" y="488"/>
                          <a:pt x="489" y="487"/>
                        </a:cubicBezTo>
                        <a:cubicBezTo>
                          <a:pt x="491" y="486"/>
                          <a:pt x="494" y="485"/>
                          <a:pt x="494" y="483"/>
                        </a:cubicBezTo>
                        <a:cubicBezTo>
                          <a:pt x="494" y="475"/>
                          <a:pt x="487" y="472"/>
                          <a:pt x="487" y="465"/>
                        </a:cubicBezTo>
                        <a:cubicBezTo>
                          <a:pt x="487" y="463"/>
                          <a:pt x="488" y="462"/>
                          <a:pt x="488" y="461"/>
                        </a:cubicBezTo>
                        <a:cubicBezTo>
                          <a:pt x="488" y="460"/>
                          <a:pt x="487" y="460"/>
                          <a:pt x="487" y="460"/>
                        </a:cubicBezTo>
                        <a:cubicBezTo>
                          <a:pt x="487" y="459"/>
                          <a:pt x="487" y="459"/>
                          <a:pt x="488" y="458"/>
                        </a:cubicBezTo>
                        <a:cubicBezTo>
                          <a:pt x="491" y="458"/>
                          <a:pt x="492" y="455"/>
                          <a:pt x="495" y="455"/>
                        </a:cubicBezTo>
                        <a:cubicBezTo>
                          <a:pt x="496" y="455"/>
                          <a:pt x="496" y="457"/>
                          <a:pt x="497" y="457"/>
                        </a:cubicBezTo>
                        <a:cubicBezTo>
                          <a:pt x="498" y="457"/>
                          <a:pt x="498" y="456"/>
                          <a:pt x="499" y="456"/>
                        </a:cubicBezTo>
                        <a:cubicBezTo>
                          <a:pt x="499" y="453"/>
                          <a:pt x="499" y="453"/>
                          <a:pt x="499" y="453"/>
                        </a:cubicBezTo>
                        <a:cubicBezTo>
                          <a:pt x="499" y="449"/>
                          <a:pt x="494" y="448"/>
                          <a:pt x="493" y="444"/>
                        </a:cubicBezTo>
                        <a:cubicBezTo>
                          <a:pt x="488" y="432"/>
                          <a:pt x="492" y="422"/>
                          <a:pt x="483" y="413"/>
                        </a:cubicBezTo>
                        <a:cubicBezTo>
                          <a:pt x="483" y="417"/>
                          <a:pt x="482" y="419"/>
                          <a:pt x="482" y="423"/>
                        </a:cubicBezTo>
                        <a:cubicBezTo>
                          <a:pt x="482" y="427"/>
                          <a:pt x="483" y="429"/>
                          <a:pt x="483" y="433"/>
                        </a:cubicBezTo>
                        <a:cubicBezTo>
                          <a:pt x="483" y="437"/>
                          <a:pt x="484" y="441"/>
                          <a:pt x="481" y="443"/>
                        </a:cubicBezTo>
                        <a:cubicBezTo>
                          <a:pt x="478" y="445"/>
                          <a:pt x="476" y="442"/>
                          <a:pt x="473" y="444"/>
                        </a:cubicBezTo>
                        <a:cubicBezTo>
                          <a:pt x="470" y="445"/>
                          <a:pt x="472" y="450"/>
                          <a:pt x="469" y="451"/>
                        </a:cubicBezTo>
                        <a:cubicBezTo>
                          <a:pt x="468" y="452"/>
                          <a:pt x="466" y="452"/>
                          <a:pt x="465" y="453"/>
                        </a:cubicBezTo>
                        <a:cubicBezTo>
                          <a:pt x="463" y="455"/>
                          <a:pt x="464" y="457"/>
                          <a:pt x="464" y="459"/>
                        </a:cubicBezTo>
                        <a:cubicBezTo>
                          <a:pt x="463" y="461"/>
                          <a:pt x="462" y="462"/>
                          <a:pt x="461" y="464"/>
                        </a:cubicBezTo>
                        <a:cubicBezTo>
                          <a:pt x="461" y="467"/>
                          <a:pt x="463" y="470"/>
                          <a:pt x="461" y="473"/>
                        </a:cubicBezTo>
                        <a:cubicBezTo>
                          <a:pt x="460" y="475"/>
                          <a:pt x="457" y="476"/>
                          <a:pt x="456" y="478"/>
                        </a:cubicBezTo>
                        <a:cubicBezTo>
                          <a:pt x="454" y="485"/>
                          <a:pt x="452" y="493"/>
                          <a:pt x="445" y="493"/>
                        </a:cubicBezTo>
                        <a:cubicBezTo>
                          <a:pt x="442" y="493"/>
                          <a:pt x="440" y="492"/>
                          <a:pt x="436" y="492"/>
                        </a:cubicBezTo>
                        <a:cubicBezTo>
                          <a:pt x="434" y="492"/>
                          <a:pt x="434" y="494"/>
                          <a:pt x="433" y="496"/>
                        </a:cubicBezTo>
                        <a:cubicBezTo>
                          <a:pt x="431" y="498"/>
                          <a:pt x="429" y="499"/>
                          <a:pt x="427" y="501"/>
                        </a:cubicBezTo>
                        <a:cubicBezTo>
                          <a:pt x="425" y="503"/>
                          <a:pt x="422" y="503"/>
                          <a:pt x="419" y="504"/>
                        </a:cubicBezTo>
                        <a:cubicBezTo>
                          <a:pt x="415" y="506"/>
                          <a:pt x="413" y="509"/>
                          <a:pt x="409" y="513"/>
                        </a:cubicBezTo>
                        <a:cubicBezTo>
                          <a:pt x="403" y="517"/>
                          <a:pt x="403" y="523"/>
                          <a:pt x="399" y="529"/>
                        </a:cubicBezTo>
                        <a:cubicBezTo>
                          <a:pt x="397" y="534"/>
                          <a:pt x="390" y="534"/>
                          <a:pt x="390" y="539"/>
                        </a:cubicBezTo>
                        <a:cubicBezTo>
                          <a:pt x="390" y="541"/>
                          <a:pt x="392" y="541"/>
                          <a:pt x="392" y="543"/>
                        </a:cubicBezTo>
                        <a:cubicBezTo>
                          <a:pt x="392" y="547"/>
                          <a:pt x="387" y="546"/>
                          <a:pt x="384" y="548"/>
                        </a:cubicBezTo>
                        <a:cubicBezTo>
                          <a:pt x="379" y="550"/>
                          <a:pt x="377" y="554"/>
                          <a:pt x="377" y="560"/>
                        </a:cubicBezTo>
                        <a:cubicBezTo>
                          <a:pt x="377" y="560"/>
                          <a:pt x="378" y="560"/>
                          <a:pt x="378" y="561"/>
                        </a:cubicBezTo>
                        <a:cubicBezTo>
                          <a:pt x="378" y="563"/>
                          <a:pt x="375" y="563"/>
                          <a:pt x="375" y="566"/>
                        </a:cubicBezTo>
                        <a:cubicBezTo>
                          <a:pt x="375" y="567"/>
                          <a:pt x="376" y="567"/>
                          <a:pt x="376" y="568"/>
                        </a:cubicBezTo>
                        <a:cubicBezTo>
                          <a:pt x="379" y="567"/>
                          <a:pt x="380" y="567"/>
                          <a:pt x="383" y="566"/>
                        </a:cubicBezTo>
                        <a:cubicBezTo>
                          <a:pt x="382" y="569"/>
                          <a:pt x="382" y="572"/>
                          <a:pt x="381" y="576"/>
                        </a:cubicBezTo>
                        <a:cubicBezTo>
                          <a:pt x="377" y="572"/>
                          <a:pt x="374" y="569"/>
                          <a:pt x="368" y="569"/>
                        </a:cubicBezTo>
                        <a:cubicBezTo>
                          <a:pt x="366" y="569"/>
                          <a:pt x="366" y="572"/>
                          <a:pt x="366" y="575"/>
                        </a:cubicBezTo>
                        <a:cubicBezTo>
                          <a:pt x="364" y="574"/>
                          <a:pt x="364" y="574"/>
                          <a:pt x="364" y="574"/>
                        </a:cubicBezTo>
                        <a:cubicBezTo>
                          <a:pt x="362" y="569"/>
                          <a:pt x="362" y="565"/>
                          <a:pt x="358" y="561"/>
                        </a:cubicBezTo>
                        <a:cubicBezTo>
                          <a:pt x="342" y="545"/>
                          <a:pt x="349" y="555"/>
                          <a:pt x="355" y="555"/>
                        </a:cubicBezTo>
                        <a:cubicBezTo>
                          <a:pt x="357" y="555"/>
                          <a:pt x="357" y="555"/>
                          <a:pt x="357" y="555"/>
                        </a:cubicBezTo>
                        <a:cubicBezTo>
                          <a:pt x="357" y="552"/>
                          <a:pt x="357" y="552"/>
                          <a:pt x="357" y="552"/>
                        </a:cubicBezTo>
                        <a:cubicBezTo>
                          <a:pt x="352" y="538"/>
                          <a:pt x="352" y="538"/>
                          <a:pt x="352" y="538"/>
                        </a:cubicBezTo>
                        <a:cubicBezTo>
                          <a:pt x="351" y="534"/>
                          <a:pt x="352" y="531"/>
                          <a:pt x="350" y="528"/>
                        </a:cubicBezTo>
                        <a:cubicBezTo>
                          <a:pt x="349" y="525"/>
                          <a:pt x="346" y="524"/>
                          <a:pt x="346" y="521"/>
                        </a:cubicBezTo>
                        <a:cubicBezTo>
                          <a:pt x="346" y="520"/>
                          <a:pt x="347" y="520"/>
                          <a:pt x="347" y="519"/>
                        </a:cubicBezTo>
                        <a:cubicBezTo>
                          <a:pt x="347" y="516"/>
                          <a:pt x="345" y="514"/>
                          <a:pt x="344" y="511"/>
                        </a:cubicBezTo>
                        <a:cubicBezTo>
                          <a:pt x="343" y="507"/>
                          <a:pt x="343" y="504"/>
                          <a:pt x="340" y="502"/>
                        </a:cubicBezTo>
                        <a:cubicBezTo>
                          <a:pt x="336" y="500"/>
                          <a:pt x="333" y="499"/>
                          <a:pt x="331" y="495"/>
                        </a:cubicBezTo>
                        <a:cubicBezTo>
                          <a:pt x="328" y="491"/>
                          <a:pt x="325" y="489"/>
                          <a:pt x="324" y="485"/>
                        </a:cubicBezTo>
                        <a:cubicBezTo>
                          <a:pt x="322" y="478"/>
                          <a:pt x="323" y="474"/>
                          <a:pt x="321" y="467"/>
                        </a:cubicBezTo>
                        <a:cubicBezTo>
                          <a:pt x="320" y="464"/>
                          <a:pt x="315" y="464"/>
                          <a:pt x="315" y="460"/>
                        </a:cubicBezTo>
                        <a:cubicBezTo>
                          <a:pt x="315" y="459"/>
                          <a:pt x="315" y="459"/>
                          <a:pt x="315" y="458"/>
                        </a:cubicBezTo>
                        <a:cubicBezTo>
                          <a:pt x="315" y="452"/>
                          <a:pt x="306" y="455"/>
                          <a:pt x="299" y="454"/>
                        </a:cubicBezTo>
                        <a:cubicBezTo>
                          <a:pt x="293" y="453"/>
                          <a:pt x="292" y="446"/>
                          <a:pt x="285" y="446"/>
                        </a:cubicBezTo>
                        <a:cubicBezTo>
                          <a:pt x="285" y="443"/>
                          <a:pt x="285" y="443"/>
                          <a:pt x="285" y="443"/>
                        </a:cubicBezTo>
                        <a:cubicBezTo>
                          <a:pt x="285" y="442"/>
                          <a:pt x="286" y="441"/>
                          <a:pt x="286" y="440"/>
                        </a:cubicBezTo>
                        <a:cubicBezTo>
                          <a:pt x="286" y="437"/>
                          <a:pt x="283" y="438"/>
                          <a:pt x="280" y="437"/>
                        </a:cubicBezTo>
                        <a:cubicBezTo>
                          <a:pt x="283" y="435"/>
                          <a:pt x="283" y="432"/>
                          <a:pt x="285" y="429"/>
                        </a:cubicBezTo>
                        <a:cubicBezTo>
                          <a:pt x="287" y="430"/>
                          <a:pt x="287" y="431"/>
                          <a:pt x="288" y="433"/>
                        </a:cubicBezTo>
                        <a:cubicBezTo>
                          <a:pt x="289" y="430"/>
                          <a:pt x="292" y="428"/>
                          <a:pt x="292" y="424"/>
                        </a:cubicBezTo>
                        <a:cubicBezTo>
                          <a:pt x="292" y="417"/>
                          <a:pt x="290" y="409"/>
                          <a:pt x="283" y="409"/>
                        </a:cubicBezTo>
                        <a:cubicBezTo>
                          <a:pt x="276" y="409"/>
                          <a:pt x="274" y="413"/>
                          <a:pt x="268" y="415"/>
                        </a:cubicBezTo>
                        <a:cubicBezTo>
                          <a:pt x="268" y="414"/>
                          <a:pt x="267" y="414"/>
                          <a:pt x="267" y="414"/>
                        </a:cubicBezTo>
                        <a:cubicBezTo>
                          <a:pt x="267" y="412"/>
                          <a:pt x="269" y="412"/>
                          <a:pt x="269" y="410"/>
                        </a:cubicBezTo>
                        <a:cubicBezTo>
                          <a:pt x="269" y="409"/>
                          <a:pt x="268" y="409"/>
                          <a:pt x="268" y="408"/>
                        </a:cubicBezTo>
                        <a:cubicBezTo>
                          <a:pt x="269" y="408"/>
                          <a:pt x="270" y="409"/>
                          <a:pt x="272" y="409"/>
                        </a:cubicBezTo>
                        <a:cubicBezTo>
                          <a:pt x="273" y="409"/>
                          <a:pt x="273" y="409"/>
                          <a:pt x="273" y="409"/>
                        </a:cubicBezTo>
                        <a:cubicBezTo>
                          <a:pt x="271" y="401"/>
                          <a:pt x="264" y="399"/>
                          <a:pt x="259" y="392"/>
                        </a:cubicBezTo>
                        <a:cubicBezTo>
                          <a:pt x="257" y="389"/>
                          <a:pt x="257" y="385"/>
                          <a:pt x="253" y="385"/>
                        </a:cubicBezTo>
                        <a:cubicBezTo>
                          <a:pt x="251" y="385"/>
                          <a:pt x="252" y="389"/>
                          <a:pt x="250" y="389"/>
                        </a:cubicBezTo>
                        <a:cubicBezTo>
                          <a:pt x="248" y="389"/>
                          <a:pt x="247" y="388"/>
                          <a:pt x="246" y="387"/>
                        </a:cubicBezTo>
                        <a:cubicBezTo>
                          <a:pt x="243" y="389"/>
                          <a:pt x="242" y="393"/>
                          <a:pt x="238" y="393"/>
                        </a:cubicBezTo>
                        <a:cubicBezTo>
                          <a:pt x="232" y="393"/>
                          <a:pt x="229" y="389"/>
                          <a:pt x="223" y="386"/>
                        </a:cubicBezTo>
                        <a:cubicBezTo>
                          <a:pt x="221" y="385"/>
                          <a:pt x="220" y="385"/>
                          <a:pt x="217" y="384"/>
                        </a:cubicBezTo>
                        <a:cubicBezTo>
                          <a:pt x="209" y="379"/>
                          <a:pt x="204" y="374"/>
                          <a:pt x="193" y="374"/>
                        </a:cubicBezTo>
                        <a:cubicBezTo>
                          <a:pt x="190" y="374"/>
                          <a:pt x="189" y="378"/>
                          <a:pt x="186" y="379"/>
                        </a:cubicBezTo>
                        <a:cubicBezTo>
                          <a:pt x="182" y="381"/>
                          <a:pt x="179" y="381"/>
                          <a:pt x="175" y="382"/>
                        </a:cubicBezTo>
                        <a:cubicBezTo>
                          <a:pt x="174" y="372"/>
                          <a:pt x="163" y="371"/>
                          <a:pt x="157" y="364"/>
                        </a:cubicBezTo>
                        <a:cubicBezTo>
                          <a:pt x="149" y="358"/>
                          <a:pt x="144" y="356"/>
                          <a:pt x="135" y="352"/>
                        </a:cubicBezTo>
                        <a:cubicBezTo>
                          <a:pt x="130" y="348"/>
                          <a:pt x="127" y="344"/>
                          <a:pt x="120" y="344"/>
                        </a:cubicBezTo>
                        <a:cubicBezTo>
                          <a:pt x="116" y="344"/>
                          <a:pt x="114" y="347"/>
                          <a:pt x="111" y="349"/>
                        </a:cubicBezTo>
                        <a:cubicBezTo>
                          <a:pt x="105" y="352"/>
                          <a:pt x="102" y="354"/>
                          <a:pt x="95" y="354"/>
                        </a:cubicBezTo>
                        <a:cubicBezTo>
                          <a:pt x="89" y="354"/>
                          <a:pt x="85" y="353"/>
                          <a:pt x="79" y="353"/>
                        </a:cubicBezTo>
                        <a:cubicBezTo>
                          <a:pt x="74" y="353"/>
                          <a:pt x="71" y="354"/>
                          <a:pt x="66" y="354"/>
                        </a:cubicBezTo>
                        <a:cubicBezTo>
                          <a:pt x="41" y="354"/>
                          <a:pt x="41" y="354"/>
                          <a:pt x="41" y="354"/>
                        </a:cubicBezTo>
                        <a:cubicBezTo>
                          <a:pt x="7" y="360"/>
                          <a:pt x="7" y="360"/>
                          <a:pt x="7" y="360"/>
                        </a:cubicBezTo>
                        <a:cubicBezTo>
                          <a:pt x="1" y="360"/>
                          <a:pt x="1" y="360"/>
                          <a:pt x="1" y="360"/>
                        </a:cubicBezTo>
                        <a:cubicBezTo>
                          <a:pt x="0" y="360"/>
                          <a:pt x="0" y="360"/>
                          <a:pt x="0" y="360"/>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40" name="Google Shape;40;p4"/>
                  <p:cNvSpPr/>
                  <p:nvPr/>
                </p:nvSpPr>
                <p:spPr>
                  <a:xfrm>
                    <a:off x="5341938" y="3571875"/>
                    <a:ext cx="900114" cy="636588"/>
                  </a:xfrm>
                  <a:custGeom>
                    <a:avLst/>
                    <a:gdLst/>
                    <a:ahLst/>
                    <a:cxnLst/>
                    <a:rect l="l" t="t" r="r" b="b"/>
                    <a:pathLst>
                      <a:path w="496" h="351" extrusionOk="0">
                        <a:moveTo>
                          <a:pt x="237" y="302"/>
                        </a:moveTo>
                        <a:cubicBezTo>
                          <a:pt x="235" y="303"/>
                          <a:pt x="233" y="304"/>
                          <a:pt x="232" y="307"/>
                        </a:cubicBezTo>
                        <a:cubicBezTo>
                          <a:pt x="234" y="307"/>
                          <a:pt x="235" y="307"/>
                          <a:pt x="238" y="307"/>
                        </a:cubicBezTo>
                        <a:cubicBezTo>
                          <a:pt x="238" y="305"/>
                          <a:pt x="237" y="304"/>
                          <a:pt x="237" y="302"/>
                        </a:cubicBezTo>
                        <a:close/>
                        <a:moveTo>
                          <a:pt x="0" y="276"/>
                        </a:moveTo>
                        <a:cubicBezTo>
                          <a:pt x="0" y="276"/>
                          <a:pt x="0" y="276"/>
                          <a:pt x="0" y="276"/>
                        </a:cubicBezTo>
                        <a:cubicBezTo>
                          <a:pt x="1" y="0"/>
                          <a:pt x="1" y="0"/>
                          <a:pt x="1" y="0"/>
                        </a:cubicBezTo>
                        <a:cubicBezTo>
                          <a:pt x="1" y="0"/>
                          <a:pt x="1" y="0"/>
                          <a:pt x="1" y="0"/>
                        </a:cubicBezTo>
                        <a:cubicBezTo>
                          <a:pt x="4" y="0"/>
                          <a:pt x="4" y="0"/>
                          <a:pt x="4" y="0"/>
                        </a:cubicBezTo>
                        <a:cubicBezTo>
                          <a:pt x="8" y="2"/>
                          <a:pt x="12" y="2"/>
                          <a:pt x="17" y="4"/>
                        </a:cubicBezTo>
                        <a:cubicBezTo>
                          <a:pt x="23" y="6"/>
                          <a:pt x="26" y="12"/>
                          <a:pt x="33" y="12"/>
                        </a:cubicBezTo>
                        <a:cubicBezTo>
                          <a:pt x="37" y="12"/>
                          <a:pt x="36" y="5"/>
                          <a:pt x="40" y="5"/>
                        </a:cubicBezTo>
                        <a:cubicBezTo>
                          <a:pt x="44" y="5"/>
                          <a:pt x="47" y="6"/>
                          <a:pt x="51" y="6"/>
                        </a:cubicBezTo>
                        <a:cubicBezTo>
                          <a:pt x="53" y="6"/>
                          <a:pt x="55" y="6"/>
                          <a:pt x="57" y="6"/>
                        </a:cubicBezTo>
                        <a:cubicBezTo>
                          <a:pt x="63" y="6"/>
                          <a:pt x="65" y="11"/>
                          <a:pt x="69" y="15"/>
                        </a:cubicBezTo>
                        <a:cubicBezTo>
                          <a:pt x="70" y="17"/>
                          <a:pt x="70" y="18"/>
                          <a:pt x="71" y="19"/>
                        </a:cubicBezTo>
                        <a:cubicBezTo>
                          <a:pt x="74" y="21"/>
                          <a:pt x="79" y="19"/>
                          <a:pt x="79" y="22"/>
                        </a:cubicBezTo>
                        <a:cubicBezTo>
                          <a:pt x="79" y="25"/>
                          <a:pt x="78" y="27"/>
                          <a:pt x="78" y="30"/>
                        </a:cubicBezTo>
                        <a:cubicBezTo>
                          <a:pt x="78" y="34"/>
                          <a:pt x="81" y="35"/>
                          <a:pt x="82" y="38"/>
                        </a:cubicBezTo>
                        <a:cubicBezTo>
                          <a:pt x="85" y="43"/>
                          <a:pt x="86" y="50"/>
                          <a:pt x="92" y="50"/>
                        </a:cubicBezTo>
                        <a:cubicBezTo>
                          <a:pt x="96" y="50"/>
                          <a:pt x="96" y="45"/>
                          <a:pt x="96" y="41"/>
                        </a:cubicBezTo>
                        <a:cubicBezTo>
                          <a:pt x="97" y="38"/>
                          <a:pt x="100" y="37"/>
                          <a:pt x="101" y="34"/>
                        </a:cubicBezTo>
                        <a:cubicBezTo>
                          <a:pt x="104" y="41"/>
                          <a:pt x="111" y="42"/>
                          <a:pt x="119" y="44"/>
                        </a:cubicBezTo>
                        <a:cubicBezTo>
                          <a:pt x="125" y="46"/>
                          <a:pt x="127" y="49"/>
                          <a:pt x="132" y="51"/>
                        </a:cubicBezTo>
                        <a:cubicBezTo>
                          <a:pt x="131" y="54"/>
                          <a:pt x="130" y="56"/>
                          <a:pt x="130" y="59"/>
                        </a:cubicBezTo>
                        <a:cubicBezTo>
                          <a:pt x="130" y="66"/>
                          <a:pt x="129" y="71"/>
                          <a:pt x="134" y="76"/>
                        </a:cubicBezTo>
                        <a:cubicBezTo>
                          <a:pt x="138" y="79"/>
                          <a:pt x="144" y="78"/>
                          <a:pt x="144" y="83"/>
                        </a:cubicBezTo>
                        <a:cubicBezTo>
                          <a:pt x="144" y="88"/>
                          <a:pt x="144" y="88"/>
                          <a:pt x="144" y="88"/>
                        </a:cubicBezTo>
                        <a:cubicBezTo>
                          <a:pt x="144" y="91"/>
                          <a:pt x="149" y="90"/>
                          <a:pt x="151" y="91"/>
                        </a:cubicBezTo>
                        <a:cubicBezTo>
                          <a:pt x="156" y="92"/>
                          <a:pt x="158" y="96"/>
                          <a:pt x="162" y="98"/>
                        </a:cubicBezTo>
                        <a:cubicBezTo>
                          <a:pt x="170" y="103"/>
                          <a:pt x="175" y="105"/>
                          <a:pt x="179" y="112"/>
                        </a:cubicBezTo>
                        <a:cubicBezTo>
                          <a:pt x="180" y="115"/>
                          <a:pt x="183" y="115"/>
                          <a:pt x="184" y="117"/>
                        </a:cubicBezTo>
                        <a:cubicBezTo>
                          <a:pt x="189" y="124"/>
                          <a:pt x="191" y="128"/>
                          <a:pt x="197" y="133"/>
                        </a:cubicBezTo>
                        <a:cubicBezTo>
                          <a:pt x="202" y="137"/>
                          <a:pt x="205" y="142"/>
                          <a:pt x="211" y="142"/>
                        </a:cubicBezTo>
                        <a:cubicBezTo>
                          <a:pt x="212" y="142"/>
                          <a:pt x="213" y="140"/>
                          <a:pt x="214" y="140"/>
                        </a:cubicBezTo>
                        <a:cubicBezTo>
                          <a:pt x="217" y="139"/>
                          <a:pt x="219" y="140"/>
                          <a:pt x="221" y="139"/>
                        </a:cubicBezTo>
                        <a:cubicBezTo>
                          <a:pt x="221" y="137"/>
                          <a:pt x="219" y="135"/>
                          <a:pt x="219" y="133"/>
                        </a:cubicBezTo>
                        <a:cubicBezTo>
                          <a:pt x="219" y="127"/>
                          <a:pt x="224" y="123"/>
                          <a:pt x="230" y="123"/>
                        </a:cubicBezTo>
                        <a:cubicBezTo>
                          <a:pt x="235" y="123"/>
                          <a:pt x="237" y="125"/>
                          <a:pt x="242" y="125"/>
                        </a:cubicBezTo>
                        <a:cubicBezTo>
                          <a:pt x="245" y="125"/>
                          <a:pt x="246" y="122"/>
                          <a:pt x="249" y="122"/>
                        </a:cubicBezTo>
                        <a:cubicBezTo>
                          <a:pt x="258" y="122"/>
                          <a:pt x="260" y="133"/>
                          <a:pt x="269" y="133"/>
                        </a:cubicBezTo>
                        <a:cubicBezTo>
                          <a:pt x="270" y="133"/>
                          <a:pt x="270" y="132"/>
                          <a:pt x="271" y="132"/>
                        </a:cubicBezTo>
                        <a:cubicBezTo>
                          <a:pt x="274" y="132"/>
                          <a:pt x="275" y="134"/>
                          <a:pt x="278" y="134"/>
                        </a:cubicBezTo>
                        <a:cubicBezTo>
                          <a:pt x="279" y="134"/>
                          <a:pt x="280" y="133"/>
                          <a:pt x="282" y="133"/>
                        </a:cubicBezTo>
                        <a:cubicBezTo>
                          <a:pt x="284" y="133"/>
                          <a:pt x="284" y="135"/>
                          <a:pt x="286" y="135"/>
                        </a:cubicBezTo>
                        <a:cubicBezTo>
                          <a:pt x="290" y="137"/>
                          <a:pt x="293" y="137"/>
                          <a:pt x="297" y="137"/>
                        </a:cubicBezTo>
                        <a:cubicBezTo>
                          <a:pt x="300" y="137"/>
                          <a:pt x="300" y="137"/>
                          <a:pt x="300" y="137"/>
                        </a:cubicBezTo>
                        <a:cubicBezTo>
                          <a:pt x="300" y="133"/>
                          <a:pt x="300" y="133"/>
                          <a:pt x="300" y="133"/>
                        </a:cubicBezTo>
                        <a:cubicBezTo>
                          <a:pt x="301" y="133"/>
                          <a:pt x="301" y="132"/>
                          <a:pt x="302" y="132"/>
                        </a:cubicBezTo>
                        <a:cubicBezTo>
                          <a:pt x="303" y="132"/>
                          <a:pt x="304" y="133"/>
                          <a:pt x="305" y="133"/>
                        </a:cubicBezTo>
                        <a:cubicBezTo>
                          <a:pt x="306" y="133"/>
                          <a:pt x="307" y="133"/>
                          <a:pt x="308" y="133"/>
                        </a:cubicBezTo>
                        <a:cubicBezTo>
                          <a:pt x="311" y="133"/>
                          <a:pt x="312" y="135"/>
                          <a:pt x="315" y="136"/>
                        </a:cubicBezTo>
                        <a:cubicBezTo>
                          <a:pt x="322" y="139"/>
                          <a:pt x="326" y="141"/>
                          <a:pt x="333" y="141"/>
                        </a:cubicBezTo>
                        <a:cubicBezTo>
                          <a:pt x="337" y="141"/>
                          <a:pt x="336" y="136"/>
                          <a:pt x="339" y="135"/>
                        </a:cubicBezTo>
                        <a:cubicBezTo>
                          <a:pt x="349" y="132"/>
                          <a:pt x="355" y="130"/>
                          <a:pt x="365" y="130"/>
                        </a:cubicBezTo>
                        <a:cubicBezTo>
                          <a:pt x="373" y="130"/>
                          <a:pt x="379" y="131"/>
                          <a:pt x="385" y="136"/>
                        </a:cubicBezTo>
                        <a:cubicBezTo>
                          <a:pt x="390" y="140"/>
                          <a:pt x="390" y="145"/>
                          <a:pt x="390" y="152"/>
                        </a:cubicBezTo>
                        <a:cubicBezTo>
                          <a:pt x="390" y="158"/>
                          <a:pt x="390" y="158"/>
                          <a:pt x="390" y="158"/>
                        </a:cubicBezTo>
                        <a:cubicBezTo>
                          <a:pt x="390" y="167"/>
                          <a:pt x="397" y="171"/>
                          <a:pt x="397" y="180"/>
                        </a:cubicBezTo>
                        <a:cubicBezTo>
                          <a:pt x="397" y="182"/>
                          <a:pt x="396" y="183"/>
                          <a:pt x="396" y="185"/>
                        </a:cubicBezTo>
                        <a:cubicBezTo>
                          <a:pt x="396" y="188"/>
                          <a:pt x="400" y="189"/>
                          <a:pt x="403" y="190"/>
                        </a:cubicBezTo>
                        <a:cubicBezTo>
                          <a:pt x="408" y="192"/>
                          <a:pt x="411" y="194"/>
                          <a:pt x="416" y="197"/>
                        </a:cubicBezTo>
                        <a:cubicBezTo>
                          <a:pt x="496" y="236"/>
                          <a:pt x="496" y="236"/>
                          <a:pt x="496" y="236"/>
                        </a:cubicBezTo>
                        <a:cubicBezTo>
                          <a:pt x="496" y="236"/>
                          <a:pt x="496" y="236"/>
                          <a:pt x="496" y="236"/>
                        </a:cubicBezTo>
                        <a:cubicBezTo>
                          <a:pt x="495" y="238"/>
                          <a:pt x="494" y="240"/>
                          <a:pt x="492" y="240"/>
                        </a:cubicBezTo>
                        <a:cubicBezTo>
                          <a:pt x="489" y="240"/>
                          <a:pt x="488" y="238"/>
                          <a:pt x="487" y="235"/>
                        </a:cubicBezTo>
                        <a:cubicBezTo>
                          <a:pt x="486" y="235"/>
                          <a:pt x="485" y="236"/>
                          <a:pt x="484" y="236"/>
                        </a:cubicBezTo>
                        <a:cubicBezTo>
                          <a:pt x="479" y="232"/>
                          <a:pt x="480" y="233"/>
                          <a:pt x="484" y="241"/>
                        </a:cubicBezTo>
                        <a:cubicBezTo>
                          <a:pt x="484" y="249"/>
                          <a:pt x="474" y="251"/>
                          <a:pt x="467" y="254"/>
                        </a:cubicBezTo>
                        <a:cubicBezTo>
                          <a:pt x="465" y="254"/>
                          <a:pt x="465" y="254"/>
                          <a:pt x="465" y="254"/>
                        </a:cubicBezTo>
                        <a:cubicBezTo>
                          <a:pt x="461" y="255"/>
                          <a:pt x="459" y="255"/>
                          <a:pt x="456" y="255"/>
                        </a:cubicBezTo>
                        <a:cubicBezTo>
                          <a:pt x="453" y="255"/>
                          <a:pt x="452" y="254"/>
                          <a:pt x="449" y="254"/>
                        </a:cubicBezTo>
                        <a:cubicBezTo>
                          <a:pt x="448" y="254"/>
                          <a:pt x="447" y="255"/>
                          <a:pt x="445" y="255"/>
                        </a:cubicBezTo>
                        <a:cubicBezTo>
                          <a:pt x="444" y="255"/>
                          <a:pt x="443" y="254"/>
                          <a:pt x="442" y="254"/>
                        </a:cubicBezTo>
                        <a:cubicBezTo>
                          <a:pt x="433" y="254"/>
                          <a:pt x="429" y="257"/>
                          <a:pt x="420" y="257"/>
                        </a:cubicBezTo>
                        <a:cubicBezTo>
                          <a:pt x="418" y="257"/>
                          <a:pt x="416" y="257"/>
                          <a:pt x="414" y="255"/>
                        </a:cubicBezTo>
                        <a:cubicBezTo>
                          <a:pt x="413" y="258"/>
                          <a:pt x="409" y="258"/>
                          <a:pt x="405" y="258"/>
                        </a:cubicBezTo>
                        <a:cubicBezTo>
                          <a:pt x="402" y="259"/>
                          <a:pt x="400" y="260"/>
                          <a:pt x="396" y="260"/>
                        </a:cubicBezTo>
                        <a:cubicBezTo>
                          <a:pt x="395" y="260"/>
                          <a:pt x="395" y="258"/>
                          <a:pt x="394" y="257"/>
                        </a:cubicBezTo>
                        <a:cubicBezTo>
                          <a:pt x="392" y="262"/>
                          <a:pt x="387" y="262"/>
                          <a:pt x="382" y="262"/>
                        </a:cubicBezTo>
                        <a:cubicBezTo>
                          <a:pt x="380" y="262"/>
                          <a:pt x="379" y="259"/>
                          <a:pt x="377" y="259"/>
                        </a:cubicBezTo>
                        <a:cubicBezTo>
                          <a:pt x="373" y="259"/>
                          <a:pt x="371" y="259"/>
                          <a:pt x="367" y="260"/>
                        </a:cubicBezTo>
                        <a:cubicBezTo>
                          <a:pt x="367" y="261"/>
                          <a:pt x="367" y="261"/>
                          <a:pt x="367" y="262"/>
                        </a:cubicBezTo>
                        <a:cubicBezTo>
                          <a:pt x="367" y="265"/>
                          <a:pt x="368" y="266"/>
                          <a:pt x="369" y="268"/>
                        </a:cubicBezTo>
                        <a:cubicBezTo>
                          <a:pt x="364" y="271"/>
                          <a:pt x="357" y="271"/>
                          <a:pt x="357" y="277"/>
                        </a:cubicBezTo>
                        <a:cubicBezTo>
                          <a:pt x="357" y="277"/>
                          <a:pt x="358" y="277"/>
                          <a:pt x="358" y="278"/>
                        </a:cubicBezTo>
                        <a:cubicBezTo>
                          <a:pt x="361" y="276"/>
                          <a:pt x="363" y="275"/>
                          <a:pt x="366" y="274"/>
                        </a:cubicBezTo>
                        <a:cubicBezTo>
                          <a:pt x="360" y="281"/>
                          <a:pt x="358" y="285"/>
                          <a:pt x="351" y="292"/>
                        </a:cubicBezTo>
                        <a:cubicBezTo>
                          <a:pt x="345" y="298"/>
                          <a:pt x="342" y="301"/>
                          <a:pt x="335" y="307"/>
                        </a:cubicBezTo>
                        <a:cubicBezTo>
                          <a:pt x="332" y="309"/>
                          <a:pt x="331" y="312"/>
                          <a:pt x="327" y="313"/>
                        </a:cubicBezTo>
                        <a:cubicBezTo>
                          <a:pt x="321" y="315"/>
                          <a:pt x="317" y="313"/>
                          <a:pt x="311" y="316"/>
                        </a:cubicBezTo>
                        <a:cubicBezTo>
                          <a:pt x="304" y="318"/>
                          <a:pt x="301" y="320"/>
                          <a:pt x="294" y="320"/>
                        </a:cubicBezTo>
                        <a:cubicBezTo>
                          <a:pt x="292" y="320"/>
                          <a:pt x="291" y="320"/>
                          <a:pt x="289" y="321"/>
                        </a:cubicBezTo>
                        <a:cubicBezTo>
                          <a:pt x="289" y="324"/>
                          <a:pt x="291" y="326"/>
                          <a:pt x="292" y="329"/>
                        </a:cubicBezTo>
                        <a:cubicBezTo>
                          <a:pt x="293" y="331"/>
                          <a:pt x="294" y="334"/>
                          <a:pt x="296" y="334"/>
                        </a:cubicBezTo>
                        <a:cubicBezTo>
                          <a:pt x="299" y="334"/>
                          <a:pt x="300" y="333"/>
                          <a:pt x="302" y="331"/>
                        </a:cubicBezTo>
                        <a:cubicBezTo>
                          <a:pt x="303" y="332"/>
                          <a:pt x="303" y="333"/>
                          <a:pt x="303" y="334"/>
                        </a:cubicBezTo>
                        <a:cubicBezTo>
                          <a:pt x="303" y="340"/>
                          <a:pt x="302" y="344"/>
                          <a:pt x="301" y="351"/>
                        </a:cubicBezTo>
                        <a:cubicBezTo>
                          <a:pt x="297" y="350"/>
                          <a:pt x="296" y="345"/>
                          <a:pt x="294" y="341"/>
                        </a:cubicBezTo>
                        <a:cubicBezTo>
                          <a:pt x="292" y="337"/>
                          <a:pt x="290" y="334"/>
                          <a:pt x="290" y="330"/>
                        </a:cubicBezTo>
                        <a:cubicBezTo>
                          <a:pt x="286" y="329"/>
                          <a:pt x="284" y="327"/>
                          <a:pt x="280" y="327"/>
                        </a:cubicBezTo>
                        <a:cubicBezTo>
                          <a:pt x="276" y="327"/>
                          <a:pt x="277" y="332"/>
                          <a:pt x="276" y="335"/>
                        </a:cubicBezTo>
                        <a:cubicBezTo>
                          <a:pt x="273" y="332"/>
                          <a:pt x="273" y="329"/>
                          <a:pt x="271" y="326"/>
                        </a:cubicBezTo>
                        <a:cubicBezTo>
                          <a:pt x="270" y="324"/>
                          <a:pt x="268" y="323"/>
                          <a:pt x="268" y="321"/>
                        </a:cubicBezTo>
                        <a:cubicBezTo>
                          <a:pt x="268" y="320"/>
                          <a:pt x="269" y="320"/>
                          <a:pt x="270" y="320"/>
                        </a:cubicBezTo>
                        <a:cubicBezTo>
                          <a:pt x="269" y="318"/>
                          <a:pt x="270" y="315"/>
                          <a:pt x="268" y="315"/>
                        </a:cubicBezTo>
                        <a:cubicBezTo>
                          <a:pt x="265" y="315"/>
                          <a:pt x="263" y="317"/>
                          <a:pt x="260" y="318"/>
                        </a:cubicBezTo>
                        <a:cubicBezTo>
                          <a:pt x="259" y="319"/>
                          <a:pt x="258" y="319"/>
                          <a:pt x="256" y="319"/>
                        </a:cubicBezTo>
                        <a:cubicBezTo>
                          <a:pt x="253" y="319"/>
                          <a:pt x="252" y="315"/>
                          <a:pt x="250" y="312"/>
                        </a:cubicBezTo>
                        <a:cubicBezTo>
                          <a:pt x="248" y="309"/>
                          <a:pt x="245" y="308"/>
                          <a:pt x="245" y="304"/>
                        </a:cubicBezTo>
                        <a:cubicBezTo>
                          <a:pt x="245" y="302"/>
                          <a:pt x="246" y="302"/>
                          <a:pt x="246" y="300"/>
                        </a:cubicBezTo>
                        <a:cubicBezTo>
                          <a:pt x="246" y="299"/>
                          <a:pt x="246" y="299"/>
                          <a:pt x="246" y="299"/>
                        </a:cubicBezTo>
                        <a:cubicBezTo>
                          <a:pt x="244" y="298"/>
                          <a:pt x="244" y="298"/>
                          <a:pt x="244" y="298"/>
                        </a:cubicBezTo>
                        <a:cubicBezTo>
                          <a:pt x="243" y="299"/>
                          <a:pt x="242" y="299"/>
                          <a:pt x="240" y="299"/>
                        </a:cubicBezTo>
                        <a:cubicBezTo>
                          <a:pt x="234" y="298"/>
                          <a:pt x="234" y="298"/>
                          <a:pt x="234" y="298"/>
                        </a:cubicBezTo>
                        <a:cubicBezTo>
                          <a:pt x="230" y="299"/>
                          <a:pt x="227" y="299"/>
                          <a:pt x="224" y="301"/>
                        </a:cubicBezTo>
                        <a:cubicBezTo>
                          <a:pt x="221" y="303"/>
                          <a:pt x="221" y="306"/>
                          <a:pt x="218" y="306"/>
                        </a:cubicBezTo>
                        <a:cubicBezTo>
                          <a:pt x="214" y="306"/>
                          <a:pt x="212" y="302"/>
                          <a:pt x="212" y="298"/>
                        </a:cubicBezTo>
                        <a:cubicBezTo>
                          <a:pt x="212" y="295"/>
                          <a:pt x="217" y="296"/>
                          <a:pt x="220" y="293"/>
                        </a:cubicBezTo>
                        <a:cubicBezTo>
                          <a:pt x="225" y="289"/>
                          <a:pt x="228" y="285"/>
                          <a:pt x="228" y="279"/>
                        </a:cubicBezTo>
                        <a:cubicBezTo>
                          <a:pt x="228" y="274"/>
                          <a:pt x="226" y="271"/>
                          <a:pt x="223" y="267"/>
                        </a:cubicBezTo>
                        <a:cubicBezTo>
                          <a:pt x="221" y="264"/>
                          <a:pt x="220" y="261"/>
                          <a:pt x="217" y="261"/>
                        </a:cubicBezTo>
                        <a:cubicBezTo>
                          <a:pt x="214" y="261"/>
                          <a:pt x="214" y="264"/>
                          <a:pt x="212" y="265"/>
                        </a:cubicBezTo>
                        <a:cubicBezTo>
                          <a:pt x="208" y="268"/>
                          <a:pt x="204" y="269"/>
                          <a:pt x="200" y="272"/>
                        </a:cubicBezTo>
                        <a:cubicBezTo>
                          <a:pt x="197" y="273"/>
                          <a:pt x="196" y="275"/>
                          <a:pt x="194" y="277"/>
                        </a:cubicBezTo>
                        <a:cubicBezTo>
                          <a:pt x="192" y="278"/>
                          <a:pt x="190" y="279"/>
                          <a:pt x="190" y="281"/>
                        </a:cubicBezTo>
                        <a:cubicBezTo>
                          <a:pt x="190" y="283"/>
                          <a:pt x="193" y="284"/>
                          <a:pt x="195" y="284"/>
                        </a:cubicBezTo>
                        <a:cubicBezTo>
                          <a:pt x="199" y="284"/>
                          <a:pt x="201" y="282"/>
                          <a:pt x="205" y="280"/>
                        </a:cubicBezTo>
                        <a:cubicBezTo>
                          <a:pt x="205" y="281"/>
                          <a:pt x="206" y="281"/>
                          <a:pt x="206" y="282"/>
                        </a:cubicBezTo>
                        <a:cubicBezTo>
                          <a:pt x="206" y="287"/>
                          <a:pt x="200" y="288"/>
                          <a:pt x="196" y="290"/>
                        </a:cubicBezTo>
                        <a:cubicBezTo>
                          <a:pt x="188" y="295"/>
                          <a:pt x="183" y="298"/>
                          <a:pt x="174" y="302"/>
                        </a:cubicBezTo>
                        <a:cubicBezTo>
                          <a:pt x="166" y="306"/>
                          <a:pt x="164" y="313"/>
                          <a:pt x="156" y="319"/>
                        </a:cubicBezTo>
                        <a:cubicBezTo>
                          <a:pt x="154" y="321"/>
                          <a:pt x="152" y="320"/>
                          <a:pt x="150" y="322"/>
                        </a:cubicBezTo>
                        <a:cubicBezTo>
                          <a:pt x="147" y="325"/>
                          <a:pt x="147" y="330"/>
                          <a:pt x="143" y="330"/>
                        </a:cubicBezTo>
                        <a:cubicBezTo>
                          <a:pt x="137" y="330"/>
                          <a:pt x="135" y="323"/>
                          <a:pt x="129" y="323"/>
                        </a:cubicBezTo>
                        <a:cubicBezTo>
                          <a:pt x="128" y="323"/>
                          <a:pt x="128" y="324"/>
                          <a:pt x="127" y="324"/>
                        </a:cubicBezTo>
                        <a:cubicBezTo>
                          <a:pt x="121" y="324"/>
                          <a:pt x="120" y="319"/>
                          <a:pt x="115" y="317"/>
                        </a:cubicBezTo>
                        <a:cubicBezTo>
                          <a:pt x="110" y="314"/>
                          <a:pt x="106" y="315"/>
                          <a:pt x="102" y="312"/>
                        </a:cubicBezTo>
                        <a:cubicBezTo>
                          <a:pt x="93" y="305"/>
                          <a:pt x="89" y="297"/>
                          <a:pt x="78" y="297"/>
                        </a:cubicBezTo>
                        <a:cubicBezTo>
                          <a:pt x="74" y="297"/>
                          <a:pt x="72" y="300"/>
                          <a:pt x="68" y="300"/>
                        </a:cubicBezTo>
                        <a:cubicBezTo>
                          <a:pt x="65" y="300"/>
                          <a:pt x="65" y="297"/>
                          <a:pt x="63" y="296"/>
                        </a:cubicBezTo>
                        <a:cubicBezTo>
                          <a:pt x="57" y="292"/>
                          <a:pt x="53" y="290"/>
                          <a:pt x="46" y="290"/>
                        </a:cubicBezTo>
                        <a:cubicBezTo>
                          <a:pt x="44" y="290"/>
                          <a:pt x="43" y="291"/>
                          <a:pt x="41" y="291"/>
                        </a:cubicBezTo>
                        <a:cubicBezTo>
                          <a:pt x="39" y="292"/>
                          <a:pt x="35" y="291"/>
                          <a:pt x="35" y="294"/>
                        </a:cubicBezTo>
                        <a:cubicBezTo>
                          <a:pt x="35" y="295"/>
                          <a:pt x="36" y="296"/>
                          <a:pt x="36" y="297"/>
                        </a:cubicBezTo>
                        <a:cubicBezTo>
                          <a:pt x="36" y="300"/>
                          <a:pt x="36" y="300"/>
                          <a:pt x="36" y="300"/>
                        </a:cubicBezTo>
                        <a:cubicBezTo>
                          <a:pt x="33" y="300"/>
                          <a:pt x="33" y="300"/>
                          <a:pt x="33" y="300"/>
                        </a:cubicBezTo>
                        <a:cubicBezTo>
                          <a:pt x="27" y="297"/>
                          <a:pt x="25" y="292"/>
                          <a:pt x="20" y="287"/>
                        </a:cubicBezTo>
                        <a:cubicBezTo>
                          <a:pt x="14" y="281"/>
                          <a:pt x="8" y="277"/>
                          <a:pt x="0" y="276"/>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41" name="Google Shape;41;p4"/>
                  <p:cNvSpPr/>
                  <p:nvPr/>
                </p:nvSpPr>
                <p:spPr>
                  <a:xfrm>
                    <a:off x="5343525" y="2886075"/>
                    <a:ext cx="1258888" cy="1112838"/>
                  </a:xfrm>
                  <a:custGeom>
                    <a:avLst/>
                    <a:gdLst/>
                    <a:ahLst/>
                    <a:cxnLst/>
                    <a:rect l="l" t="t" r="r" b="b"/>
                    <a:pathLst>
                      <a:path w="694" h="614" extrusionOk="0">
                        <a:moveTo>
                          <a:pt x="495" y="614"/>
                        </a:moveTo>
                        <a:cubicBezTo>
                          <a:pt x="495" y="614"/>
                          <a:pt x="495" y="613"/>
                          <a:pt x="495" y="613"/>
                        </a:cubicBezTo>
                        <a:cubicBezTo>
                          <a:pt x="495" y="607"/>
                          <a:pt x="495" y="607"/>
                          <a:pt x="495" y="607"/>
                        </a:cubicBezTo>
                        <a:cubicBezTo>
                          <a:pt x="495" y="603"/>
                          <a:pt x="497" y="600"/>
                          <a:pt x="497" y="596"/>
                        </a:cubicBezTo>
                        <a:cubicBezTo>
                          <a:pt x="497" y="592"/>
                          <a:pt x="496" y="590"/>
                          <a:pt x="496" y="587"/>
                        </a:cubicBezTo>
                        <a:cubicBezTo>
                          <a:pt x="493" y="587"/>
                          <a:pt x="493" y="587"/>
                          <a:pt x="493" y="587"/>
                        </a:cubicBezTo>
                        <a:cubicBezTo>
                          <a:pt x="492" y="587"/>
                          <a:pt x="492" y="588"/>
                          <a:pt x="491" y="588"/>
                        </a:cubicBezTo>
                        <a:cubicBezTo>
                          <a:pt x="491" y="586"/>
                          <a:pt x="491" y="586"/>
                          <a:pt x="491" y="586"/>
                        </a:cubicBezTo>
                        <a:cubicBezTo>
                          <a:pt x="493" y="579"/>
                          <a:pt x="493" y="579"/>
                          <a:pt x="493" y="579"/>
                        </a:cubicBezTo>
                        <a:cubicBezTo>
                          <a:pt x="492" y="578"/>
                          <a:pt x="491" y="577"/>
                          <a:pt x="491" y="576"/>
                        </a:cubicBezTo>
                        <a:cubicBezTo>
                          <a:pt x="491" y="570"/>
                          <a:pt x="497" y="567"/>
                          <a:pt x="497" y="562"/>
                        </a:cubicBezTo>
                        <a:cubicBezTo>
                          <a:pt x="497" y="561"/>
                          <a:pt x="496" y="561"/>
                          <a:pt x="496" y="560"/>
                        </a:cubicBezTo>
                        <a:cubicBezTo>
                          <a:pt x="496" y="555"/>
                          <a:pt x="500" y="552"/>
                          <a:pt x="500" y="547"/>
                        </a:cubicBezTo>
                        <a:cubicBezTo>
                          <a:pt x="500" y="537"/>
                          <a:pt x="500" y="537"/>
                          <a:pt x="500" y="537"/>
                        </a:cubicBezTo>
                        <a:cubicBezTo>
                          <a:pt x="500" y="533"/>
                          <a:pt x="504" y="532"/>
                          <a:pt x="504" y="528"/>
                        </a:cubicBezTo>
                        <a:cubicBezTo>
                          <a:pt x="504" y="522"/>
                          <a:pt x="502" y="520"/>
                          <a:pt x="502" y="515"/>
                        </a:cubicBezTo>
                        <a:cubicBezTo>
                          <a:pt x="502" y="512"/>
                          <a:pt x="506" y="511"/>
                          <a:pt x="506" y="508"/>
                        </a:cubicBezTo>
                        <a:cubicBezTo>
                          <a:pt x="506" y="507"/>
                          <a:pt x="504" y="507"/>
                          <a:pt x="504" y="507"/>
                        </a:cubicBezTo>
                        <a:cubicBezTo>
                          <a:pt x="504" y="501"/>
                          <a:pt x="509" y="498"/>
                          <a:pt x="509" y="492"/>
                        </a:cubicBezTo>
                        <a:cubicBezTo>
                          <a:pt x="511" y="493"/>
                          <a:pt x="513" y="491"/>
                          <a:pt x="513" y="488"/>
                        </a:cubicBezTo>
                        <a:cubicBezTo>
                          <a:pt x="515" y="485"/>
                          <a:pt x="517" y="484"/>
                          <a:pt x="517" y="481"/>
                        </a:cubicBezTo>
                        <a:cubicBezTo>
                          <a:pt x="517" y="474"/>
                          <a:pt x="521" y="472"/>
                          <a:pt x="523" y="466"/>
                        </a:cubicBezTo>
                        <a:cubicBezTo>
                          <a:pt x="523" y="462"/>
                          <a:pt x="524" y="459"/>
                          <a:pt x="526" y="457"/>
                        </a:cubicBezTo>
                        <a:cubicBezTo>
                          <a:pt x="526" y="457"/>
                          <a:pt x="526" y="457"/>
                          <a:pt x="526" y="457"/>
                        </a:cubicBezTo>
                        <a:cubicBezTo>
                          <a:pt x="526" y="456"/>
                          <a:pt x="525" y="455"/>
                          <a:pt x="525" y="455"/>
                        </a:cubicBezTo>
                        <a:cubicBezTo>
                          <a:pt x="526" y="452"/>
                          <a:pt x="530" y="450"/>
                          <a:pt x="532" y="453"/>
                        </a:cubicBezTo>
                        <a:cubicBezTo>
                          <a:pt x="532" y="453"/>
                          <a:pt x="532" y="453"/>
                          <a:pt x="532" y="453"/>
                        </a:cubicBezTo>
                        <a:cubicBezTo>
                          <a:pt x="532" y="453"/>
                          <a:pt x="533" y="453"/>
                          <a:pt x="533" y="453"/>
                        </a:cubicBezTo>
                        <a:cubicBezTo>
                          <a:pt x="534" y="453"/>
                          <a:pt x="535" y="454"/>
                          <a:pt x="536" y="454"/>
                        </a:cubicBezTo>
                        <a:cubicBezTo>
                          <a:pt x="536" y="454"/>
                          <a:pt x="536" y="454"/>
                          <a:pt x="537" y="454"/>
                        </a:cubicBezTo>
                        <a:cubicBezTo>
                          <a:pt x="535" y="451"/>
                          <a:pt x="535" y="449"/>
                          <a:pt x="535" y="445"/>
                        </a:cubicBezTo>
                        <a:cubicBezTo>
                          <a:pt x="535" y="444"/>
                          <a:pt x="536" y="443"/>
                          <a:pt x="538" y="443"/>
                        </a:cubicBezTo>
                        <a:cubicBezTo>
                          <a:pt x="541" y="445"/>
                          <a:pt x="542" y="450"/>
                          <a:pt x="539" y="436"/>
                        </a:cubicBezTo>
                        <a:cubicBezTo>
                          <a:pt x="538" y="435"/>
                          <a:pt x="538" y="434"/>
                          <a:pt x="537" y="433"/>
                        </a:cubicBezTo>
                        <a:cubicBezTo>
                          <a:pt x="542" y="429"/>
                          <a:pt x="545" y="425"/>
                          <a:pt x="545" y="419"/>
                        </a:cubicBezTo>
                        <a:cubicBezTo>
                          <a:pt x="545" y="412"/>
                          <a:pt x="545" y="412"/>
                          <a:pt x="545" y="412"/>
                        </a:cubicBezTo>
                        <a:cubicBezTo>
                          <a:pt x="545" y="411"/>
                          <a:pt x="542" y="411"/>
                          <a:pt x="542" y="409"/>
                        </a:cubicBezTo>
                        <a:cubicBezTo>
                          <a:pt x="542" y="406"/>
                          <a:pt x="545" y="405"/>
                          <a:pt x="546" y="402"/>
                        </a:cubicBezTo>
                        <a:cubicBezTo>
                          <a:pt x="549" y="395"/>
                          <a:pt x="552" y="393"/>
                          <a:pt x="556" y="387"/>
                        </a:cubicBezTo>
                        <a:cubicBezTo>
                          <a:pt x="565" y="376"/>
                          <a:pt x="568" y="367"/>
                          <a:pt x="568" y="353"/>
                        </a:cubicBezTo>
                        <a:cubicBezTo>
                          <a:pt x="568" y="352"/>
                          <a:pt x="568" y="350"/>
                          <a:pt x="567" y="350"/>
                        </a:cubicBezTo>
                        <a:cubicBezTo>
                          <a:pt x="564" y="350"/>
                          <a:pt x="563" y="352"/>
                          <a:pt x="561" y="353"/>
                        </a:cubicBezTo>
                        <a:cubicBezTo>
                          <a:pt x="560" y="351"/>
                          <a:pt x="561" y="349"/>
                          <a:pt x="561" y="347"/>
                        </a:cubicBezTo>
                        <a:cubicBezTo>
                          <a:pt x="561" y="344"/>
                          <a:pt x="558" y="343"/>
                          <a:pt x="558" y="341"/>
                        </a:cubicBezTo>
                        <a:cubicBezTo>
                          <a:pt x="558" y="340"/>
                          <a:pt x="559" y="340"/>
                          <a:pt x="559" y="340"/>
                        </a:cubicBezTo>
                        <a:cubicBezTo>
                          <a:pt x="560" y="341"/>
                          <a:pt x="561" y="342"/>
                          <a:pt x="563" y="342"/>
                        </a:cubicBezTo>
                        <a:cubicBezTo>
                          <a:pt x="564" y="342"/>
                          <a:pt x="564" y="340"/>
                          <a:pt x="566" y="340"/>
                        </a:cubicBezTo>
                        <a:cubicBezTo>
                          <a:pt x="567" y="340"/>
                          <a:pt x="568" y="342"/>
                          <a:pt x="570" y="342"/>
                        </a:cubicBezTo>
                        <a:cubicBezTo>
                          <a:pt x="573" y="342"/>
                          <a:pt x="576" y="340"/>
                          <a:pt x="576" y="337"/>
                        </a:cubicBezTo>
                        <a:cubicBezTo>
                          <a:pt x="576" y="336"/>
                          <a:pt x="575" y="335"/>
                          <a:pt x="575" y="334"/>
                        </a:cubicBezTo>
                        <a:cubicBezTo>
                          <a:pt x="575" y="329"/>
                          <a:pt x="581" y="328"/>
                          <a:pt x="581" y="323"/>
                        </a:cubicBezTo>
                        <a:cubicBezTo>
                          <a:pt x="581" y="315"/>
                          <a:pt x="581" y="315"/>
                          <a:pt x="581" y="315"/>
                        </a:cubicBezTo>
                        <a:cubicBezTo>
                          <a:pt x="581" y="313"/>
                          <a:pt x="582" y="312"/>
                          <a:pt x="584" y="312"/>
                        </a:cubicBezTo>
                        <a:cubicBezTo>
                          <a:pt x="586" y="312"/>
                          <a:pt x="586" y="312"/>
                          <a:pt x="586" y="312"/>
                        </a:cubicBezTo>
                        <a:cubicBezTo>
                          <a:pt x="586" y="315"/>
                          <a:pt x="585" y="317"/>
                          <a:pt x="586" y="320"/>
                        </a:cubicBezTo>
                        <a:cubicBezTo>
                          <a:pt x="588" y="316"/>
                          <a:pt x="588" y="313"/>
                          <a:pt x="590" y="309"/>
                        </a:cubicBezTo>
                        <a:cubicBezTo>
                          <a:pt x="594" y="303"/>
                          <a:pt x="601" y="302"/>
                          <a:pt x="604" y="295"/>
                        </a:cubicBezTo>
                        <a:cubicBezTo>
                          <a:pt x="605" y="293"/>
                          <a:pt x="605" y="292"/>
                          <a:pt x="606" y="290"/>
                        </a:cubicBezTo>
                        <a:cubicBezTo>
                          <a:pt x="609" y="285"/>
                          <a:pt x="614" y="287"/>
                          <a:pt x="619" y="285"/>
                        </a:cubicBezTo>
                        <a:cubicBezTo>
                          <a:pt x="624" y="283"/>
                          <a:pt x="625" y="279"/>
                          <a:pt x="630" y="276"/>
                        </a:cubicBezTo>
                        <a:cubicBezTo>
                          <a:pt x="632" y="275"/>
                          <a:pt x="634" y="274"/>
                          <a:pt x="634" y="271"/>
                        </a:cubicBezTo>
                        <a:cubicBezTo>
                          <a:pt x="634" y="268"/>
                          <a:pt x="634" y="263"/>
                          <a:pt x="630" y="263"/>
                        </a:cubicBezTo>
                        <a:cubicBezTo>
                          <a:pt x="630" y="263"/>
                          <a:pt x="630" y="264"/>
                          <a:pt x="629" y="264"/>
                        </a:cubicBezTo>
                        <a:cubicBezTo>
                          <a:pt x="629" y="261"/>
                          <a:pt x="628" y="260"/>
                          <a:pt x="628" y="257"/>
                        </a:cubicBezTo>
                        <a:cubicBezTo>
                          <a:pt x="628" y="253"/>
                          <a:pt x="634" y="255"/>
                          <a:pt x="635" y="252"/>
                        </a:cubicBezTo>
                        <a:cubicBezTo>
                          <a:pt x="636" y="250"/>
                          <a:pt x="636" y="248"/>
                          <a:pt x="637" y="246"/>
                        </a:cubicBezTo>
                        <a:cubicBezTo>
                          <a:pt x="641" y="240"/>
                          <a:pt x="645" y="238"/>
                          <a:pt x="648" y="232"/>
                        </a:cubicBezTo>
                        <a:cubicBezTo>
                          <a:pt x="650" y="226"/>
                          <a:pt x="651" y="222"/>
                          <a:pt x="653" y="216"/>
                        </a:cubicBezTo>
                        <a:cubicBezTo>
                          <a:pt x="653" y="214"/>
                          <a:pt x="655" y="214"/>
                          <a:pt x="656" y="213"/>
                        </a:cubicBezTo>
                        <a:cubicBezTo>
                          <a:pt x="658" y="209"/>
                          <a:pt x="659" y="206"/>
                          <a:pt x="660" y="201"/>
                        </a:cubicBezTo>
                        <a:cubicBezTo>
                          <a:pt x="661" y="193"/>
                          <a:pt x="666" y="189"/>
                          <a:pt x="666" y="180"/>
                        </a:cubicBezTo>
                        <a:cubicBezTo>
                          <a:pt x="666" y="178"/>
                          <a:pt x="666" y="177"/>
                          <a:pt x="666" y="175"/>
                        </a:cubicBezTo>
                        <a:cubicBezTo>
                          <a:pt x="661" y="174"/>
                          <a:pt x="662" y="169"/>
                          <a:pt x="662" y="164"/>
                        </a:cubicBezTo>
                        <a:cubicBezTo>
                          <a:pt x="662" y="159"/>
                          <a:pt x="664" y="157"/>
                          <a:pt x="665" y="152"/>
                        </a:cubicBezTo>
                        <a:cubicBezTo>
                          <a:pt x="667" y="144"/>
                          <a:pt x="668" y="139"/>
                          <a:pt x="670" y="130"/>
                        </a:cubicBezTo>
                        <a:cubicBezTo>
                          <a:pt x="671" y="127"/>
                          <a:pt x="674" y="125"/>
                          <a:pt x="674" y="121"/>
                        </a:cubicBezTo>
                        <a:cubicBezTo>
                          <a:pt x="674" y="120"/>
                          <a:pt x="674" y="119"/>
                          <a:pt x="674" y="117"/>
                        </a:cubicBezTo>
                        <a:cubicBezTo>
                          <a:pt x="674" y="114"/>
                          <a:pt x="677" y="113"/>
                          <a:pt x="677" y="109"/>
                        </a:cubicBezTo>
                        <a:cubicBezTo>
                          <a:pt x="677" y="108"/>
                          <a:pt x="676" y="108"/>
                          <a:pt x="676" y="106"/>
                        </a:cubicBezTo>
                        <a:cubicBezTo>
                          <a:pt x="676" y="98"/>
                          <a:pt x="682" y="94"/>
                          <a:pt x="682" y="86"/>
                        </a:cubicBezTo>
                        <a:cubicBezTo>
                          <a:pt x="682" y="82"/>
                          <a:pt x="678" y="80"/>
                          <a:pt x="675" y="80"/>
                        </a:cubicBezTo>
                        <a:cubicBezTo>
                          <a:pt x="673" y="80"/>
                          <a:pt x="672" y="81"/>
                          <a:pt x="670" y="81"/>
                        </a:cubicBezTo>
                        <a:cubicBezTo>
                          <a:pt x="671" y="80"/>
                          <a:pt x="671" y="80"/>
                          <a:pt x="671" y="80"/>
                        </a:cubicBezTo>
                        <a:cubicBezTo>
                          <a:pt x="673" y="75"/>
                          <a:pt x="679" y="76"/>
                          <a:pt x="682" y="72"/>
                        </a:cubicBezTo>
                        <a:cubicBezTo>
                          <a:pt x="687" y="66"/>
                          <a:pt x="685" y="60"/>
                          <a:pt x="687" y="53"/>
                        </a:cubicBezTo>
                        <a:cubicBezTo>
                          <a:pt x="689" y="47"/>
                          <a:pt x="694" y="45"/>
                          <a:pt x="694" y="39"/>
                        </a:cubicBezTo>
                        <a:cubicBezTo>
                          <a:pt x="694" y="32"/>
                          <a:pt x="691" y="27"/>
                          <a:pt x="691" y="19"/>
                        </a:cubicBezTo>
                        <a:cubicBezTo>
                          <a:pt x="691" y="15"/>
                          <a:pt x="693" y="12"/>
                          <a:pt x="693" y="8"/>
                        </a:cubicBezTo>
                        <a:cubicBezTo>
                          <a:pt x="693" y="5"/>
                          <a:pt x="692" y="2"/>
                          <a:pt x="691" y="0"/>
                        </a:cubicBezTo>
                        <a:cubicBezTo>
                          <a:pt x="691" y="0"/>
                          <a:pt x="691" y="0"/>
                          <a:pt x="691" y="0"/>
                        </a:cubicBezTo>
                        <a:cubicBezTo>
                          <a:pt x="687" y="2"/>
                          <a:pt x="685" y="3"/>
                          <a:pt x="681" y="5"/>
                        </a:cubicBezTo>
                        <a:cubicBezTo>
                          <a:pt x="678" y="6"/>
                          <a:pt x="676" y="4"/>
                          <a:pt x="673" y="5"/>
                        </a:cubicBezTo>
                        <a:cubicBezTo>
                          <a:pt x="670" y="7"/>
                          <a:pt x="671" y="12"/>
                          <a:pt x="667" y="12"/>
                        </a:cubicBezTo>
                        <a:cubicBezTo>
                          <a:pt x="665" y="12"/>
                          <a:pt x="664" y="11"/>
                          <a:pt x="662" y="11"/>
                        </a:cubicBezTo>
                        <a:cubicBezTo>
                          <a:pt x="658" y="10"/>
                          <a:pt x="655" y="11"/>
                          <a:pt x="651" y="11"/>
                        </a:cubicBezTo>
                        <a:cubicBezTo>
                          <a:pt x="644" y="11"/>
                          <a:pt x="641" y="6"/>
                          <a:pt x="635" y="6"/>
                        </a:cubicBezTo>
                        <a:cubicBezTo>
                          <a:pt x="630" y="6"/>
                          <a:pt x="629" y="12"/>
                          <a:pt x="625" y="15"/>
                        </a:cubicBezTo>
                        <a:cubicBezTo>
                          <a:pt x="623" y="16"/>
                          <a:pt x="621" y="15"/>
                          <a:pt x="619" y="16"/>
                        </a:cubicBezTo>
                        <a:cubicBezTo>
                          <a:pt x="613" y="18"/>
                          <a:pt x="610" y="22"/>
                          <a:pt x="604" y="24"/>
                        </a:cubicBezTo>
                        <a:cubicBezTo>
                          <a:pt x="606" y="27"/>
                          <a:pt x="606" y="29"/>
                          <a:pt x="609" y="32"/>
                        </a:cubicBezTo>
                        <a:cubicBezTo>
                          <a:pt x="609" y="32"/>
                          <a:pt x="611" y="32"/>
                          <a:pt x="611" y="33"/>
                        </a:cubicBezTo>
                        <a:cubicBezTo>
                          <a:pt x="611" y="41"/>
                          <a:pt x="606" y="47"/>
                          <a:pt x="598" y="47"/>
                        </a:cubicBezTo>
                        <a:cubicBezTo>
                          <a:pt x="598" y="49"/>
                          <a:pt x="598" y="50"/>
                          <a:pt x="598" y="51"/>
                        </a:cubicBezTo>
                        <a:cubicBezTo>
                          <a:pt x="594" y="51"/>
                          <a:pt x="593" y="46"/>
                          <a:pt x="590" y="46"/>
                        </a:cubicBezTo>
                        <a:cubicBezTo>
                          <a:pt x="582" y="46"/>
                          <a:pt x="580" y="53"/>
                          <a:pt x="576" y="59"/>
                        </a:cubicBezTo>
                        <a:cubicBezTo>
                          <a:pt x="575" y="61"/>
                          <a:pt x="576" y="64"/>
                          <a:pt x="574" y="64"/>
                        </a:cubicBezTo>
                        <a:cubicBezTo>
                          <a:pt x="565" y="64"/>
                          <a:pt x="570" y="48"/>
                          <a:pt x="562" y="44"/>
                        </a:cubicBezTo>
                        <a:cubicBezTo>
                          <a:pt x="555" y="41"/>
                          <a:pt x="552" y="37"/>
                          <a:pt x="545" y="33"/>
                        </a:cubicBezTo>
                        <a:cubicBezTo>
                          <a:pt x="543" y="31"/>
                          <a:pt x="543" y="29"/>
                          <a:pt x="541" y="29"/>
                        </a:cubicBezTo>
                        <a:cubicBezTo>
                          <a:pt x="538" y="29"/>
                          <a:pt x="536" y="31"/>
                          <a:pt x="533" y="31"/>
                        </a:cubicBezTo>
                        <a:cubicBezTo>
                          <a:pt x="527" y="31"/>
                          <a:pt x="527" y="31"/>
                          <a:pt x="527" y="31"/>
                        </a:cubicBezTo>
                        <a:cubicBezTo>
                          <a:pt x="526" y="31"/>
                          <a:pt x="526" y="31"/>
                          <a:pt x="524" y="31"/>
                        </a:cubicBezTo>
                        <a:cubicBezTo>
                          <a:pt x="519" y="31"/>
                          <a:pt x="518" y="24"/>
                          <a:pt x="513" y="24"/>
                        </a:cubicBezTo>
                        <a:cubicBezTo>
                          <a:pt x="505" y="24"/>
                          <a:pt x="501" y="29"/>
                          <a:pt x="492" y="29"/>
                        </a:cubicBezTo>
                        <a:cubicBezTo>
                          <a:pt x="490" y="29"/>
                          <a:pt x="489" y="29"/>
                          <a:pt x="487" y="29"/>
                        </a:cubicBezTo>
                        <a:cubicBezTo>
                          <a:pt x="481" y="29"/>
                          <a:pt x="481" y="29"/>
                          <a:pt x="481" y="29"/>
                        </a:cubicBezTo>
                        <a:cubicBezTo>
                          <a:pt x="477" y="29"/>
                          <a:pt x="475" y="26"/>
                          <a:pt x="471" y="26"/>
                        </a:cubicBezTo>
                        <a:cubicBezTo>
                          <a:pt x="466" y="26"/>
                          <a:pt x="464" y="31"/>
                          <a:pt x="459" y="35"/>
                        </a:cubicBezTo>
                        <a:cubicBezTo>
                          <a:pt x="454" y="39"/>
                          <a:pt x="449" y="39"/>
                          <a:pt x="445" y="44"/>
                        </a:cubicBezTo>
                        <a:cubicBezTo>
                          <a:pt x="444" y="46"/>
                          <a:pt x="445" y="50"/>
                          <a:pt x="442" y="51"/>
                        </a:cubicBezTo>
                        <a:cubicBezTo>
                          <a:pt x="1" y="52"/>
                          <a:pt x="1" y="52"/>
                          <a:pt x="1" y="52"/>
                        </a:cubicBezTo>
                        <a:cubicBezTo>
                          <a:pt x="1" y="52"/>
                          <a:pt x="1" y="52"/>
                          <a:pt x="1" y="52"/>
                        </a:cubicBezTo>
                        <a:cubicBezTo>
                          <a:pt x="0" y="378"/>
                          <a:pt x="0" y="378"/>
                          <a:pt x="0" y="378"/>
                        </a:cubicBezTo>
                        <a:cubicBezTo>
                          <a:pt x="0" y="378"/>
                          <a:pt x="0" y="378"/>
                          <a:pt x="0" y="378"/>
                        </a:cubicBezTo>
                        <a:cubicBezTo>
                          <a:pt x="3" y="378"/>
                          <a:pt x="3" y="378"/>
                          <a:pt x="3" y="378"/>
                        </a:cubicBezTo>
                        <a:cubicBezTo>
                          <a:pt x="7" y="380"/>
                          <a:pt x="11" y="380"/>
                          <a:pt x="16" y="382"/>
                        </a:cubicBezTo>
                        <a:cubicBezTo>
                          <a:pt x="22" y="384"/>
                          <a:pt x="25" y="390"/>
                          <a:pt x="32" y="390"/>
                        </a:cubicBezTo>
                        <a:cubicBezTo>
                          <a:pt x="36" y="390"/>
                          <a:pt x="35" y="383"/>
                          <a:pt x="39" y="383"/>
                        </a:cubicBezTo>
                        <a:cubicBezTo>
                          <a:pt x="43" y="383"/>
                          <a:pt x="46" y="384"/>
                          <a:pt x="50" y="384"/>
                        </a:cubicBezTo>
                        <a:cubicBezTo>
                          <a:pt x="52" y="384"/>
                          <a:pt x="54" y="384"/>
                          <a:pt x="56" y="384"/>
                        </a:cubicBezTo>
                        <a:cubicBezTo>
                          <a:pt x="62" y="384"/>
                          <a:pt x="64" y="389"/>
                          <a:pt x="68" y="393"/>
                        </a:cubicBezTo>
                        <a:cubicBezTo>
                          <a:pt x="69" y="395"/>
                          <a:pt x="69" y="396"/>
                          <a:pt x="70" y="397"/>
                        </a:cubicBezTo>
                        <a:cubicBezTo>
                          <a:pt x="73" y="399"/>
                          <a:pt x="78" y="397"/>
                          <a:pt x="78" y="400"/>
                        </a:cubicBezTo>
                        <a:cubicBezTo>
                          <a:pt x="78" y="403"/>
                          <a:pt x="77" y="405"/>
                          <a:pt x="77" y="408"/>
                        </a:cubicBezTo>
                        <a:cubicBezTo>
                          <a:pt x="77" y="412"/>
                          <a:pt x="80" y="413"/>
                          <a:pt x="81" y="416"/>
                        </a:cubicBezTo>
                        <a:cubicBezTo>
                          <a:pt x="84" y="421"/>
                          <a:pt x="85" y="428"/>
                          <a:pt x="91" y="428"/>
                        </a:cubicBezTo>
                        <a:cubicBezTo>
                          <a:pt x="95" y="428"/>
                          <a:pt x="95" y="423"/>
                          <a:pt x="95" y="419"/>
                        </a:cubicBezTo>
                        <a:cubicBezTo>
                          <a:pt x="96" y="416"/>
                          <a:pt x="99" y="415"/>
                          <a:pt x="100" y="412"/>
                        </a:cubicBezTo>
                        <a:cubicBezTo>
                          <a:pt x="103" y="419"/>
                          <a:pt x="110" y="420"/>
                          <a:pt x="118" y="422"/>
                        </a:cubicBezTo>
                        <a:cubicBezTo>
                          <a:pt x="124" y="424"/>
                          <a:pt x="126" y="427"/>
                          <a:pt x="131" y="429"/>
                        </a:cubicBezTo>
                        <a:cubicBezTo>
                          <a:pt x="130" y="432"/>
                          <a:pt x="129" y="434"/>
                          <a:pt x="129" y="437"/>
                        </a:cubicBezTo>
                        <a:cubicBezTo>
                          <a:pt x="129" y="444"/>
                          <a:pt x="128" y="449"/>
                          <a:pt x="133" y="454"/>
                        </a:cubicBezTo>
                        <a:cubicBezTo>
                          <a:pt x="137" y="457"/>
                          <a:pt x="143" y="456"/>
                          <a:pt x="143" y="461"/>
                        </a:cubicBezTo>
                        <a:cubicBezTo>
                          <a:pt x="143" y="466"/>
                          <a:pt x="143" y="466"/>
                          <a:pt x="143" y="466"/>
                        </a:cubicBezTo>
                        <a:cubicBezTo>
                          <a:pt x="143" y="469"/>
                          <a:pt x="148" y="468"/>
                          <a:pt x="150" y="469"/>
                        </a:cubicBezTo>
                        <a:cubicBezTo>
                          <a:pt x="155" y="470"/>
                          <a:pt x="157" y="474"/>
                          <a:pt x="161" y="476"/>
                        </a:cubicBezTo>
                        <a:cubicBezTo>
                          <a:pt x="169" y="481"/>
                          <a:pt x="174" y="483"/>
                          <a:pt x="178" y="490"/>
                        </a:cubicBezTo>
                        <a:cubicBezTo>
                          <a:pt x="179" y="493"/>
                          <a:pt x="182" y="493"/>
                          <a:pt x="183" y="495"/>
                        </a:cubicBezTo>
                        <a:cubicBezTo>
                          <a:pt x="188" y="502"/>
                          <a:pt x="190" y="506"/>
                          <a:pt x="196" y="511"/>
                        </a:cubicBezTo>
                        <a:cubicBezTo>
                          <a:pt x="201" y="515"/>
                          <a:pt x="204" y="520"/>
                          <a:pt x="210" y="520"/>
                        </a:cubicBezTo>
                        <a:cubicBezTo>
                          <a:pt x="211" y="520"/>
                          <a:pt x="212" y="518"/>
                          <a:pt x="213" y="518"/>
                        </a:cubicBezTo>
                        <a:cubicBezTo>
                          <a:pt x="216" y="517"/>
                          <a:pt x="218" y="518"/>
                          <a:pt x="220" y="517"/>
                        </a:cubicBezTo>
                        <a:cubicBezTo>
                          <a:pt x="220" y="515"/>
                          <a:pt x="218" y="513"/>
                          <a:pt x="218" y="511"/>
                        </a:cubicBezTo>
                        <a:cubicBezTo>
                          <a:pt x="218" y="505"/>
                          <a:pt x="223" y="501"/>
                          <a:pt x="229" y="501"/>
                        </a:cubicBezTo>
                        <a:cubicBezTo>
                          <a:pt x="234" y="501"/>
                          <a:pt x="236" y="503"/>
                          <a:pt x="241" y="503"/>
                        </a:cubicBezTo>
                        <a:cubicBezTo>
                          <a:pt x="244" y="503"/>
                          <a:pt x="245" y="500"/>
                          <a:pt x="248" y="500"/>
                        </a:cubicBezTo>
                        <a:cubicBezTo>
                          <a:pt x="257" y="500"/>
                          <a:pt x="259" y="511"/>
                          <a:pt x="268" y="511"/>
                        </a:cubicBezTo>
                        <a:cubicBezTo>
                          <a:pt x="269" y="511"/>
                          <a:pt x="269" y="510"/>
                          <a:pt x="270" y="510"/>
                        </a:cubicBezTo>
                        <a:cubicBezTo>
                          <a:pt x="273" y="510"/>
                          <a:pt x="274" y="512"/>
                          <a:pt x="277" y="512"/>
                        </a:cubicBezTo>
                        <a:cubicBezTo>
                          <a:pt x="278" y="512"/>
                          <a:pt x="279" y="511"/>
                          <a:pt x="281" y="511"/>
                        </a:cubicBezTo>
                        <a:cubicBezTo>
                          <a:pt x="283" y="511"/>
                          <a:pt x="283" y="513"/>
                          <a:pt x="285" y="513"/>
                        </a:cubicBezTo>
                        <a:cubicBezTo>
                          <a:pt x="289" y="515"/>
                          <a:pt x="292" y="515"/>
                          <a:pt x="296" y="515"/>
                        </a:cubicBezTo>
                        <a:cubicBezTo>
                          <a:pt x="299" y="515"/>
                          <a:pt x="299" y="515"/>
                          <a:pt x="299" y="515"/>
                        </a:cubicBezTo>
                        <a:cubicBezTo>
                          <a:pt x="299" y="511"/>
                          <a:pt x="299" y="511"/>
                          <a:pt x="299" y="511"/>
                        </a:cubicBezTo>
                        <a:cubicBezTo>
                          <a:pt x="300" y="511"/>
                          <a:pt x="300" y="510"/>
                          <a:pt x="301" y="510"/>
                        </a:cubicBezTo>
                        <a:cubicBezTo>
                          <a:pt x="302" y="510"/>
                          <a:pt x="303" y="511"/>
                          <a:pt x="304" y="511"/>
                        </a:cubicBezTo>
                        <a:cubicBezTo>
                          <a:pt x="305" y="511"/>
                          <a:pt x="306" y="511"/>
                          <a:pt x="307" y="511"/>
                        </a:cubicBezTo>
                        <a:cubicBezTo>
                          <a:pt x="310" y="511"/>
                          <a:pt x="311" y="513"/>
                          <a:pt x="314" y="514"/>
                        </a:cubicBezTo>
                        <a:cubicBezTo>
                          <a:pt x="321" y="517"/>
                          <a:pt x="325" y="519"/>
                          <a:pt x="332" y="519"/>
                        </a:cubicBezTo>
                        <a:cubicBezTo>
                          <a:pt x="336" y="519"/>
                          <a:pt x="335" y="514"/>
                          <a:pt x="338" y="513"/>
                        </a:cubicBezTo>
                        <a:cubicBezTo>
                          <a:pt x="348" y="510"/>
                          <a:pt x="354" y="508"/>
                          <a:pt x="364" y="508"/>
                        </a:cubicBezTo>
                        <a:cubicBezTo>
                          <a:pt x="372" y="508"/>
                          <a:pt x="378" y="509"/>
                          <a:pt x="384" y="514"/>
                        </a:cubicBezTo>
                        <a:cubicBezTo>
                          <a:pt x="389" y="518"/>
                          <a:pt x="389" y="523"/>
                          <a:pt x="389" y="530"/>
                        </a:cubicBezTo>
                        <a:cubicBezTo>
                          <a:pt x="389" y="536"/>
                          <a:pt x="389" y="536"/>
                          <a:pt x="389" y="536"/>
                        </a:cubicBezTo>
                        <a:cubicBezTo>
                          <a:pt x="389" y="545"/>
                          <a:pt x="396" y="549"/>
                          <a:pt x="396" y="558"/>
                        </a:cubicBezTo>
                        <a:cubicBezTo>
                          <a:pt x="396" y="560"/>
                          <a:pt x="395" y="561"/>
                          <a:pt x="395" y="563"/>
                        </a:cubicBezTo>
                        <a:cubicBezTo>
                          <a:pt x="395" y="566"/>
                          <a:pt x="399" y="567"/>
                          <a:pt x="402" y="568"/>
                        </a:cubicBezTo>
                        <a:cubicBezTo>
                          <a:pt x="407" y="570"/>
                          <a:pt x="410" y="572"/>
                          <a:pt x="415" y="575"/>
                        </a:cubicBezTo>
                        <a:cubicBezTo>
                          <a:pt x="495" y="614"/>
                          <a:pt x="495" y="614"/>
                          <a:pt x="495" y="614"/>
                        </a:cubicBezTo>
                        <a:cubicBezTo>
                          <a:pt x="495" y="614"/>
                          <a:pt x="495" y="614"/>
                          <a:pt x="495" y="614"/>
                        </a:cubicBezTo>
                        <a:close/>
                        <a:moveTo>
                          <a:pt x="441" y="456"/>
                        </a:moveTo>
                        <a:cubicBezTo>
                          <a:pt x="444" y="454"/>
                          <a:pt x="446" y="451"/>
                          <a:pt x="449" y="451"/>
                        </a:cubicBezTo>
                        <a:cubicBezTo>
                          <a:pt x="457" y="451"/>
                          <a:pt x="456" y="462"/>
                          <a:pt x="463" y="465"/>
                        </a:cubicBezTo>
                        <a:cubicBezTo>
                          <a:pt x="459" y="468"/>
                          <a:pt x="454" y="466"/>
                          <a:pt x="450" y="469"/>
                        </a:cubicBezTo>
                        <a:cubicBezTo>
                          <a:pt x="448" y="471"/>
                          <a:pt x="449" y="473"/>
                          <a:pt x="448" y="476"/>
                        </a:cubicBezTo>
                        <a:cubicBezTo>
                          <a:pt x="447" y="480"/>
                          <a:pt x="446" y="482"/>
                          <a:pt x="446" y="486"/>
                        </a:cubicBezTo>
                        <a:cubicBezTo>
                          <a:pt x="446" y="490"/>
                          <a:pt x="447" y="492"/>
                          <a:pt x="447" y="497"/>
                        </a:cubicBezTo>
                        <a:cubicBezTo>
                          <a:pt x="447" y="499"/>
                          <a:pt x="447" y="500"/>
                          <a:pt x="447" y="502"/>
                        </a:cubicBezTo>
                        <a:cubicBezTo>
                          <a:pt x="447" y="504"/>
                          <a:pt x="448" y="507"/>
                          <a:pt x="446" y="507"/>
                        </a:cubicBezTo>
                        <a:cubicBezTo>
                          <a:pt x="440" y="507"/>
                          <a:pt x="438" y="501"/>
                          <a:pt x="435" y="497"/>
                        </a:cubicBezTo>
                        <a:cubicBezTo>
                          <a:pt x="431" y="492"/>
                          <a:pt x="427" y="489"/>
                          <a:pt x="427" y="482"/>
                        </a:cubicBezTo>
                        <a:cubicBezTo>
                          <a:pt x="427" y="477"/>
                          <a:pt x="431" y="475"/>
                          <a:pt x="431" y="470"/>
                        </a:cubicBezTo>
                        <a:cubicBezTo>
                          <a:pt x="431" y="465"/>
                          <a:pt x="431" y="465"/>
                          <a:pt x="431" y="465"/>
                        </a:cubicBezTo>
                        <a:cubicBezTo>
                          <a:pt x="431" y="460"/>
                          <a:pt x="440" y="461"/>
                          <a:pt x="441" y="456"/>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42" name="Google Shape;42;p4"/>
                  <p:cNvSpPr/>
                  <p:nvPr/>
                </p:nvSpPr>
                <p:spPr>
                  <a:xfrm>
                    <a:off x="6296025" y="3702050"/>
                    <a:ext cx="12700" cy="12700"/>
                  </a:xfrm>
                  <a:custGeom>
                    <a:avLst/>
                    <a:gdLst/>
                    <a:ahLst/>
                    <a:cxnLst/>
                    <a:rect l="l" t="t" r="r" b="b"/>
                    <a:pathLst>
                      <a:path w="7" h="7" extrusionOk="0">
                        <a:moveTo>
                          <a:pt x="1" y="7"/>
                        </a:moveTo>
                        <a:cubicBezTo>
                          <a:pt x="3" y="5"/>
                          <a:pt x="5" y="4"/>
                          <a:pt x="7" y="3"/>
                        </a:cubicBezTo>
                        <a:cubicBezTo>
                          <a:pt x="7" y="3"/>
                          <a:pt x="7" y="3"/>
                          <a:pt x="7" y="3"/>
                        </a:cubicBezTo>
                        <a:cubicBezTo>
                          <a:pt x="5" y="0"/>
                          <a:pt x="1" y="2"/>
                          <a:pt x="0" y="5"/>
                        </a:cubicBezTo>
                        <a:cubicBezTo>
                          <a:pt x="0" y="5"/>
                          <a:pt x="1" y="6"/>
                          <a:pt x="1" y="7"/>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43" name="Google Shape;43;p4"/>
                  <p:cNvSpPr/>
                  <p:nvPr/>
                </p:nvSpPr>
                <p:spPr>
                  <a:xfrm>
                    <a:off x="6118225" y="3703638"/>
                    <a:ext cx="65088" cy="101600"/>
                  </a:xfrm>
                  <a:custGeom>
                    <a:avLst/>
                    <a:gdLst/>
                    <a:ahLst/>
                    <a:cxnLst/>
                    <a:rect l="l" t="t" r="r" b="b"/>
                    <a:pathLst>
                      <a:path w="36" h="56" extrusionOk="0">
                        <a:moveTo>
                          <a:pt x="14" y="5"/>
                        </a:moveTo>
                        <a:cubicBezTo>
                          <a:pt x="13" y="10"/>
                          <a:pt x="4" y="9"/>
                          <a:pt x="4" y="14"/>
                        </a:cubicBezTo>
                        <a:cubicBezTo>
                          <a:pt x="4" y="19"/>
                          <a:pt x="4" y="19"/>
                          <a:pt x="4" y="19"/>
                        </a:cubicBezTo>
                        <a:cubicBezTo>
                          <a:pt x="4" y="24"/>
                          <a:pt x="0" y="26"/>
                          <a:pt x="0" y="31"/>
                        </a:cubicBezTo>
                        <a:cubicBezTo>
                          <a:pt x="0" y="38"/>
                          <a:pt x="4" y="41"/>
                          <a:pt x="8" y="46"/>
                        </a:cubicBezTo>
                        <a:cubicBezTo>
                          <a:pt x="11" y="50"/>
                          <a:pt x="13" y="56"/>
                          <a:pt x="19" y="56"/>
                        </a:cubicBezTo>
                        <a:cubicBezTo>
                          <a:pt x="21" y="56"/>
                          <a:pt x="20" y="53"/>
                          <a:pt x="20" y="51"/>
                        </a:cubicBezTo>
                        <a:cubicBezTo>
                          <a:pt x="20" y="49"/>
                          <a:pt x="20" y="48"/>
                          <a:pt x="20" y="46"/>
                        </a:cubicBezTo>
                        <a:cubicBezTo>
                          <a:pt x="20" y="41"/>
                          <a:pt x="19" y="39"/>
                          <a:pt x="19" y="35"/>
                        </a:cubicBezTo>
                        <a:cubicBezTo>
                          <a:pt x="19" y="31"/>
                          <a:pt x="20" y="29"/>
                          <a:pt x="21" y="25"/>
                        </a:cubicBezTo>
                        <a:cubicBezTo>
                          <a:pt x="22" y="22"/>
                          <a:pt x="21" y="20"/>
                          <a:pt x="23" y="18"/>
                        </a:cubicBezTo>
                        <a:cubicBezTo>
                          <a:pt x="27" y="15"/>
                          <a:pt x="32" y="17"/>
                          <a:pt x="36" y="14"/>
                        </a:cubicBezTo>
                        <a:cubicBezTo>
                          <a:pt x="29" y="11"/>
                          <a:pt x="30" y="0"/>
                          <a:pt x="22" y="0"/>
                        </a:cubicBezTo>
                        <a:cubicBezTo>
                          <a:pt x="19" y="0"/>
                          <a:pt x="17" y="3"/>
                          <a:pt x="14" y="5"/>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44" name="Google Shape;44;p4"/>
                  <p:cNvSpPr/>
                  <p:nvPr/>
                </p:nvSpPr>
                <p:spPr>
                  <a:xfrm>
                    <a:off x="5630863" y="4265613"/>
                    <a:ext cx="458788" cy="539750"/>
                  </a:xfrm>
                  <a:custGeom>
                    <a:avLst/>
                    <a:gdLst/>
                    <a:ahLst/>
                    <a:cxnLst/>
                    <a:rect l="l" t="t" r="r" b="b"/>
                    <a:pathLst>
                      <a:path w="253" h="297" extrusionOk="0">
                        <a:moveTo>
                          <a:pt x="230" y="202"/>
                        </a:moveTo>
                        <a:cubicBezTo>
                          <a:pt x="229" y="210"/>
                          <a:pt x="227" y="214"/>
                          <a:pt x="222" y="219"/>
                        </a:cubicBezTo>
                        <a:cubicBezTo>
                          <a:pt x="226" y="227"/>
                          <a:pt x="226" y="227"/>
                          <a:pt x="226" y="227"/>
                        </a:cubicBezTo>
                        <a:cubicBezTo>
                          <a:pt x="225" y="233"/>
                          <a:pt x="220" y="235"/>
                          <a:pt x="220" y="241"/>
                        </a:cubicBezTo>
                        <a:cubicBezTo>
                          <a:pt x="220" y="245"/>
                          <a:pt x="228" y="243"/>
                          <a:pt x="228" y="247"/>
                        </a:cubicBezTo>
                        <a:cubicBezTo>
                          <a:pt x="228" y="249"/>
                          <a:pt x="226" y="250"/>
                          <a:pt x="225" y="252"/>
                        </a:cubicBezTo>
                        <a:cubicBezTo>
                          <a:pt x="226" y="261"/>
                          <a:pt x="226" y="261"/>
                          <a:pt x="226" y="261"/>
                        </a:cubicBezTo>
                        <a:cubicBezTo>
                          <a:pt x="226" y="262"/>
                          <a:pt x="226" y="263"/>
                          <a:pt x="225" y="264"/>
                        </a:cubicBezTo>
                        <a:cubicBezTo>
                          <a:pt x="223" y="263"/>
                          <a:pt x="222" y="261"/>
                          <a:pt x="221" y="259"/>
                        </a:cubicBezTo>
                        <a:cubicBezTo>
                          <a:pt x="220" y="261"/>
                          <a:pt x="220" y="264"/>
                          <a:pt x="217" y="264"/>
                        </a:cubicBezTo>
                        <a:cubicBezTo>
                          <a:pt x="215" y="264"/>
                          <a:pt x="214" y="263"/>
                          <a:pt x="214" y="262"/>
                        </a:cubicBezTo>
                        <a:cubicBezTo>
                          <a:pt x="214" y="259"/>
                          <a:pt x="214" y="258"/>
                          <a:pt x="214" y="256"/>
                        </a:cubicBezTo>
                        <a:cubicBezTo>
                          <a:pt x="211" y="256"/>
                          <a:pt x="210" y="256"/>
                          <a:pt x="208" y="255"/>
                        </a:cubicBezTo>
                        <a:cubicBezTo>
                          <a:pt x="209" y="253"/>
                          <a:pt x="209" y="252"/>
                          <a:pt x="209" y="250"/>
                        </a:cubicBezTo>
                        <a:cubicBezTo>
                          <a:pt x="211" y="250"/>
                          <a:pt x="211" y="250"/>
                          <a:pt x="211" y="250"/>
                        </a:cubicBezTo>
                        <a:cubicBezTo>
                          <a:pt x="213" y="252"/>
                          <a:pt x="214" y="255"/>
                          <a:pt x="217" y="255"/>
                        </a:cubicBezTo>
                        <a:cubicBezTo>
                          <a:pt x="219" y="255"/>
                          <a:pt x="221" y="254"/>
                          <a:pt x="221" y="252"/>
                        </a:cubicBezTo>
                        <a:cubicBezTo>
                          <a:pt x="221" y="244"/>
                          <a:pt x="213" y="238"/>
                          <a:pt x="204" y="238"/>
                        </a:cubicBezTo>
                        <a:cubicBezTo>
                          <a:pt x="199" y="238"/>
                          <a:pt x="199" y="260"/>
                          <a:pt x="199" y="249"/>
                        </a:cubicBezTo>
                        <a:cubicBezTo>
                          <a:pt x="199" y="247"/>
                          <a:pt x="199" y="245"/>
                          <a:pt x="197" y="245"/>
                        </a:cubicBezTo>
                        <a:cubicBezTo>
                          <a:pt x="193" y="245"/>
                          <a:pt x="190" y="248"/>
                          <a:pt x="190" y="252"/>
                        </a:cubicBezTo>
                        <a:cubicBezTo>
                          <a:pt x="190" y="254"/>
                          <a:pt x="190" y="254"/>
                          <a:pt x="190" y="254"/>
                        </a:cubicBezTo>
                        <a:cubicBezTo>
                          <a:pt x="189" y="254"/>
                          <a:pt x="188" y="254"/>
                          <a:pt x="187" y="253"/>
                        </a:cubicBezTo>
                        <a:cubicBezTo>
                          <a:pt x="187" y="256"/>
                          <a:pt x="188" y="258"/>
                          <a:pt x="188" y="262"/>
                        </a:cubicBezTo>
                        <a:cubicBezTo>
                          <a:pt x="188" y="266"/>
                          <a:pt x="189" y="271"/>
                          <a:pt x="185" y="271"/>
                        </a:cubicBezTo>
                        <a:cubicBezTo>
                          <a:pt x="182" y="271"/>
                          <a:pt x="179" y="269"/>
                          <a:pt x="178" y="267"/>
                        </a:cubicBezTo>
                        <a:cubicBezTo>
                          <a:pt x="178" y="265"/>
                          <a:pt x="178" y="265"/>
                          <a:pt x="178" y="265"/>
                        </a:cubicBezTo>
                        <a:cubicBezTo>
                          <a:pt x="175" y="266"/>
                          <a:pt x="174" y="264"/>
                          <a:pt x="171" y="264"/>
                        </a:cubicBezTo>
                        <a:cubicBezTo>
                          <a:pt x="173" y="267"/>
                          <a:pt x="176" y="269"/>
                          <a:pt x="176" y="273"/>
                        </a:cubicBezTo>
                        <a:cubicBezTo>
                          <a:pt x="176" y="275"/>
                          <a:pt x="175" y="275"/>
                          <a:pt x="173" y="276"/>
                        </a:cubicBezTo>
                        <a:cubicBezTo>
                          <a:pt x="174" y="276"/>
                          <a:pt x="175" y="277"/>
                          <a:pt x="175" y="278"/>
                        </a:cubicBezTo>
                        <a:cubicBezTo>
                          <a:pt x="175" y="281"/>
                          <a:pt x="171" y="282"/>
                          <a:pt x="169" y="285"/>
                        </a:cubicBezTo>
                        <a:cubicBezTo>
                          <a:pt x="166" y="289"/>
                          <a:pt x="168" y="297"/>
                          <a:pt x="163" y="297"/>
                        </a:cubicBezTo>
                        <a:cubicBezTo>
                          <a:pt x="156" y="297"/>
                          <a:pt x="154" y="290"/>
                          <a:pt x="147" y="290"/>
                        </a:cubicBezTo>
                        <a:cubicBezTo>
                          <a:pt x="143" y="290"/>
                          <a:pt x="141" y="291"/>
                          <a:pt x="137" y="291"/>
                        </a:cubicBezTo>
                        <a:cubicBezTo>
                          <a:pt x="134" y="291"/>
                          <a:pt x="134" y="289"/>
                          <a:pt x="132" y="289"/>
                        </a:cubicBezTo>
                        <a:cubicBezTo>
                          <a:pt x="128" y="289"/>
                          <a:pt x="127" y="293"/>
                          <a:pt x="124" y="293"/>
                        </a:cubicBezTo>
                        <a:cubicBezTo>
                          <a:pt x="119" y="293"/>
                          <a:pt x="121" y="286"/>
                          <a:pt x="118" y="281"/>
                        </a:cubicBezTo>
                        <a:cubicBezTo>
                          <a:pt x="114" y="276"/>
                          <a:pt x="112" y="273"/>
                          <a:pt x="108" y="269"/>
                        </a:cubicBezTo>
                        <a:cubicBezTo>
                          <a:pt x="104" y="259"/>
                          <a:pt x="97" y="257"/>
                          <a:pt x="91" y="248"/>
                        </a:cubicBezTo>
                        <a:cubicBezTo>
                          <a:pt x="88" y="241"/>
                          <a:pt x="88" y="236"/>
                          <a:pt x="85" y="228"/>
                        </a:cubicBezTo>
                        <a:cubicBezTo>
                          <a:pt x="84" y="225"/>
                          <a:pt x="82" y="224"/>
                          <a:pt x="81" y="221"/>
                        </a:cubicBezTo>
                        <a:cubicBezTo>
                          <a:pt x="80" y="217"/>
                          <a:pt x="81" y="215"/>
                          <a:pt x="80" y="211"/>
                        </a:cubicBezTo>
                        <a:cubicBezTo>
                          <a:pt x="80" y="204"/>
                          <a:pt x="76" y="201"/>
                          <a:pt x="75" y="195"/>
                        </a:cubicBezTo>
                        <a:cubicBezTo>
                          <a:pt x="77" y="195"/>
                          <a:pt x="77" y="195"/>
                          <a:pt x="77" y="195"/>
                        </a:cubicBezTo>
                        <a:cubicBezTo>
                          <a:pt x="79" y="200"/>
                          <a:pt x="82" y="201"/>
                          <a:pt x="86" y="205"/>
                        </a:cubicBezTo>
                        <a:cubicBezTo>
                          <a:pt x="89" y="207"/>
                          <a:pt x="87" y="215"/>
                          <a:pt x="89" y="209"/>
                        </a:cubicBezTo>
                        <a:cubicBezTo>
                          <a:pt x="91" y="210"/>
                          <a:pt x="92" y="211"/>
                          <a:pt x="93" y="212"/>
                        </a:cubicBezTo>
                        <a:cubicBezTo>
                          <a:pt x="93" y="209"/>
                          <a:pt x="93" y="209"/>
                          <a:pt x="93" y="209"/>
                        </a:cubicBezTo>
                        <a:cubicBezTo>
                          <a:pt x="93" y="202"/>
                          <a:pt x="88" y="200"/>
                          <a:pt x="85" y="194"/>
                        </a:cubicBezTo>
                        <a:cubicBezTo>
                          <a:pt x="83" y="190"/>
                          <a:pt x="82" y="186"/>
                          <a:pt x="78" y="186"/>
                        </a:cubicBezTo>
                        <a:cubicBezTo>
                          <a:pt x="78" y="169"/>
                          <a:pt x="66" y="163"/>
                          <a:pt x="59" y="147"/>
                        </a:cubicBezTo>
                        <a:cubicBezTo>
                          <a:pt x="56" y="142"/>
                          <a:pt x="51" y="139"/>
                          <a:pt x="51" y="133"/>
                        </a:cubicBezTo>
                        <a:cubicBezTo>
                          <a:pt x="51" y="132"/>
                          <a:pt x="52" y="132"/>
                          <a:pt x="52" y="132"/>
                        </a:cubicBezTo>
                        <a:cubicBezTo>
                          <a:pt x="52" y="121"/>
                          <a:pt x="48" y="116"/>
                          <a:pt x="45" y="106"/>
                        </a:cubicBezTo>
                        <a:cubicBezTo>
                          <a:pt x="45" y="104"/>
                          <a:pt x="43" y="104"/>
                          <a:pt x="43" y="102"/>
                        </a:cubicBezTo>
                        <a:cubicBezTo>
                          <a:pt x="43" y="96"/>
                          <a:pt x="47" y="94"/>
                          <a:pt x="48" y="88"/>
                        </a:cubicBezTo>
                        <a:cubicBezTo>
                          <a:pt x="47" y="80"/>
                          <a:pt x="47" y="80"/>
                          <a:pt x="47" y="80"/>
                        </a:cubicBezTo>
                        <a:cubicBezTo>
                          <a:pt x="48" y="80"/>
                          <a:pt x="48" y="80"/>
                          <a:pt x="48" y="80"/>
                        </a:cubicBezTo>
                        <a:cubicBezTo>
                          <a:pt x="49" y="81"/>
                          <a:pt x="49" y="81"/>
                          <a:pt x="50" y="82"/>
                        </a:cubicBezTo>
                        <a:cubicBezTo>
                          <a:pt x="54" y="84"/>
                          <a:pt x="57" y="84"/>
                          <a:pt x="61" y="85"/>
                        </a:cubicBezTo>
                        <a:cubicBezTo>
                          <a:pt x="64" y="86"/>
                          <a:pt x="65" y="89"/>
                          <a:pt x="68" y="89"/>
                        </a:cubicBezTo>
                        <a:cubicBezTo>
                          <a:pt x="70" y="89"/>
                          <a:pt x="71" y="87"/>
                          <a:pt x="73" y="87"/>
                        </a:cubicBezTo>
                        <a:cubicBezTo>
                          <a:pt x="80" y="87"/>
                          <a:pt x="82" y="91"/>
                          <a:pt x="88" y="94"/>
                        </a:cubicBezTo>
                        <a:cubicBezTo>
                          <a:pt x="100" y="98"/>
                          <a:pt x="107" y="102"/>
                          <a:pt x="119" y="107"/>
                        </a:cubicBezTo>
                        <a:cubicBezTo>
                          <a:pt x="125" y="110"/>
                          <a:pt x="129" y="113"/>
                          <a:pt x="135" y="113"/>
                        </a:cubicBezTo>
                        <a:cubicBezTo>
                          <a:pt x="141" y="113"/>
                          <a:pt x="141" y="113"/>
                          <a:pt x="141" y="113"/>
                        </a:cubicBezTo>
                        <a:cubicBezTo>
                          <a:pt x="146" y="113"/>
                          <a:pt x="147" y="116"/>
                          <a:pt x="151" y="118"/>
                        </a:cubicBezTo>
                        <a:cubicBezTo>
                          <a:pt x="152" y="113"/>
                          <a:pt x="152" y="107"/>
                          <a:pt x="156" y="107"/>
                        </a:cubicBezTo>
                        <a:cubicBezTo>
                          <a:pt x="160" y="107"/>
                          <a:pt x="161" y="110"/>
                          <a:pt x="164" y="112"/>
                        </a:cubicBezTo>
                        <a:cubicBezTo>
                          <a:pt x="168" y="116"/>
                          <a:pt x="170" y="118"/>
                          <a:pt x="173" y="122"/>
                        </a:cubicBezTo>
                        <a:cubicBezTo>
                          <a:pt x="174" y="125"/>
                          <a:pt x="167" y="107"/>
                          <a:pt x="167" y="105"/>
                        </a:cubicBezTo>
                        <a:cubicBezTo>
                          <a:pt x="167" y="102"/>
                          <a:pt x="167" y="102"/>
                          <a:pt x="167" y="102"/>
                        </a:cubicBezTo>
                        <a:cubicBezTo>
                          <a:pt x="168" y="102"/>
                          <a:pt x="168" y="102"/>
                          <a:pt x="168" y="102"/>
                        </a:cubicBezTo>
                        <a:cubicBezTo>
                          <a:pt x="172" y="102"/>
                          <a:pt x="174" y="104"/>
                          <a:pt x="178" y="104"/>
                        </a:cubicBezTo>
                        <a:cubicBezTo>
                          <a:pt x="182" y="104"/>
                          <a:pt x="183" y="100"/>
                          <a:pt x="187" y="100"/>
                        </a:cubicBezTo>
                        <a:cubicBezTo>
                          <a:pt x="190" y="100"/>
                          <a:pt x="191" y="104"/>
                          <a:pt x="193" y="104"/>
                        </a:cubicBezTo>
                        <a:cubicBezTo>
                          <a:pt x="201" y="104"/>
                          <a:pt x="204" y="97"/>
                          <a:pt x="207" y="90"/>
                        </a:cubicBezTo>
                        <a:cubicBezTo>
                          <a:pt x="211" y="92"/>
                          <a:pt x="213" y="95"/>
                          <a:pt x="218" y="95"/>
                        </a:cubicBezTo>
                        <a:cubicBezTo>
                          <a:pt x="223" y="95"/>
                          <a:pt x="227" y="91"/>
                          <a:pt x="227" y="86"/>
                        </a:cubicBezTo>
                        <a:cubicBezTo>
                          <a:pt x="227" y="81"/>
                          <a:pt x="247" y="97"/>
                          <a:pt x="247" y="101"/>
                        </a:cubicBezTo>
                        <a:cubicBezTo>
                          <a:pt x="247" y="104"/>
                          <a:pt x="242" y="104"/>
                          <a:pt x="242" y="107"/>
                        </a:cubicBezTo>
                        <a:cubicBezTo>
                          <a:pt x="242" y="107"/>
                          <a:pt x="243" y="107"/>
                          <a:pt x="243" y="108"/>
                        </a:cubicBezTo>
                        <a:cubicBezTo>
                          <a:pt x="243" y="117"/>
                          <a:pt x="243" y="117"/>
                          <a:pt x="243" y="117"/>
                        </a:cubicBezTo>
                        <a:cubicBezTo>
                          <a:pt x="243" y="119"/>
                          <a:pt x="244" y="120"/>
                          <a:pt x="244" y="123"/>
                        </a:cubicBezTo>
                        <a:cubicBezTo>
                          <a:pt x="244" y="126"/>
                          <a:pt x="244" y="128"/>
                          <a:pt x="244" y="131"/>
                        </a:cubicBezTo>
                        <a:cubicBezTo>
                          <a:pt x="244" y="137"/>
                          <a:pt x="244" y="137"/>
                          <a:pt x="244" y="137"/>
                        </a:cubicBezTo>
                        <a:cubicBezTo>
                          <a:pt x="244" y="142"/>
                          <a:pt x="247" y="144"/>
                          <a:pt x="247" y="148"/>
                        </a:cubicBezTo>
                        <a:cubicBezTo>
                          <a:pt x="247" y="152"/>
                          <a:pt x="244" y="154"/>
                          <a:pt x="244" y="159"/>
                        </a:cubicBezTo>
                        <a:cubicBezTo>
                          <a:pt x="244" y="163"/>
                          <a:pt x="245" y="165"/>
                          <a:pt x="245" y="169"/>
                        </a:cubicBezTo>
                        <a:cubicBezTo>
                          <a:pt x="245" y="172"/>
                          <a:pt x="243" y="174"/>
                          <a:pt x="243" y="177"/>
                        </a:cubicBezTo>
                        <a:cubicBezTo>
                          <a:pt x="243" y="180"/>
                          <a:pt x="245" y="180"/>
                          <a:pt x="245" y="183"/>
                        </a:cubicBezTo>
                        <a:cubicBezTo>
                          <a:pt x="243" y="182"/>
                          <a:pt x="242" y="181"/>
                          <a:pt x="240" y="180"/>
                        </a:cubicBezTo>
                        <a:cubicBezTo>
                          <a:pt x="240" y="180"/>
                          <a:pt x="240" y="180"/>
                          <a:pt x="240" y="179"/>
                        </a:cubicBezTo>
                        <a:cubicBezTo>
                          <a:pt x="240" y="178"/>
                          <a:pt x="241" y="177"/>
                          <a:pt x="241" y="175"/>
                        </a:cubicBezTo>
                        <a:cubicBezTo>
                          <a:pt x="235" y="178"/>
                          <a:pt x="234" y="183"/>
                          <a:pt x="233" y="189"/>
                        </a:cubicBezTo>
                        <a:cubicBezTo>
                          <a:pt x="231" y="194"/>
                          <a:pt x="229" y="196"/>
                          <a:pt x="229" y="201"/>
                        </a:cubicBezTo>
                        <a:cubicBezTo>
                          <a:pt x="229" y="202"/>
                          <a:pt x="230" y="202"/>
                          <a:pt x="230" y="202"/>
                        </a:cubicBezTo>
                        <a:close/>
                        <a:moveTo>
                          <a:pt x="191" y="273"/>
                        </a:moveTo>
                        <a:cubicBezTo>
                          <a:pt x="191" y="273"/>
                          <a:pt x="191" y="272"/>
                          <a:pt x="190" y="272"/>
                        </a:cubicBezTo>
                        <a:cubicBezTo>
                          <a:pt x="186" y="272"/>
                          <a:pt x="187" y="278"/>
                          <a:pt x="185" y="281"/>
                        </a:cubicBezTo>
                        <a:cubicBezTo>
                          <a:pt x="187" y="283"/>
                          <a:pt x="187" y="286"/>
                          <a:pt x="189" y="288"/>
                        </a:cubicBezTo>
                        <a:cubicBezTo>
                          <a:pt x="191" y="285"/>
                          <a:pt x="191" y="283"/>
                          <a:pt x="192" y="280"/>
                        </a:cubicBezTo>
                        <a:cubicBezTo>
                          <a:pt x="191" y="278"/>
                          <a:pt x="191" y="278"/>
                          <a:pt x="191" y="278"/>
                        </a:cubicBezTo>
                        <a:cubicBezTo>
                          <a:pt x="191" y="273"/>
                          <a:pt x="191" y="273"/>
                          <a:pt x="191" y="273"/>
                        </a:cubicBezTo>
                        <a:close/>
                        <a:moveTo>
                          <a:pt x="235" y="221"/>
                        </a:moveTo>
                        <a:cubicBezTo>
                          <a:pt x="234" y="220"/>
                          <a:pt x="234" y="220"/>
                          <a:pt x="234" y="220"/>
                        </a:cubicBezTo>
                        <a:cubicBezTo>
                          <a:pt x="233" y="220"/>
                          <a:pt x="233" y="220"/>
                          <a:pt x="233" y="220"/>
                        </a:cubicBezTo>
                        <a:cubicBezTo>
                          <a:pt x="232" y="222"/>
                          <a:pt x="232" y="224"/>
                          <a:pt x="231" y="226"/>
                        </a:cubicBezTo>
                        <a:cubicBezTo>
                          <a:pt x="232" y="226"/>
                          <a:pt x="233" y="227"/>
                          <a:pt x="234" y="227"/>
                        </a:cubicBezTo>
                        <a:cubicBezTo>
                          <a:pt x="234" y="227"/>
                          <a:pt x="235" y="226"/>
                          <a:pt x="235" y="226"/>
                        </a:cubicBezTo>
                        <a:cubicBezTo>
                          <a:pt x="235" y="221"/>
                          <a:pt x="235" y="221"/>
                          <a:pt x="235" y="221"/>
                        </a:cubicBezTo>
                        <a:close/>
                        <a:moveTo>
                          <a:pt x="58" y="77"/>
                        </a:moveTo>
                        <a:cubicBezTo>
                          <a:pt x="58" y="79"/>
                          <a:pt x="57" y="80"/>
                          <a:pt x="57" y="82"/>
                        </a:cubicBezTo>
                        <a:cubicBezTo>
                          <a:pt x="58" y="82"/>
                          <a:pt x="58" y="82"/>
                          <a:pt x="58" y="82"/>
                        </a:cubicBezTo>
                        <a:cubicBezTo>
                          <a:pt x="61" y="81"/>
                          <a:pt x="62" y="81"/>
                          <a:pt x="64" y="79"/>
                        </a:cubicBezTo>
                        <a:cubicBezTo>
                          <a:pt x="62" y="78"/>
                          <a:pt x="61" y="77"/>
                          <a:pt x="58" y="77"/>
                        </a:cubicBezTo>
                        <a:close/>
                        <a:moveTo>
                          <a:pt x="218" y="20"/>
                        </a:moveTo>
                        <a:cubicBezTo>
                          <a:pt x="222" y="22"/>
                          <a:pt x="224" y="25"/>
                          <a:pt x="224" y="29"/>
                        </a:cubicBezTo>
                        <a:cubicBezTo>
                          <a:pt x="224" y="29"/>
                          <a:pt x="223" y="30"/>
                          <a:pt x="222" y="30"/>
                        </a:cubicBezTo>
                        <a:cubicBezTo>
                          <a:pt x="223" y="31"/>
                          <a:pt x="223" y="31"/>
                          <a:pt x="223" y="31"/>
                        </a:cubicBezTo>
                        <a:cubicBezTo>
                          <a:pt x="227" y="31"/>
                          <a:pt x="228" y="36"/>
                          <a:pt x="230" y="41"/>
                        </a:cubicBezTo>
                        <a:cubicBezTo>
                          <a:pt x="232" y="44"/>
                          <a:pt x="233" y="46"/>
                          <a:pt x="234" y="49"/>
                        </a:cubicBezTo>
                        <a:cubicBezTo>
                          <a:pt x="236" y="48"/>
                          <a:pt x="237" y="45"/>
                          <a:pt x="240" y="45"/>
                        </a:cubicBezTo>
                        <a:cubicBezTo>
                          <a:pt x="242" y="45"/>
                          <a:pt x="243" y="46"/>
                          <a:pt x="244" y="46"/>
                        </a:cubicBezTo>
                        <a:cubicBezTo>
                          <a:pt x="245" y="46"/>
                          <a:pt x="245" y="45"/>
                          <a:pt x="245" y="44"/>
                        </a:cubicBezTo>
                        <a:cubicBezTo>
                          <a:pt x="245" y="42"/>
                          <a:pt x="245" y="41"/>
                          <a:pt x="245" y="39"/>
                        </a:cubicBezTo>
                        <a:cubicBezTo>
                          <a:pt x="244" y="39"/>
                          <a:pt x="243" y="40"/>
                          <a:pt x="242" y="40"/>
                        </a:cubicBezTo>
                        <a:cubicBezTo>
                          <a:pt x="241" y="40"/>
                          <a:pt x="241" y="39"/>
                          <a:pt x="241" y="39"/>
                        </a:cubicBezTo>
                        <a:cubicBezTo>
                          <a:pt x="242" y="37"/>
                          <a:pt x="243" y="36"/>
                          <a:pt x="243" y="34"/>
                        </a:cubicBezTo>
                        <a:cubicBezTo>
                          <a:pt x="243" y="28"/>
                          <a:pt x="243" y="28"/>
                          <a:pt x="243" y="28"/>
                        </a:cubicBezTo>
                        <a:cubicBezTo>
                          <a:pt x="233" y="28"/>
                          <a:pt x="232" y="18"/>
                          <a:pt x="225" y="11"/>
                        </a:cubicBezTo>
                        <a:cubicBezTo>
                          <a:pt x="223" y="15"/>
                          <a:pt x="222" y="18"/>
                          <a:pt x="218" y="20"/>
                        </a:cubicBezTo>
                        <a:close/>
                        <a:moveTo>
                          <a:pt x="238" y="56"/>
                        </a:moveTo>
                        <a:cubicBezTo>
                          <a:pt x="236" y="56"/>
                          <a:pt x="236" y="55"/>
                          <a:pt x="234" y="55"/>
                        </a:cubicBezTo>
                        <a:cubicBezTo>
                          <a:pt x="231" y="55"/>
                          <a:pt x="229" y="56"/>
                          <a:pt x="228" y="59"/>
                        </a:cubicBezTo>
                        <a:cubicBezTo>
                          <a:pt x="231" y="61"/>
                          <a:pt x="233" y="61"/>
                          <a:pt x="237" y="61"/>
                        </a:cubicBezTo>
                        <a:cubicBezTo>
                          <a:pt x="240" y="61"/>
                          <a:pt x="242" y="61"/>
                          <a:pt x="244" y="59"/>
                        </a:cubicBezTo>
                        <a:cubicBezTo>
                          <a:pt x="245" y="61"/>
                          <a:pt x="246" y="62"/>
                          <a:pt x="247" y="64"/>
                        </a:cubicBezTo>
                        <a:cubicBezTo>
                          <a:pt x="250" y="63"/>
                          <a:pt x="251" y="62"/>
                          <a:pt x="253" y="60"/>
                        </a:cubicBezTo>
                        <a:cubicBezTo>
                          <a:pt x="251" y="57"/>
                          <a:pt x="249" y="56"/>
                          <a:pt x="248" y="52"/>
                        </a:cubicBezTo>
                        <a:cubicBezTo>
                          <a:pt x="247" y="52"/>
                          <a:pt x="247" y="52"/>
                          <a:pt x="247" y="52"/>
                        </a:cubicBezTo>
                        <a:cubicBezTo>
                          <a:pt x="245" y="55"/>
                          <a:pt x="242" y="56"/>
                          <a:pt x="238" y="56"/>
                        </a:cubicBezTo>
                        <a:close/>
                        <a:moveTo>
                          <a:pt x="236" y="69"/>
                        </a:moveTo>
                        <a:cubicBezTo>
                          <a:pt x="236" y="70"/>
                          <a:pt x="236" y="70"/>
                          <a:pt x="236" y="71"/>
                        </a:cubicBezTo>
                        <a:cubicBezTo>
                          <a:pt x="239" y="70"/>
                          <a:pt x="240" y="69"/>
                          <a:pt x="242" y="67"/>
                        </a:cubicBezTo>
                        <a:cubicBezTo>
                          <a:pt x="239" y="66"/>
                          <a:pt x="236" y="67"/>
                          <a:pt x="236" y="69"/>
                        </a:cubicBezTo>
                        <a:close/>
                        <a:moveTo>
                          <a:pt x="55" y="62"/>
                        </a:moveTo>
                        <a:cubicBezTo>
                          <a:pt x="61" y="62"/>
                          <a:pt x="61" y="62"/>
                          <a:pt x="61" y="62"/>
                        </a:cubicBezTo>
                        <a:cubicBezTo>
                          <a:pt x="61" y="61"/>
                          <a:pt x="61" y="60"/>
                          <a:pt x="61" y="58"/>
                        </a:cubicBezTo>
                        <a:cubicBezTo>
                          <a:pt x="58" y="59"/>
                          <a:pt x="57" y="61"/>
                          <a:pt x="55" y="62"/>
                        </a:cubicBezTo>
                        <a:close/>
                        <a:moveTo>
                          <a:pt x="9" y="3"/>
                        </a:moveTo>
                        <a:cubicBezTo>
                          <a:pt x="8" y="2"/>
                          <a:pt x="8" y="1"/>
                          <a:pt x="7" y="1"/>
                        </a:cubicBezTo>
                        <a:cubicBezTo>
                          <a:pt x="5" y="0"/>
                          <a:pt x="5" y="0"/>
                          <a:pt x="5" y="0"/>
                        </a:cubicBezTo>
                        <a:cubicBezTo>
                          <a:pt x="5" y="2"/>
                          <a:pt x="6" y="3"/>
                          <a:pt x="5" y="5"/>
                        </a:cubicBezTo>
                        <a:cubicBezTo>
                          <a:pt x="5" y="7"/>
                          <a:pt x="1" y="7"/>
                          <a:pt x="1" y="9"/>
                        </a:cubicBezTo>
                        <a:cubicBezTo>
                          <a:pt x="1" y="11"/>
                          <a:pt x="2" y="12"/>
                          <a:pt x="2" y="13"/>
                        </a:cubicBezTo>
                        <a:cubicBezTo>
                          <a:pt x="2" y="17"/>
                          <a:pt x="0" y="18"/>
                          <a:pt x="0" y="21"/>
                        </a:cubicBezTo>
                        <a:cubicBezTo>
                          <a:pt x="0" y="24"/>
                          <a:pt x="0" y="24"/>
                          <a:pt x="0" y="24"/>
                        </a:cubicBezTo>
                        <a:cubicBezTo>
                          <a:pt x="1" y="24"/>
                          <a:pt x="2" y="24"/>
                          <a:pt x="3" y="24"/>
                        </a:cubicBezTo>
                        <a:cubicBezTo>
                          <a:pt x="3" y="38"/>
                          <a:pt x="3" y="38"/>
                          <a:pt x="3" y="38"/>
                        </a:cubicBezTo>
                        <a:cubicBezTo>
                          <a:pt x="3" y="38"/>
                          <a:pt x="4" y="38"/>
                          <a:pt x="4" y="38"/>
                        </a:cubicBezTo>
                        <a:cubicBezTo>
                          <a:pt x="6" y="38"/>
                          <a:pt x="6" y="36"/>
                          <a:pt x="8" y="35"/>
                        </a:cubicBezTo>
                        <a:cubicBezTo>
                          <a:pt x="12" y="33"/>
                          <a:pt x="15" y="30"/>
                          <a:pt x="15" y="25"/>
                        </a:cubicBezTo>
                        <a:cubicBezTo>
                          <a:pt x="15" y="21"/>
                          <a:pt x="13" y="19"/>
                          <a:pt x="13" y="15"/>
                        </a:cubicBezTo>
                        <a:cubicBezTo>
                          <a:pt x="13" y="11"/>
                          <a:pt x="14" y="9"/>
                          <a:pt x="14" y="6"/>
                        </a:cubicBezTo>
                        <a:cubicBezTo>
                          <a:pt x="14" y="4"/>
                          <a:pt x="11" y="4"/>
                          <a:pt x="9" y="3"/>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45" name="Google Shape;45;p4"/>
                <p:cNvGrpSpPr/>
                <p:nvPr/>
              </p:nvGrpSpPr>
              <p:grpSpPr>
                <a:xfrm>
                  <a:off x="7222619" y="4730992"/>
                  <a:ext cx="955054" cy="1350341"/>
                  <a:chOff x="4341813" y="804863"/>
                  <a:chExt cx="2811462" cy="3975099"/>
                </a:xfrm>
              </p:grpSpPr>
              <p:sp>
                <p:nvSpPr>
                  <p:cNvPr id="46" name="Google Shape;46;p4"/>
                  <p:cNvSpPr/>
                  <p:nvPr/>
                </p:nvSpPr>
                <p:spPr>
                  <a:xfrm>
                    <a:off x="4341813" y="3771900"/>
                    <a:ext cx="692150" cy="1008062"/>
                  </a:xfrm>
                  <a:custGeom>
                    <a:avLst/>
                    <a:gdLst/>
                    <a:ahLst/>
                    <a:cxnLst/>
                    <a:rect l="l" t="t" r="r" b="b"/>
                    <a:pathLst>
                      <a:path w="474" h="691" extrusionOk="0">
                        <a:moveTo>
                          <a:pt x="156" y="657"/>
                        </a:moveTo>
                        <a:cubicBezTo>
                          <a:pt x="155" y="657"/>
                          <a:pt x="155" y="658"/>
                          <a:pt x="155" y="659"/>
                        </a:cubicBezTo>
                        <a:cubicBezTo>
                          <a:pt x="155" y="660"/>
                          <a:pt x="155" y="660"/>
                          <a:pt x="156" y="661"/>
                        </a:cubicBezTo>
                        <a:cubicBezTo>
                          <a:pt x="156" y="660"/>
                          <a:pt x="157" y="659"/>
                          <a:pt x="157" y="658"/>
                        </a:cubicBezTo>
                        <a:cubicBezTo>
                          <a:pt x="157" y="657"/>
                          <a:pt x="156" y="657"/>
                          <a:pt x="156" y="657"/>
                        </a:cubicBezTo>
                        <a:close/>
                        <a:moveTo>
                          <a:pt x="191" y="568"/>
                        </a:moveTo>
                        <a:cubicBezTo>
                          <a:pt x="189" y="567"/>
                          <a:pt x="189" y="567"/>
                          <a:pt x="189" y="567"/>
                        </a:cubicBezTo>
                        <a:cubicBezTo>
                          <a:pt x="187" y="567"/>
                          <a:pt x="187" y="567"/>
                          <a:pt x="187" y="567"/>
                        </a:cubicBezTo>
                        <a:cubicBezTo>
                          <a:pt x="187" y="570"/>
                          <a:pt x="187" y="570"/>
                          <a:pt x="187" y="570"/>
                        </a:cubicBezTo>
                        <a:cubicBezTo>
                          <a:pt x="187" y="573"/>
                          <a:pt x="189" y="576"/>
                          <a:pt x="192" y="576"/>
                        </a:cubicBezTo>
                        <a:cubicBezTo>
                          <a:pt x="195" y="576"/>
                          <a:pt x="196" y="574"/>
                          <a:pt x="196" y="572"/>
                        </a:cubicBezTo>
                        <a:cubicBezTo>
                          <a:pt x="196" y="570"/>
                          <a:pt x="193" y="570"/>
                          <a:pt x="193" y="569"/>
                        </a:cubicBezTo>
                        <a:cubicBezTo>
                          <a:pt x="193" y="568"/>
                          <a:pt x="192" y="568"/>
                          <a:pt x="191" y="568"/>
                        </a:cubicBezTo>
                        <a:close/>
                        <a:moveTo>
                          <a:pt x="286" y="604"/>
                        </a:moveTo>
                        <a:cubicBezTo>
                          <a:pt x="290" y="604"/>
                          <a:pt x="290" y="604"/>
                          <a:pt x="290" y="604"/>
                        </a:cubicBezTo>
                        <a:cubicBezTo>
                          <a:pt x="290" y="603"/>
                          <a:pt x="290" y="601"/>
                          <a:pt x="288" y="601"/>
                        </a:cubicBezTo>
                        <a:cubicBezTo>
                          <a:pt x="287" y="601"/>
                          <a:pt x="286" y="603"/>
                          <a:pt x="286" y="604"/>
                        </a:cubicBezTo>
                        <a:close/>
                        <a:moveTo>
                          <a:pt x="334" y="564"/>
                        </a:moveTo>
                        <a:cubicBezTo>
                          <a:pt x="332" y="568"/>
                          <a:pt x="330" y="570"/>
                          <a:pt x="325" y="571"/>
                        </a:cubicBezTo>
                        <a:cubicBezTo>
                          <a:pt x="325" y="572"/>
                          <a:pt x="325" y="572"/>
                          <a:pt x="325" y="572"/>
                        </a:cubicBezTo>
                        <a:cubicBezTo>
                          <a:pt x="330" y="572"/>
                          <a:pt x="330" y="572"/>
                          <a:pt x="330" y="572"/>
                        </a:cubicBezTo>
                        <a:cubicBezTo>
                          <a:pt x="333" y="582"/>
                          <a:pt x="336" y="572"/>
                          <a:pt x="336" y="567"/>
                        </a:cubicBezTo>
                        <a:cubicBezTo>
                          <a:pt x="336" y="565"/>
                          <a:pt x="335" y="565"/>
                          <a:pt x="334" y="564"/>
                        </a:cubicBezTo>
                        <a:close/>
                        <a:moveTo>
                          <a:pt x="220" y="551"/>
                        </a:moveTo>
                        <a:cubicBezTo>
                          <a:pt x="222" y="552"/>
                          <a:pt x="223" y="554"/>
                          <a:pt x="226" y="554"/>
                        </a:cubicBezTo>
                        <a:cubicBezTo>
                          <a:pt x="226" y="553"/>
                          <a:pt x="226" y="550"/>
                          <a:pt x="228" y="550"/>
                        </a:cubicBezTo>
                        <a:cubicBezTo>
                          <a:pt x="232" y="550"/>
                          <a:pt x="234" y="553"/>
                          <a:pt x="237" y="555"/>
                        </a:cubicBezTo>
                        <a:cubicBezTo>
                          <a:pt x="243" y="559"/>
                          <a:pt x="246" y="562"/>
                          <a:pt x="247" y="568"/>
                        </a:cubicBezTo>
                        <a:cubicBezTo>
                          <a:pt x="249" y="573"/>
                          <a:pt x="250" y="577"/>
                          <a:pt x="254" y="579"/>
                        </a:cubicBezTo>
                        <a:cubicBezTo>
                          <a:pt x="259" y="581"/>
                          <a:pt x="264" y="582"/>
                          <a:pt x="264" y="587"/>
                        </a:cubicBezTo>
                        <a:cubicBezTo>
                          <a:pt x="264" y="588"/>
                          <a:pt x="263" y="589"/>
                          <a:pt x="263" y="590"/>
                        </a:cubicBezTo>
                        <a:cubicBezTo>
                          <a:pt x="265" y="591"/>
                          <a:pt x="266" y="592"/>
                          <a:pt x="268" y="592"/>
                        </a:cubicBezTo>
                        <a:cubicBezTo>
                          <a:pt x="269" y="592"/>
                          <a:pt x="270" y="591"/>
                          <a:pt x="271" y="591"/>
                        </a:cubicBezTo>
                        <a:cubicBezTo>
                          <a:pt x="273" y="591"/>
                          <a:pt x="273" y="594"/>
                          <a:pt x="273" y="596"/>
                        </a:cubicBezTo>
                        <a:cubicBezTo>
                          <a:pt x="274" y="598"/>
                          <a:pt x="275" y="599"/>
                          <a:pt x="275" y="601"/>
                        </a:cubicBezTo>
                        <a:cubicBezTo>
                          <a:pt x="275" y="603"/>
                          <a:pt x="275" y="603"/>
                          <a:pt x="275" y="603"/>
                        </a:cubicBezTo>
                        <a:cubicBezTo>
                          <a:pt x="273" y="603"/>
                          <a:pt x="273" y="603"/>
                          <a:pt x="273" y="603"/>
                        </a:cubicBezTo>
                        <a:cubicBezTo>
                          <a:pt x="271" y="603"/>
                          <a:pt x="270" y="602"/>
                          <a:pt x="268" y="602"/>
                        </a:cubicBezTo>
                        <a:cubicBezTo>
                          <a:pt x="266" y="602"/>
                          <a:pt x="265" y="604"/>
                          <a:pt x="262" y="604"/>
                        </a:cubicBezTo>
                        <a:cubicBezTo>
                          <a:pt x="261" y="604"/>
                          <a:pt x="260" y="604"/>
                          <a:pt x="259" y="604"/>
                        </a:cubicBezTo>
                        <a:cubicBezTo>
                          <a:pt x="256" y="604"/>
                          <a:pt x="253" y="604"/>
                          <a:pt x="252" y="601"/>
                        </a:cubicBezTo>
                        <a:cubicBezTo>
                          <a:pt x="252" y="599"/>
                          <a:pt x="252" y="597"/>
                          <a:pt x="250" y="596"/>
                        </a:cubicBezTo>
                        <a:cubicBezTo>
                          <a:pt x="249" y="598"/>
                          <a:pt x="245" y="599"/>
                          <a:pt x="245" y="602"/>
                        </a:cubicBezTo>
                        <a:cubicBezTo>
                          <a:pt x="245" y="604"/>
                          <a:pt x="246" y="605"/>
                          <a:pt x="246" y="607"/>
                        </a:cubicBezTo>
                        <a:cubicBezTo>
                          <a:pt x="246" y="608"/>
                          <a:pt x="246" y="609"/>
                          <a:pt x="245" y="611"/>
                        </a:cubicBezTo>
                        <a:cubicBezTo>
                          <a:pt x="246" y="609"/>
                          <a:pt x="247" y="607"/>
                          <a:pt x="249" y="607"/>
                        </a:cubicBezTo>
                        <a:cubicBezTo>
                          <a:pt x="256" y="607"/>
                          <a:pt x="259" y="614"/>
                          <a:pt x="265" y="614"/>
                        </a:cubicBezTo>
                        <a:cubicBezTo>
                          <a:pt x="267" y="614"/>
                          <a:pt x="268" y="613"/>
                          <a:pt x="270" y="613"/>
                        </a:cubicBezTo>
                        <a:cubicBezTo>
                          <a:pt x="270" y="613"/>
                          <a:pt x="270" y="613"/>
                          <a:pt x="271" y="614"/>
                        </a:cubicBezTo>
                        <a:cubicBezTo>
                          <a:pt x="269" y="617"/>
                          <a:pt x="266" y="618"/>
                          <a:pt x="263" y="619"/>
                        </a:cubicBezTo>
                        <a:cubicBezTo>
                          <a:pt x="264" y="620"/>
                          <a:pt x="266" y="621"/>
                          <a:pt x="268" y="621"/>
                        </a:cubicBezTo>
                        <a:cubicBezTo>
                          <a:pt x="271" y="621"/>
                          <a:pt x="273" y="618"/>
                          <a:pt x="273" y="615"/>
                        </a:cubicBezTo>
                        <a:cubicBezTo>
                          <a:pt x="273" y="614"/>
                          <a:pt x="273" y="614"/>
                          <a:pt x="273" y="613"/>
                        </a:cubicBezTo>
                        <a:cubicBezTo>
                          <a:pt x="273" y="612"/>
                          <a:pt x="274" y="612"/>
                          <a:pt x="274" y="611"/>
                        </a:cubicBezTo>
                        <a:cubicBezTo>
                          <a:pt x="271" y="610"/>
                          <a:pt x="270" y="608"/>
                          <a:pt x="268" y="607"/>
                        </a:cubicBezTo>
                        <a:cubicBezTo>
                          <a:pt x="272" y="607"/>
                          <a:pt x="274" y="608"/>
                          <a:pt x="278" y="608"/>
                        </a:cubicBezTo>
                        <a:cubicBezTo>
                          <a:pt x="279" y="608"/>
                          <a:pt x="279" y="607"/>
                          <a:pt x="280" y="606"/>
                        </a:cubicBezTo>
                        <a:cubicBezTo>
                          <a:pt x="281" y="607"/>
                          <a:pt x="281" y="607"/>
                          <a:pt x="281" y="607"/>
                        </a:cubicBezTo>
                        <a:cubicBezTo>
                          <a:pt x="281" y="609"/>
                          <a:pt x="281" y="609"/>
                          <a:pt x="281" y="609"/>
                        </a:cubicBezTo>
                        <a:cubicBezTo>
                          <a:pt x="281" y="611"/>
                          <a:pt x="279" y="612"/>
                          <a:pt x="279" y="614"/>
                        </a:cubicBezTo>
                        <a:cubicBezTo>
                          <a:pt x="279" y="621"/>
                          <a:pt x="286" y="623"/>
                          <a:pt x="286" y="630"/>
                        </a:cubicBezTo>
                        <a:cubicBezTo>
                          <a:pt x="286" y="633"/>
                          <a:pt x="281" y="633"/>
                          <a:pt x="281" y="635"/>
                        </a:cubicBezTo>
                        <a:cubicBezTo>
                          <a:pt x="281" y="637"/>
                          <a:pt x="282" y="637"/>
                          <a:pt x="283" y="638"/>
                        </a:cubicBezTo>
                        <a:cubicBezTo>
                          <a:pt x="281" y="639"/>
                          <a:pt x="280" y="639"/>
                          <a:pt x="278" y="640"/>
                        </a:cubicBezTo>
                        <a:cubicBezTo>
                          <a:pt x="279" y="641"/>
                          <a:pt x="279" y="642"/>
                          <a:pt x="281" y="643"/>
                        </a:cubicBezTo>
                        <a:cubicBezTo>
                          <a:pt x="283" y="644"/>
                          <a:pt x="285" y="643"/>
                          <a:pt x="285" y="645"/>
                        </a:cubicBezTo>
                        <a:cubicBezTo>
                          <a:pt x="285" y="648"/>
                          <a:pt x="285" y="650"/>
                          <a:pt x="283" y="653"/>
                        </a:cubicBezTo>
                        <a:cubicBezTo>
                          <a:pt x="280" y="650"/>
                          <a:pt x="279" y="648"/>
                          <a:pt x="276" y="645"/>
                        </a:cubicBezTo>
                        <a:cubicBezTo>
                          <a:pt x="275" y="645"/>
                          <a:pt x="275" y="645"/>
                          <a:pt x="275" y="645"/>
                        </a:cubicBezTo>
                        <a:cubicBezTo>
                          <a:pt x="275" y="648"/>
                          <a:pt x="276" y="649"/>
                          <a:pt x="276" y="652"/>
                        </a:cubicBezTo>
                        <a:cubicBezTo>
                          <a:pt x="276" y="653"/>
                          <a:pt x="276" y="653"/>
                          <a:pt x="276" y="653"/>
                        </a:cubicBezTo>
                        <a:cubicBezTo>
                          <a:pt x="273" y="653"/>
                          <a:pt x="273" y="653"/>
                          <a:pt x="273" y="653"/>
                        </a:cubicBezTo>
                        <a:cubicBezTo>
                          <a:pt x="269" y="653"/>
                          <a:pt x="267" y="652"/>
                          <a:pt x="263" y="652"/>
                        </a:cubicBezTo>
                        <a:cubicBezTo>
                          <a:pt x="260" y="652"/>
                          <a:pt x="259" y="653"/>
                          <a:pt x="256" y="654"/>
                        </a:cubicBezTo>
                        <a:cubicBezTo>
                          <a:pt x="254" y="654"/>
                          <a:pt x="252" y="653"/>
                          <a:pt x="249" y="654"/>
                        </a:cubicBezTo>
                        <a:cubicBezTo>
                          <a:pt x="245" y="656"/>
                          <a:pt x="243" y="658"/>
                          <a:pt x="239" y="659"/>
                        </a:cubicBezTo>
                        <a:cubicBezTo>
                          <a:pt x="235" y="660"/>
                          <a:pt x="235" y="663"/>
                          <a:pt x="232" y="665"/>
                        </a:cubicBezTo>
                        <a:cubicBezTo>
                          <a:pt x="228" y="667"/>
                          <a:pt x="225" y="667"/>
                          <a:pt x="221" y="667"/>
                        </a:cubicBezTo>
                        <a:cubicBezTo>
                          <a:pt x="216" y="667"/>
                          <a:pt x="213" y="664"/>
                          <a:pt x="208" y="664"/>
                        </a:cubicBezTo>
                        <a:cubicBezTo>
                          <a:pt x="204" y="664"/>
                          <a:pt x="206" y="670"/>
                          <a:pt x="204" y="673"/>
                        </a:cubicBezTo>
                        <a:cubicBezTo>
                          <a:pt x="203" y="672"/>
                          <a:pt x="202" y="671"/>
                          <a:pt x="202" y="670"/>
                        </a:cubicBezTo>
                        <a:cubicBezTo>
                          <a:pt x="202" y="667"/>
                          <a:pt x="202" y="667"/>
                          <a:pt x="202" y="667"/>
                        </a:cubicBezTo>
                        <a:cubicBezTo>
                          <a:pt x="202" y="665"/>
                          <a:pt x="204" y="665"/>
                          <a:pt x="204" y="663"/>
                        </a:cubicBezTo>
                        <a:cubicBezTo>
                          <a:pt x="204" y="662"/>
                          <a:pt x="204" y="662"/>
                          <a:pt x="204" y="662"/>
                        </a:cubicBezTo>
                        <a:cubicBezTo>
                          <a:pt x="202" y="663"/>
                          <a:pt x="198" y="663"/>
                          <a:pt x="198" y="666"/>
                        </a:cubicBezTo>
                        <a:cubicBezTo>
                          <a:pt x="198" y="667"/>
                          <a:pt x="200" y="667"/>
                          <a:pt x="201" y="668"/>
                        </a:cubicBezTo>
                        <a:cubicBezTo>
                          <a:pt x="200" y="668"/>
                          <a:pt x="199" y="668"/>
                          <a:pt x="198" y="669"/>
                        </a:cubicBezTo>
                        <a:cubicBezTo>
                          <a:pt x="199" y="670"/>
                          <a:pt x="199" y="670"/>
                          <a:pt x="199" y="672"/>
                        </a:cubicBezTo>
                        <a:cubicBezTo>
                          <a:pt x="199" y="675"/>
                          <a:pt x="196" y="676"/>
                          <a:pt x="195" y="679"/>
                        </a:cubicBezTo>
                        <a:cubicBezTo>
                          <a:pt x="194" y="682"/>
                          <a:pt x="194" y="686"/>
                          <a:pt x="191" y="686"/>
                        </a:cubicBezTo>
                        <a:cubicBezTo>
                          <a:pt x="189" y="686"/>
                          <a:pt x="188" y="683"/>
                          <a:pt x="186" y="683"/>
                        </a:cubicBezTo>
                        <a:cubicBezTo>
                          <a:pt x="180" y="683"/>
                          <a:pt x="180" y="691"/>
                          <a:pt x="174" y="691"/>
                        </a:cubicBezTo>
                        <a:cubicBezTo>
                          <a:pt x="170" y="691"/>
                          <a:pt x="167" y="690"/>
                          <a:pt x="165" y="688"/>
                        </a:cubicBezTo>
                        <a:cubicBezTo>
                          <a:pt x="165" y="683"/>
                          <a:pt x="165" y="683"/>
                          <a:pt x="165" y="683"/>
                        </a:cubicBezTo>
                        <a:cubicBezTo>
                          <a:pt x="165" y="682"/>
                          <a:pt x="165" y="682"/>
                          <a:pt x="166" y="681"/>
                        </a:cubicBezTo>
                        <a:cubicBezTo>
                          <a:pt x="160" y="681"/>
                          <a:pt x="160" y="681"/>
                          <a:pt x="160" y="681"/>
                        </a:cubicBezTo>
                        <a:cubicBezTo>
                          <a:pt x="157" y="681"/>
                          <a:pt x="156" y="684"/>
                          <a:pt x="153" y="684"/>
                        </a:cubicBezTo>
                        <a:cubicBezTo>
                          <a:pt x="153" y="682"/>
                          <a:pt x="155" y="682"/>
                          <a:pt x="156" y="680"/>
                        </a:cubicBezTo>
                        <a:cubicBezTo>
                          <a:pt x="157" y="678"/>
                          <a:pt x="158" y="676"/>
                          <a:pt x="160" y="676"/>
                        </a:cubicBezTo>
                        <a:cubicBezTo>
                          <a:pt x="162" y="676"/>
                          <a:pt x="163" y="677"/>
                          <a:pt x="164" y="678"/>
                        </a:cubicBezTo>
                        <a:cubicBezTo>
                          <a:pt x="165" y="675"/>
                          <a:pt x="166" y="673"/>
                          <a:pt x="169" y="671"/>
                        </a:cubicBezTo>
                        <a:cubicBezTo>
                          <a:pt x="172" y="668"/>
                          <a:pt x="175" y="669"/>
                          <a:pt x="178" y="666"/>
                        </a:cubicBezTo>
                        <a:cubicBezTo>
                          <a:pt x="180" y="663"/>
                          <a:pt x="180" y="660"/>
                          <a:pt x="180" y="657"/>
                        </a:cubicBezTo>
                        <a:cubicBezTo>
                          <a:pt x="181" y="654"/>
                          <a:pt x="182" y="653"/>
                          <a:pt x="182" y="650"/>
                        </a:cubicBezTo>
                        <a:cubicBezTo>
                          <a:pt x="182" y="648"/>
                          <a:pt x="180" y="647"/>
                          <a:pt x="180" y="645"/>
                        </a:cubicBezTo>
                        <a:cubicBezTo>
                          <a:pt x="180" y="642"/>
                          <a:pt x="184" y="642"/>
                          <a:pt x="185" y="639"/>
                        </a:cubicBezTo>
                        <a:cubicBezTo>
                          <a:pt x="187" y="636"/>
                          <a:pt x="189" y="632"/>
                          <a:pt x="193" y="632"/>
                        </a:cubicBezTo>
                        <a:cubicBezTo>
                          <a:pt x="196" y="632"/>
                          <a:pt x="198" y="633"/>
                          <a:pt x="200" y="635"/>
                        </a:cubicBezTo>
                        <a:cubicBezTo>
                          <a:pt x="201" y="635"/>
                          <a:pt x="201" y="635"/>
                          <a:pt x="201" y="635"/>
                        </a:cubicBezTo>
                        <a:cubicBezTo>
                          <a:pt x="199" y="630"/>
                          <a:pt x="200" y="626"/>
                          <a:pt x="198" y="621"/>
                        </a:cubicBezTo>
                        <a:cubicBezTo>
                          <a:pt x="197" y="618"/>
                          <a:pt x="195" y="617"/>
                          <a:pt x="195" y="613"/>
                        </a:cubicBezTo>
                        <a:cubicBezTo>
                          <a:pt x="195" y="610"/>
                          <a:pt x="198" y="610"/>
                          <a:pt x="200" y="608"/>
                        </a:cubicBezTo>
                        <a:cubicBezTo>
                          <a:pt x="200" y="608"/>
                          <a:pt x="200" y="609"/>
                          <a:pt x="200" y="609"/>
                        </a:cubicBezTo>
                        <a:cubicBezTo>
                          <a:pt x="200" y="612"/>
                          <a:pt x="200" y="612"/>
                          <a:pt x="200" y="612"/>
                        </a:cubicBezTo>
                        <a:cubicBezTo>
                          <a:pt x="199" y="616"/>
                          <a:pt x="199" y="616"/>
                          <a:pt x="199" y="616"/>
                        </a:cubicBezTo>
                        <a:cubicBezTo>
                          <a:pt x="200" y="616"/>
                          <a:pt x="200" y="617"/>
                          <a:pt x="200" y="617"/>
                        </a:cubicBezTo>
                        <a:cubicBezTo>
                          <a:pt x="207" y="615"/>
                          <a:pt x="212" y="611"/>
                          <a:pt x="212" y="603"/>
                        </a:cubicBezTo>
                        <a:cubicBezTo>
                          <a:pt x="212" y="595"/>
                          <a:pt x="209" y="591"/>
                          <a:pt x="205" y="583"/>
                        </a:cubicBezTo>
                        <a:cubicBezTo>
                          <a:pt x="204" y="580"/>
                          <a:pt x="201" y="579"/>
                          <a:pt x="201" y="576"/>
                        </a:cubicBezTo>
                        <a:cubicBezTo>
                          <a:pt x="201" y="573"/>
                          <a:pt x="203" y="572"/>
                          <a:pt x="203" y="570"/>
                        </a:cubicBezTo>
                        <a:cubicBezTo>
                          <a:pt x="203" y="569"/>
                          <a:pt x="202" y="569"/>
                          <a:pt x="202" y="568"/>
                        </a:cubicBezTo>
                        <a:cubicBezTo>
                          <a:pt x="202" y="559"/>
                          <a:pt x="207" y="551"/>
                          <a:pt x="215" y="551"/>
                        </a:cubicBezTo>
                        <a:cubicBezTo>
                          <a:pt x="217" y="551"/>
                          <a:pt x="218" y="551"/>
                          <a:pt x="220" y="551"/>
                        </a:cubicBezTo>
                        <a:close/>
                        <a:moveTo>
                          <a:pt x="296" y="4"/>
                        </a:moveTo>
                        <a:cubicBezTo>
                          <a:pt x="293" y="5"/>
                          <a:pt x="292" y="8"/>
                          <a:pt x="290" y="9"/>
                        </a:cubicBezTo>
                        <a:cubicBezTo>
                          <a:pt x="286" y="12"/>
                          <a:pt x="283" y="15"/>
                          <a:pt x="283" y="20"/>
                        </a:cubicBezTo>
                        <a:cubicBezTo>
                          <a:pt x="283" y="23"/>
                          <a:pt x="285" y="24"/>
                          <a:pt x="285" y="26"/>
                        </a:cubicBezTo>
                        <a:cubicBezTo>
                          <a:pt x="285" y="30"/>
                          <a:pt x="285" y="30"/>
                          <a:pt x="285" y="30"/>
                        </a:cubicBezTo>
                        <a:cubicBezTo>
                          <a:pt x="283" y="39"/>
                          <a:pt x="283" y="39"/>
                          <a:pt x="283" y="39"/>
                        </a:cubicBezTo>
                        <a:cubicBezTo>
                          <a:pt x="285" y="41"/>
                          <a:pt x="288" y="41"/>
                          <a:pt x="288" y="43"/>
                        </a:cubicBezTo>
                        <a:cubicBezTo>
                          <a:pt x="288" y="49"/>
                          <a:pt x="288" y="52"/>
                          <a:pt x="285" y="57"/>
                        </a:cubicBezTo>
                        <a:cubicBezTo>
                          <a:pt x="284" y="59"/>
                          <a:pt x="281" y="59"/>
                          <a:pt x="281" y="62"/>
                        </a:cubicBezTo>
                        <a:cubicBezTo>
                          <a:pt x="281" y="66"/>
                          <a:pt x="287" y="66"/>
                          <a:pt x="287" y="70"/>
                        </a:cubicBezTo>
                        <a:cubicBezTo>
                          <a:pt x="287" y="73"/>
                          <a:pt x="285" y="75"/>
                          <a:pt x="285" y="78"/>
                        </a:cubicBezTo>
                        <a:cubicBezTo>
                          <a:pt x="285" y="85"/>
                          <a:pt x="291" y="87"/>
                          <a:pt x="296" y="93"/>
                        </a:cubicBezTo>
                        <a:cubicBezTo>
                          <a:pt x="298" y="96"/>
                          <a:pt x="298" y="99"/>
                          <a:pt x="298" y="103"/>
                        </a:cubicBezTo>
                        <a:cubicBezTo>
                          <a:pt x="298" y="105"/>
                          <a:pt x="298" y="109"/>
                          <a:pt x="295" y="110"/>
                        </a:cubicBezTo>
                        <a:cubicBezTo>
                          <a:pt x="292" y="109"/>
                          <a:pt x="292" y="109"/>
                          <a:pt x="292" y="109"/>
                        </a:cubicBezTo>
                        <a:cubicBezTo>
                          <a:pt x="288" y="109"/>
                          <a:pt x="288" y="109"/>
                          <a:pt x="288" y="109"/>
                        </a:cubicBezTo>
                        <a:cubicBezTo>
                          <a:pt x="282" y="109"/>
                          <a:pt x="281" y="115"/>
                          <a:pt x="280" y="120"/>
                        </a:cubicBezTo>
                        <a:cubicBezTo>
                          <a:pt x="278" y="124"/>
                          <a:pt x="275" y="127"/>
                          <a:pt x="275" y="132"/>
                        </a:cubicBezTo>
                        <a:cubicBezTo>
                          <a:pt x="275" y="132"/>
                          <a:pt x="276" y="132"/>
                          <a:pt x="276" y="133"/>
                        </a:cubicBezTo>
                        <a:cubicBezTo>
                          <a:pt x="276" y="135"/>
                          <a:pt x="274" y="136"/>
                          <a:pt x="272" y="137"/>
                        </a:cubicBezTo>
                        <a:cubicBezTo>
                          <a:pt x="269" y="140"/>
                          <a:pt x="271" y="144"/>
                          <a:pt x="271" y="148"/>
                        </a:cubicBezTo>
                        <a:cubicBezTo>
                          <a:pt x="271" y="170"/>
                          <a:pt x="271" y="170"/>
                          <a:pt x="271" y="170"/>
                        </a:cubicBezTo>
                        <a:cubicBezTo>
                          <a:pt x="281" y="171"/>
                          <a:pt x="286" y="174"/>
                          <a:pt x="297" y="173"/>
                        </a:cubicBezTo>
                        <a:cubicBezTo>
                          <a:pt x="296" y="175"/>
                          <a:pt x="297" y="175"/>
                          <a:pt x="297" y="177"/>
                        </a:cubicBezTo>
                        <a:cubicBezTo>
                          <a:pt x="297" y="179"/>
                          <a:pt x="297" y="181"/>
                          <a:pt x="296" y="183"/>
                        </a:cubicBezTo>
                        <a:cubicBezTo>
                          <a:pt x="294" y="185"/>
                          <a:pt x="292" y="185"/>
                          <a:pt x="292" y="187"/>
                        </a:cubicBezTo>
                        <a:cubicBezTo>
                          <a:pt x="292" y="192"/>
                          <a:pt x="287" y="193"/>
                          <a:pt x="285" y="198"/>
                        </a:cubicBezTo>
                        <a:cubicBezTo>
                          <a:pt x="290" y="199"/>
                          <a:pt x="289" y="205"/>
                          <a:pt x="291" y="210"/>
                        </a:cubicBezTo>
                        <a:cubicBezTo>
                          <a:pt x="291" y="213"/>
                          <a:pt x="295" y="212"/>
                          <a:pt x="297" y="215"/>
                        </a:cubicBezTo>
                        <a:cubicBezTo>
                          <a:pt x="298" y="217"/>
                          <a:pt x="297" y="218"/>
                          <a:pt x="297" y="220"/>
                        </a:cubicBezTo>
                        <a:cubicBezTo>
                          <a:pt x="297" y="222"/>
                          <a:pt x="299" y="222"/>
                          <a:pt x="299" y="223"/>
                        </a:cubicBezTo>
                        <a:cubicBezTo>
                          <a:pt x="301" y="230"/>
                          <a:pt x="301" y="233"/>
                          <a:pt x="302" y="240"/>
                        </a:cubicBezTo>
                        <a:cubicBezTo>
                          <a:pt x="305" y="240"/>
                          <a:pt x="305" y="240"/>
                          <a:pt x="305" y="240"/>
                        </a:cubicBezTo>
                        <a:cubicBezTo>
                          <a:pt x="307" y="240"/>
                          <a:pt x="308" y="239"/>
                          <a:pt x="310" y="239"/>
                        </a:cubicBezTo>
                        <a:cubicBezTo>
                          <a:pt x="314" y="239"/>
                          <a:pt x="316" y="240"/>
                          <a:pt x="320" y="239"/>
                        </a:cubicBezTo>
                        <a:cubicBezTo>
                          <a:pt x="320" y="243"/>
                          <a:pt x="319" y="245"/>
                          <a:pt x="321" y="248"/>
                        </a:cubicBezTo>
                        <a:cubicBezTo>
                          <a:pt x="323" y="250"/>
                          <a:pt x="325" y="251"/>
                          <a:pt x="329" y="251"/>
                        </a:cubicBezTo>
                        <a:cubicBezTo>
                          <a:pt x="330" y="251"/>
                          <a:pt x="330" y="247"/>
                          <a:pt x="331" y="247"/>
                        </a:cubicBezTo>
                        <a:cubicBezTo>
                          <a:pt x="335" y="247"/>
                          <a:pt x="336" y="250"/>
                          <a:pt x="338" y="252"/>
                        </a:cubicBezTo>
                        <a:cubicBezTo>
                          <a:pt x="342" y="255"/>
                          <a:pt x="345" y="256"/>
                          <a:pt x="349" y="257"/>
                        </a:cubicBezTo>
                        <a:cubicBezTo>
                          <a:pt x="351" y="258"/>
                          <a:pt x="353" y="257"/>
                          <a:pt x="354" y="258"/>
                        </a:cubicBezTo>
                        <a:cubicBezTo>
                          <a:pt x="356" y="260"/>
                          <a:pt x="357" y="261"/>
                          <a:pt x="359" y="263"/>
                        </a:cubicBezTo>
                        <a:cubicBezTo>
                          <a:pt x="361" y="265"/>
                          <a:pt x="359" y="269"/>
                          <a:pt x="362" y="269"/>
                        </a:cubicBezTo>
                        <a:cubicBezTo>
                          <a:pt x="363" y="269"/>
                          <a:pt x="364" y="268"/>
                          <a:pt x="365" y="268"/>
                        </a:cubicBezTo>
                        <a:cubicBezTo>
                          <a:pt x="371" y="269"/>
                          <a:pt x="371" y="269"/>
                          <a:pt x="371" y="269"/>
                        </a:cubicBezTo>
                        <a:cubicBezTo>
                          <a:pt x="374" y="267"/>
                          <a:pt x="374" y="264"/>
                          <a:pt x="377" y="263"/>
                        </a:cubicBezTo>
                        <a:cubicBezTo>
                          <a:pt x="378" y="264"/>
                          <a:pt x="379" y="266"/>
                          <a:pt x="380" y="266"/>
                        </a:cubicBezTo>
                        <a:cubicBezTo>
                          <a:pt x="382" y="266"/>
                          <a:pt x="383" y="264"/>
                          <a:pt x="384" y="264"/>
                        </a:cubicBezTo>
                        <a:cubicBezTo>
                          <a:pt x="385" y="268"/>
                          <a:pt x="388" y="268"/>
                          <a:pt x="389" y="272"/>
                        </a:cubicBezTo>
                        <a:cubicBezTo>
                          <a:pt x="390" y="272"/>
                          <a:pt x="390" y="272"/>
                          <a:pt x="390" y="272"/>
                        </a:cubicBezTo>
                        <a:cubicBezTo>
                          <a:pt x="396" y="268"/>
                          <a:pt x="395" y="263"/>
                          <a:pt x="398" y="256"/>
                        </a:cubicBezTo>
                        <a:cubicBezTo>
                          <a:pt x="404" y="243"/>
                          <a:pt x="408" y="235"/>
                          <a:pt x="420" y="226"/>
                        </a:cubicBezTo>
                        <a:cubicBezTo>
                          <a:pt x="423" y="230"/>
                          <a:pt x="424" y="233"/>
                          <a:pt x="426" y="237"/>
                        </a:cubicBezTo>
                        <a:cubicBezTo>
                          <a:pt x="427" y="240"/>
                          <a:pt x="430" y="240"/>
                          <a:pt x="433" y="242"/>
                        </a:cubicBezTo>
                        <a:cubicBezTo>
                          <a:pt x="436" y="244"/>
                          <a:pt x="435" y="248"/>
                          <a:pt x="436" y="252"/>
                        </a:cubicBezTo>
                        <a:cubicBezTo>
                          <a:pt x="437" y="255"/>
                          <a:pt x="442" y="254"/>
                          <a:pt x="442" y="257"/>
                        </a:cubicBezTo>
                        <a:cubicBezTo>
                          <a:pt x="442" y="260"/>
                          <a:pt x="442" y="263"/>
                          <a:pt x="439" y="265"/>
                        </a:cubicBezTo>
                        <a:cubicBezTo>
                          <a:pt x="437" y="266"/>
                          <a:pt x="434" y="265"/>
                          <a:pt x="433" y="267"/>
                        </a:cubicBezTo>
                        <a:cubicBezTo>
                          <a:pt x="432" y="268"/>
                          <a:pt x="433" y="270"/>
                          <a:pt x="432" y="272"/>
                        </a:cubicBezTo>
                        <a:cubicBezTo>
                          <a:pt x="430" y="280"/>
                          <a:pt x="428" y="284"/>
                          <a:pt x="426" y="292"/>
                        </a:cubicBezTo>
                        <a:cubicBezTo>
                          <a:pt x="423" y="299"/>
                          <a:pt x="421" y="304"/>
                          <a:pt x="418" y="312"/>
                        </a:cubicBezTo>
                        <a:cubicBezTo>
                          <a:pt x="417" y="313"/>
                          <a:pt x="415" y="313"/>
                          <a:pt x="414" y="315"/>
                        </a:cubicBezTo>
                        <a:cubicBezTo>
                          <a:pt x="413" y="316"/>
                          <a:pt x="413" y="318"/>
                          <a:pt x="413" y="319"/>
                        </a:cubicBezTo>
                        <a:cubicBezTo>
                          <a:pt x="412" y="323"/>
                          <a:pt x="410" y="325"/>
                          <a:pt x="410" y="330"/>
                        </a:cubicBezTo>
                        <a:cubicBezTo>
                          <a:pt x="410" y="331"/>
                          <a:pt x="411" y="333"/>
                          <a:pt x="411" y="334"/>
                        </a:cubicBezTo>
                        <a:cubicBezTo>
                          <a:pt x="411" y="345"/>
                          <a:pt x="411" y="345"/>
                          <a:pt x="411" y="345"/>
                        </a:cubicBezTo>
                        <a:cubicBezTo>
                          <a:pt x="411" y="349"/>
                          <a:pt x="413" y="351"/>
                          <a:pt x="413" y="355"/>
                        </a:cubicBezTo>
                        <a:cubicBezTo>
                          <a:pt x="413" y="356"/>
                          <a:pt x="412" y="357"/>
                          <a:pt x="412" y="358"/>
                        </a:cubicBezTo>
                        <a:cubicBezTo>
                          <a:pt x="412" y="362"/>
                          <a:pt x="412" y="362"/>
                          <a:pt x="412" y="362"/>
                        </a:cubicBezTo>
                        <a:cubicBezTo>
                          <a:pt x="412" y="362"/>
                          <a:pt x="413" y="362"/>
                          <a:pt x="413" y="362"/>
                        </a:cubicBezTo>
                        <a:cubicBezTo>
                          <a:pt x="415" y="362"/>
                          <a:pt x="416" y="360"/>
                          <a:pt x="419" y="360"/>
                        </a:cubicBezTo>
                        <a:cubicBezTo>
                          <a:pt x="422" y="360"/>
                          <a:pt x="422" y="364"/>
                          <a:pt x="424" y="366"/>
                        </a:cubicBezTo>
                        <a:cubicBezTo>
                          <a:pt x="421" y="377"/>
                          <a:pt x="421" y="377"/>
                          <a:pt x="421" y="377"/>
                        </a:cubicBezTo>
                        <a:cubicBezTo>
                          <a:pt x="422" y="379"/>
                          <a:pt x="424" y="379"/>
                          <a:pt x="424" y="381"/>
                        </a:cubicBezTo>
                        <a:cubicBezTo>
                          <a:pt x="424" y="384"/>
                          <a:pt x="422" y="385"/>
                          <a:pt x="422" y="388"/>
                        </a:cubicBezTo>
                        <a:cubicBezTo>
                          <a:pt x="421" y="389"/>
                          <a:pt x="420" y="389"/>
                          <a:pt x="420" y="390"/>
                        </a:cubicBezTo>
                        <a:cubicBezTo>
                          <a:pt x="420" y="393"/>
                          <a:pt x="422" y="394"/>
                          <a:pt x="423" y="397"/>
                        </a:cubicBezTo>
                        <a:cubicBezTo>
                          <a:pt x="425" y="399"/>
                          <a:pt x="426" y="401"/>
                          <a:pt x="428" y="403"/>
                        </a:cubicBezTo>
                        <a:cubicBezTo>
                          <a:pt x="430" y="404"/>
                          <a:pt x="433" y="403"/>
                          <a:pt x="433" y="405"/>
                        </a:cubicBezTo>
                        <a:cubicBezTo>
                          <a:pt x="433" y="407"/>
                          <a:pt x="433" y="409"/>
                          <a:pt x="431" y="410"/>
                        </a:cubicBezTo>
                        <a:cubicBezTo>
                          <a:pt x="432" y="412"/>
                          <a:pt x="435" y="413"/>
                          <a:pt x="435" y="416"/>
                        </a:cubicBezTo>
                        <a:cubicBezTo>
                          <a:pt x="435" y="420"/>
                          <a:pt x="430" y="421"/>
                          <a:pt x="430" y="425"/>
                        </a:cubicBezTo>
                        <a:cubicBezTo>
                          <a:pt x="430" y="427"/>
                          <a:pt x="432" y="428"/>
                          <a:pt x="434" y="430"/>
                        </a:cubicBezTo>
                        <a:cubicBezTo>
                          <a:pt x="435" y="431"/>
                          <a:pt x="435" y="433"/>
                          <a:pt x="436" y="435"/>
                        </a:cubicBezTo>
                        <a:cubicBezTo>
                          <a:pt x="438" y="437"/>
                          <a:pt x="440" y="439"/>
                          <a:pt x="440" y="442"/>
                        </a:cubicBezTo>
                        <a:cubicBezTo>
                          <a:pt x="440" y="446"/>
                          <a:pt x="440" y="448"/>
                          <a:pt x="440" y="451"/>
                        </a:cubicBezTo>
                        <a:cubicBezTo>
                          <a:pt x="439" y="458"/>
                          <a:pt x="439" y="458"/>
                          <a:pt x="439" y="458"/>
                        </a:cubicBezTo>
                        <a:cubicBezTo>
                          <a:pt x="439" y="460"/>
                          <a:pt x="440" y="461"/>
                          <a:pt x="440" y="463"/>
                        </a:cubicBezTo>
                        <a:cubicBezTo>
                          <a:pt x="440" y="467"/>
                          <a:pt x="438" y="470"/>
                          <a:pt x="436" y="472"/>
                        </a:cubicBezTo>
                        <a:cubicBezTo>
                          <a:pt x="434" y="474"/>
                          <a:pt x="431" y="475"/>
                          <a:pt x="431" y="477"/>
                        </a:cubicBezTo>
                        <a:cubicBezTo>
                          <a:pt x="431" y="481"/>
                          <a:pt x="436" y="482"/>
                          <a:pt x="436" y="485"/>
                        </a:cubicBezTo>
                        <a:cubicBezTo>
                          <a:pt x="436" y="489"/>
                          <a:pt x="434" y="491"/>
                          <a:pt x="434" y="494"/>
                        </a:cubicBezTo>
                        <a:cubicBezTo>
                          <a:pt x="433" y="494"/>
                          <a:pt x="433" y="494"/>
                          <a:pt x="432" y="494"/>
                        </a:cubicBezTo>
                        <a:cubicBezTo>
                          <a:pt x="430" y="494"/>
                          <a:pt x="430" y="494"/>
                          <a:pt x="430" y="494"/>
                        </a:cubicBezTo>
                        <a:cubicBezTo>
                          <a:pt x="424" y="494"/>
                          <a:pt x="424" y="494"/>
                          <a:pt x="424" y="494"/>
                        </a:cubicBezTo>
                        <a:cubicBezTo>
                          <a:pt x="427" y="498"/>
                          <a:pt x="431" y="497"/>
                          <a:pt x="435" y="499"/>
                        </a:cubicBezTo>
                        <a:cubicBezTo>
                          <a:pt x="437" y="500"/>
                          <a:pt x="437" y="502"/>
                          <a:pt x="438" y="503"/>
                        </a:cubicBezTo>
                        <a:cubicBezTo>
                          <a:pt x="442" y="505"/>
                          <a:pt x="445" y="504"/>
                          <a:pt x="450" y="506"/>
                        </a:cubicBezTo>
                        <a:cubicBezTo>
                          <a:pt x="452" y="508"/>
                          <a:pt x="454" y="509"/>
                          <a:pt x="457" y="510"/>
                        </a:cubicBezTo>
                        <a:cubicBezTo>
                          <a:pt x="464" y="512"/>
                          <a:pt x="471" y="513"/>
                          <a:pt x="474" y="520"/>
                        </a:cubicBezTo>
                        <a:cubicBezTo>
                          <a:pt x="470" y="523"/>
                          <a:pt x="468" y="526"/>
                          <a:pt x="464" y="526"/>
                        </a:cubicBezTo>
                        <a:cubicBezTo>
                          <a:pt x="458" y="526"/>
                          <a:pt x="454" y="526"/>
                          <a:pt x="449" y="524"/>
                        </a:cubicBezTo>
                        <a:cubicBezTo>
                          <a:pt x="449" y="524"/>
                          <a:pt x="448" y="525"/>
                          <a:pt x="448" y="525"/>
                        </a:cubicBezTo>
                        <a:cubicBezTo>
                          <a:pt x="448" y="530"/>
                          <a:pt x="451" y="533"/>
                          <a:pt x="451" y="539"/>
                        </a:cubicBezTo>
                        <a:cubicBezTo>
                          <a:pt x="451" y="539"/>
                          <a:pt x="451" y="539"/>
                          <a:pt x="451" y="539"/>
                        </a:cubicBezTo>
                        <a:cubicBezTo>
                          <a:pt x="447" y="539"/>
                          <a:pt x="446" y="544"/>
                          <a:pt x="442" y="546"/>
                        </a:cubicBezTo>
                        <a:cubicBezTo>
                          <a:pt x="428" y="543"/>
                          <a:pt x="428" y="543"/>
                          <a:pt x="428" y="543"/>
                        </a:cubicBezTo>
                        <a:cubicBezTo>
                          <a:pt x="426" y="544"/>
                          <a:pt x="426" y="546"/>
                          <a:pt x="425" y="547"/>
                        </a:cubicBezTo>
                        <a:cubicBezTo>
                          <a:pt x="421" y="548"/>
                          <a:pt x="419" y="548"/>
                          <a:pt x="415" y="548"/>
                        </a:cubicBezTo>
                        <a:cubicBezTo>
                          <a:pt x="412" y="548"/>
                          <a:pt x="410" y="548"/>
                          <a:pt x="406" y="548"/>
                        </a:cubicBezTo>
                        <a:cubicBezTo>
                          <a:pt x="401" y="548"/>
                          <a:pt x="398" y="545"/>
                          <a:pt x="392" y="545"/>
                        </a:cubicBezTo>
                        <a:cubicBezTo>
                          <a:pt x="391" y="545"/>
                          <a:pt x="390" y="545"/>
                          <a:pt x="388" y="545"/>
                        </a:cubicBezTo>
                        <a:cubicBezTo>
                          <a:pt x="385" y="545"/>
                          <a:pt x="382" y="544"/>
                          <a:pt x="382" y="541"/>
                        </a:cubicBezTo>
                        <a:cubicBezTo>
                          <a:pt x="382" y="536"/>
                          <a:pt x="382" y="536"/>
                          <a:pt x="382" y="536"/>
                        </a:cubicBezTo>
                        <a:cubicBezTo>
                          <a:pt x="382" y="533"/>
                          <a:pt x="380" y="532"/>
                          <a:pt x="378" y="530"/>
                        </a:cubicBezTo>
                        <a:cubicBezTo>
                          <a:pt x="375" y="527"/>
                          <a:pt x="373" y="524"/>
                          <a:pt x="369" y="524"/>
                        </a:cubicBezTo>
                        <a:cubicBezTo>
                          <a:pt x="364" y="524"/>
                          <a:pt x="364" y="524"/>
                          <a:pt x="364" y="524"/>
                        </a:cubicBezTo>
                        <a:cubicBezTo>
                          <a:pt x="356" y="524"/>
                          <a:pt x="352" y="527"/>
                          <a:pt x="345" y="529"/>
                        </a:cubicBezTo>
                        <a:cubicBezTo>
                          <a:pt x="343" y="530"/>
                          <a:pt x="342" y="529"/>
                          <a:pt x="340" y="530"/>
                        </a:cubicBezTo>
                        <a:cubicBezTo>
                          <a:pt x="338" y="531"/>
                          <a:pt x="338" y="532"/>
                          <a:pt x="337" y="533"/>
                        </a:cubicBezTo>
                        <a:cubicBezTo>
                          <a:pt x="335" y="536"/>
                          <a:pt x="333" y="537"/>
                          <a:pt x="330" y="537"/>
                        </a:cubicBezTo>
                        <a:cubicBezTo>
                          <a:pt x="322" y="537"/>
                          <a:pt x="318" y="532"/>
                          <a:pt x="310" y="532"/>
                        </a:cubicBezTo>
                        <a:cubicBezTo>
                          <a:pt x="307" y="532"/>
                          <a:pt x="308" y="538"/>
                          <a:pt x="306" y="538"/>
                        </a:cubicBezTo>
                        <a:cubicBezTo>
                          <a:pt x="303" y="538"/>
                          <a:pt x="303" y="534"/>
                          <a:pt x="301" y="533"/>
                        </a:cubicBezTo>
                        <a:cubicBezTo>
                          <a:pt x="299" y="532"/>
                          <a:pt x="297" y="533"/>
                          <a:pt x="295" y="531"/>
                        </a:cubicBezTo>
                        <a:cubicBezTo>
                          <a:pt x="294" y="530"/>
                          <a:pt x="295" y="528"/>
                          <a:pt x="294" y="526"/>
                        </a:cubicBezTo>
                        <a:cubicBezTo>
                          <a:pt x="293" y="523"/>
                          <a:pt x="291" y="521"/>
                          <a:pt x="287" y="521"/>
                        </a:cubicBezTo>
                        <a:cubicBezTo>
                          <a:pt x="287" y="520"/>
                          <a:pt x="287" y="520"/>
                          <a:pt x="287" y="520"/>
                        </a:cubicBezTo>
                        <a:cubicBezTo>
                          <a:pt x="287" y="519"/>
                          <a:pt x="288" y="518"/>
                          <a:pt x="288" y="517"/>
                        </a:cubicBezTo>
                        <a:cubicBezTo>
                          <a:pt x="288" y="515"/>
                          <a:pt x="286" y="514"/>
                          <a:pt x="285" y="514"/>
                        </a:cubicBezTo>
                        <a:cubicBezTo>
                          <a:pt x="292" y="507"/>
                          <a:pt x="301" y="512"/>
                          <a:pt x="307" y="506"/>
                        </a:cubicBezTo>
                        <a:cubicBezTo>
                          <a:pt x="305" y="503"/>
                          <a:pt x="304" y="501"/>
                          <a:pt x="304" y="498"/>
                        </a:cubicBezTo>
                        <a:cubicBezTo>
                          <a:pt x="304" y="497"/>
                          <a:pt x="304" y="496"/>
                          <a:pt x="304" y="495"/>
                        </a:cubicBezTo>
                        <a:cubicBezTo>
                          <a:pt x="302" y="497"/>
                          <a:pt x="300" y="498"/>
                          <a:pt x="298" y="500"/>
                        </a:cubicBezTo>
                        <a:cubicBezTo>
                          <a:pt x="295" y="502"/>
                          <a:pt x="297" y="505"/>
                          <a:pt x="297" y="509"/>
                        </a:cubicBezTo>
                        <a:cubicBezTo>
                          <a:pt x="296" y="509"/>
                          <a:pt x="295" y="509"/>
                          <a:pt x="294" y="509"/>
                        </a:cubicBezTo>
                        <a:cubicBezTo>
                          <a:pt x="290" y="509"/>
                          <a:pt x="289" y="504"/>
                          <a:pt x="287" y="501"/>
                        </a:cubicBezTo>
                        <a:cubicBezTo>
                          <a:pt x="284" y="495"/>
                          <a:pt x="284" y="491"/>
                          <a:pt x="281" y="485"/>
                        </a:cubicBezTo>
                        <a:cubicBezTo>
                          <a:pt x="278" y="481"/>
                          <a:pt x="278" y="478"/>
                          <a:pt x="274" y="476"/>
                        </a:cubicBezTo>
                        <a:cubicBezTo>
                          <a:pt x="268" y="472"/>
                          <a:pt x="264" y="472"/>
                          <a:pt x="257" y="472"/>
                        </a:cubicBezTo>
                        <a:cubicBezTo>
                          <a:pt x="254" y="472"/>
                          <a:pt x="254" y="472"/>
                          <a:pt x="254" y="472"/>
                        </a:cubicBezTo>
                        <a:cubicBezTo>
                          <a:pt x="254" y="473"/>
                          <a:pt x="254" y="473"/>
                          <a:pt x="254" y="474"/>
                        </a:cubicBezTo>
                        <a:cubicBezTo>
                          <a:pt x="254" y="477"/>
                          <a:pt x="254" y="480"/>
                          <a:pt x="257" y="482"/>
                        </a:cubicBezTo>
                        <a:cubicBezTo>
                          <a:pt x="256" y="482"/>
                          <a:pt x="256" y="482"/>
                          <a:pt x="256" y="482"/>
                        </a:cubicBezTo>
                        <a:cubicBezTo>
                          <a:pt x="252" y="482"/>
                          <a:pt x="250" y="481"/>
                          <a:pt x="247" y="480"/>
                        </a:cubicBezTo>
                        <a:cubicBezTo>
                          <a:pt x="245" y="479"/>
                          <a:pt x="244" y="476"/>
                          <a:pt x="242" y="476"/>
                        </a:cubicBezTo>
                        <a:cubicBezTo>
                          <a:pt x="241" y="476"/>
                          <a:pt x="241" y="477"/>
                          <a:pt x="240" y="477"/>
                        </a:cubicBezTo>
                        <a:cubicBezTo>
                          <a:pt x="239" y="477"/>
                          <a:pt x="239" y="477"/>
                          <a:pt x="239" y="477"/>
                        </a:cubicBezTo>
                        <a:cubicBezTo>
                          <a:pt x="236" y="476"/>
                          <a:pt x="234" y="477"/>
                          <a:pt x="232" y="477"/>
                        </a:cubicBezTo>
                        <a:cubicBezTo>
                          <a:pt x="231" y="480"/>
                          <a:pt x="232" y="484"/>
                          <a:pt x="229" y="484"/>
                        </a:cubicBezTo>
                        <a:cubicBezTo>
                          <a:pt x="226" y="484"/>
                          <a:pt x="226" y="479"/>
                          <a:pt x="223" y="479"/>
                        </a:cubicBezTo>
                        <a:cubicBezTo>
                          <a:pt x="220" y="479"/>
                          <a:pt x="220" y="484"/>
                          <a:pt x="217" y="484"/>
                        </a:cubicBezTo>
                        <a:cubicBezTo>
                          <a:pt x="214" y="484"/>
                          <a:pt x="213" y="482"/>
                          <a:pt x="211" y="481"/>
                        </a:cubicBezTo>
                        <a:cubicBezTo>
                          <a:pt x="207" y="478"/>
                          <a:pt x="205" y="477"/>
                          <a:pt x="203" y="473"/>
                        </a:cubicBezTo>
                        <a:cubicBezTo>
                          <a:pt x="203" y="470"/>
                          <a:pt x="199" y="470"/>
                          <a:pt x="199" y="468"/>
                        </a:cubicBezTo>
                        <a:cubicBezTo>
                          <a:pt x="199" y="465"/>
                          <a:pt x="202" y="463"/>
                          <a:pt x="205" y="463"/>
                        </a:cubicBezTo>
                        <a:cubicBezTo>
                          <a:pt x="205" y="462"/>
                          <a:pt x="205" y="461"/>
                          <a:pt x="205" y="460"/>
                        </a:cubicBezTo>
                        <a:cubicBezTo>
                          <a:pt x="205" y="456"/>
                          <a:pt x="203" y="454"/>
                          <a:pt x="200" y="451"/>
                        </a:cubicBezTo>
                        <a:cubicBezTo>
                          <a:pt x="196" y="446"/>
                          <a:pt x="193" y="443"/>
                          <a:pt x="187" y="440"/>
                        </a:cubicBezTo>
                        <a:cubicBezTo>
                          <a:pt x="177" y="435"/>
                          <a:pt x="173" y="427"/>
                          <a:pt x="162" y="427"/>
                        </a:cubicBezTo>
                        <a:cubicBezTo>
                          <a:pt x="159" y="427"/>
                          <a:pt x="158" y="431"/>
                          <a:pt x="155" y="433"/>
                        </a:cubicBezTo>
                        <a:cubicBezTo>
                          <a:pt x="152" y="434"/>
                          <a:pt x="150" y="435"/>
                          <a:pt x="149" y="437"/>
                        </a:cubicBezTo>
                        <a:cubicBezTo>
                          <a:pt x="146" y="443"/>
                          <a:pt x="147" y="451"/>
                          <a:pt x="140" y="451"/>
                        </a:cubicBezTo>
                        <a:cubicBezTo>
                          <a:pt x="133" y="451"/>
                          <a:pt x="133" y="451"/>
                          <a:pt x="133" y="451"/>
                        </a:cubicBezTo>
                        <a:cubicBezTo>
                          <a:pt x="129" y="451"/>
                          <a:pt x="127" y="452"/>
                          <a:pt x="122" y="452"/>
                        </a:cubicBezTo>
                        <a:cubicBezTo>
                          <a:pt x="117" y="452"/>
                          <a:pt x="117" y="452"/>
                          <a:pt x="117" y="452"/>
                        </a:cubicBezTo>
                        <a:cubicBezTo>
                          <a:pt x="115" y="452"/>
                          <a:pt x="114" y="452"/>
                          <a:pt x="112" y="452"/>
                        </a:cubicBezTo>
                        <a:cubicBezTo>
                          <a:pt x="103" y="452"/>
                          <a:pt x="98" y="445"/>
                          <a:pt x="89" y="445"/>
                        </a:cubicBezTo>
                        <a:cubicBezTo>
                          <a:pt x="86" y="445"/>
                          <a:pt x="85" y="445"/>
                          <a:pt x="83" y="445"/>
                        </a:cubicBezTo>
                        <a:cubicBezTo>
                          <a:pt x="79" y="445"/>
                          <a:pt x="78" y="441"/>
                          <a:pt x="74" y="441"/>
                        </a:cubicBezTo>
                        <a:cubicBezTo>
                          <a:pt x="70" y="441"/>
                          <a:pt x="70" y="441"/>
                          <a:pt x="70" y="441"/>
                        </a:cubicBezTo>
                        <a:cubicBezTo>
                          <a:pt x="67" y="441"/>
                          <a:pt x="65" y="443"/>
                          <a:pt x="62" y="443"/>
                        </a:cubicBezTo>
                        <a:cubicBezTo>
                          <a:pt x="58" y="443"/>
                          <a:pt x="56" y="441"/>
                          <a:pt x="53" y="441"/>
                        </a:cubicBezTo>
                        <a:cubicBezTo>
                          <a:pt x="44" y="441"/>
                          <a:pt x="44" y="441"/>
                          <a:pt x="44" y="441"/>
                        </a:cubicBezTo>
                        <a:cubicBezTo>
                          <a:pt x="37" y="441"/>
                          <a:pt x="34" y="435"/>
                          <a:pt x="30" y="429"/>
                        </a:cubicBezTo>
                        <a:cubicBezTo>
                          <a:pt x="29" y="425"/>
                          <a:pt x="25" y="424"/>
                          <a:pt x="25" y="421"/>
                        </a:cubicBezTo>
                        <a:cubicBezTo>
                          <a:pt x="25" y="419"/>
                          <a:pt x="27" y="417"/>
                          <a:pt x="29" y="417"/>
                        </a:cubicBezTo>
                        <a:cubicBezTo>
                          <a:pt x="30" y="417"/>
                          <a:pt x="31" y="417"/>
                          <a:pt x="32" y="417"/>
                        </a:cubicBezTo>
                        <a:cubicBezTo>
                          <a:pt x="33" y="417"/>
                          <a:pt x="33" y="417"/>
                          <a:pt x="35" y="417"/>
                        </a:cubicBezTo>
                        <a:cubicBezTo>
                          <a:pt x="37" y="417"/>
                          <a:pt x="38" y="420"/>
                          <a:pt x="39" y="423"/>
                        </a:cubicBezTo>
                        <a:cubicBezTo>
                          <a:pt x="40" y="420"/>
                          <a:pt x="43" y="419"/>
                          <a:pt x="43" y="416"/>
                        </a:cubicBezTo>
                        <a:cubicBezTo>
                          <a:pt x="43" y="415"/>
                          <a:pt x="43" y="415"/>
                          <a:pt x="43" y="414"/>
                        </a:cubicBezTo>
                        <a:cubicBezTo>
                          <a:pt x="43" y="413"/>
                          <a:pt x="43" y="413"/>
                          <a:pt x="43" y="412"/>
                        </a:cubicBezTo>
                        <a:cubicBezTo>
                          <a:pt x="43" y="410"/>
                          <a:pt x="42" y="409"/>
                          <a:pt x="41" y="407"/>
                        </a:cubicBezTo>
                        <a:cubicBezTo>
                          <a:pt x="40" y="409"/>
                          <a:pt x="38" y="410"/>
                          <a:pt x="36" y="410"/>
                        </a:cubicBezTo>
                        <a:cubicBezTo>
                          <a:pt x="34" y="410"/>
                          <a:pt x="33" y="409"/>
                          <a:pt x="32" y="409"/>
                        </a:cubicBezTo>
                        <a:cubicBezTo>
                          <a:pt x="28" y="409"/>
                          <a:pt x="27" y="413"/>
                          <a:pt x="24" y="414"/>
                        </a:cubicBezTo>
                        <a:cubicBezTo>
                          <a:pt x="23" y="414"/>
                          <a:pt x="23" y="414"/>
                          <a:pt x="23" y="414"/>
                        </a:cubicBezTo>
                        <a:cubicBezTo>
                          <a:pt x="23" y="408"/>
                          <a:pt x="23" y="408"/>
                          <a:pt x="23" y="408"/>
                        </a:cubicBezTo>
                        <a:cubicBezTo>
                          <a:pt x="23" y="402"/>
                          <a:pt x="26" y="399"/>
                          <a:pt x="28" y="394"/>
                        </a:cubicBezTo>
                        <a:cubicBezTo>
                          <a:pt x="29" y="389"/>
                          <a:pt x="34" y="388"/>
                          <a:pt x="39" y="387"/>
                        </a:cubicBezTo>
                        <a:cubicBezTo>
                          <a:pt x="44" y="386"/>
                          <a:pt x="47" y="385"/>
                          <a:pt x="52" y="385"/>
                        </a:cubicBezTo>
                        <a:cubicBezTo>
                          <a:pt x="52" y="383"/>
                          <a:pt x="53" y="379"/>
                          <a:pt x="50" y="379"/>
                        </a:cubicBezTo>
                        <a:cubicBezTo>
                          <a:pt x="47" y="379"/>
                          <a:pt x="45" y="382"/>
                          <a:pt x="42" y="382"/>
                        </a:cubicBezTo>
                        <a:cubicBezTo>
                          <a:pt x="40" y="382"/>
                          <a:pt x="38" y="381"/>
                          <a:pt x="36" y="380"/>
                        </a:cubicBezTo>
                        <a:cubicBezTo>
                          <a:pt x="36" y="379"/>
                          <a:pt x="36" y="379"/>
                          <a:pt x="36" y="379"/>
                        </a:cubicBezTo>
                        <a:cubicBezTo>
                          <a:pt x="36" y="376"/>
                          <a:pt x="37" y="374"/>
                          <a:pt x="38" y="371"/>
                        </a:cubicBezTo>
                        <a:cubicBezTo>
                          <a:pt x="35" y="375"/>
                          <a:pt x="34" y="379"/>
                          <a:pt x="31" y="383"/>
                        </a:cubicBezTo>
                        <a:cubicBezTo>
                          <a:pt x="29" y="384"/>
                          <a:pt x="27" y="385"/>
                          <a:pt x="26" y="387"/>
                        </a:cubicBezTo>
                        <a:cubicBezTo>
                          <a:pt x="24" y="390"/>
                          <a:pt x="24" y="393"/>
                          <a:pt x="21" y="395"/>
                        </a:cubicBezTo>
                        <a:cubicBezTo>
                          <a:pt x="20" y="393"/>
                          <a:pt x="19" y="390"/>
                          <a:pt x="16" y="390"/>
                        </a:cubicBezTo>
                        <a:cubicBezTo>
                          <a:pt x="12" y="390"/>
                          <a:pt x="10" y="394"/>
                          <a:pt x="5" y="396"/>
                        </a:cubicBezTo>
                        <a:cubicBezTo>
                          <a:pt x="5" y="385"/>
                          <a:pt x="5" y="385"/>
                          <a:pt x="5" y="385"/>
                        </a:cubicBezTo>
                        <a:cubicBezTo>
                          <a:pt x="5" y="376"/>
                          <a:pt x="0" y="371"/>
                          <a:pt x="0" y="362"/>
                        </a:cubicBezTo>
                        <a:cubicBezTo>
                          <a:pt x="0" y="359"/>
                          <a:pt x="0" y="357"/>
                          <a:pt x="1" y="354"/>
                        </a:cubicBezTo>
                        <a:cubicBezTo>
                          <a:pt x="3" y="350"/>
                          <a:pt x="6" y="350"/>
                          <a:pt x="10" y="348"/>
                        </a:cubicBezTo>
                        <a:cubicBezTo>
                          <a:pt x="13" y="347"/>
                          <a:pt x="14" y="346"/>
                          <a:pt x="16" y="346"/>
                        </a:cubicBezTo>
                        <a:cubicBezTo>
                          <a:pt x="22" y="345"/>
                          <a:pt x="25" y="347"/>
                          <a:pt x="30" y="344"/>
                        </a:cubicBezTo>
                        <a:cubicBezTo>
                          <a:pt x="30" y="343"/>
                          <a:pt x="30" y="343"/>
                          <a:pt x="30" y="343"/>
                        </a:cubicBezTo>
                        <a:cubicBezTo>
                          <a:pt x="28" y="342"/>
                          <a:pt x="26" y="343"/>
                          <a:pt x="25" y="341"/>
                        </a:cubicBezTo>
                        <a:cubicBezTo>
                          <a:pt x="27" y="341"/>
                          <a:pt x="28" y="341"/>
                          <a:pt x="30" y="341"/>
                        </a:cubicBezTo>
                        <a:cubicBezTo>
                          <a:pt x="36" y="341"/>
                          <a:pt x="38" y="336"/>
                          <a:pt x="44" y="336"/>
                        </a:cubicBezTo>
                        <a:cubicBezTo>
                          <a:pt x="48" y="336"/>
                          <a:pt x="48" y="336"/>
                          <a:pt x="48" y="336"/>
                        </a:cubicBezTo>
                        <a:cubicBezTo>
                          <a:pt x="51" y="336"/>
                          <a:pt x="52" y="335"/>
                          <a:pt x="54" y="334"/>
                        </a:cubicBezTo>
                        <a:cubicBezTo>
                          <a:pt x="53" y="337"/>
                          <a:pt x="52" y="338"/>
                          <a:pt x="51" y="340"/>
                        </a:cubicBezTo>
                        <a:cubicBezTo>
                          <a:pt x="56" y="340"/>
                          <a:pt x="58" y="338"/>
                          <a:pt x="62" y="336"/>
                        </a:cubicBezTo>
                        <a:cubicBezTo>
                          <a:pt x="61" y="335"/>
                          <a:pt x="59" y="335"/>
                          <a:pt x="58" y="335"/>
                        </a:cubicBezTo>
                        <a:cubicBezTo>
                          <a:pt x="58" y="334"/>
                          <a:pt x="57" y="334"/>
                          <a:pt x="57" y="333"/>
                        </a:cubicBezTo>
                        <a:cubicBezTo>
                          <a:pt x="57" y="329"/>
                          <a:pt x="62" y="329"/>
                          <a:pt x="65" y="326"/>
                        </a:cubicBezTo>
                        <a:cubicBezTo>
                          <a:pt x="64" y="326"/>
                          <a:pt x="63" y="325"/>
                          <a:pt x="62" y="325"/>
                        </a:cubicBezTo>
                        <a:cubicBezTo>
                          <a:pt x="56" y="325"/>
                          <a:pt x="54" y="331"/>
                          <a:pt x="48" y="331"/>
                        </a:cubicBezTo>
                        <a:cubicBezTo>
                          <a:pt x="47" y="331"/>
                          <a:pt x="47" y="330"/>
                          <a:pt x="46" y="328"/>
                        </a:cubicBezTo>
                        <a:cubicBezTo>
                          <a:pt x="43" y="332"/>
                          <a:pt x="41" y="335"/>
                          <a:pt x="36" y="335"/>
                        </a:cubicBezTo>
                        <a:cubicBezTo>
                          <a:pt x="35" y="335"/>
                          <a:pt x="34" y="335"/>
                          <a:pt x="33" y="335"/>
                        </a:cubicBezTo>
                        <a:cubicBezTo>
                          <a:pt x="9" y="341"/>
                          <a:pt x="9" y="341"/>
                          <a:pt x="9" y="341"/>
                        </a:cubicBezTo>
                        <a:cubicBezTo>
                          <a:pt x="8" y="340"/>
                          <a:pt x="8" y="340"/>
                          <a:pt x="8" y="340"/>
                        </a:cubicBezTo>
                        <a:cubicBezTo>
                          <a:pt x="8" y="338"/>
                          <a:pt x="10" y="338"/>
                          <a:pt x="12" y="337"/>
                        </a:cubicBezTo>
                        <a:cubicBezTo>
                          <a:pt x="14" y="337"/>
                          <a:pt x="14" y="335"/>
                          <a:pt x="16" y="335"/>
                        </a:cubicBezTo>
                        <a:cubicBezTo>
                          <a:pt x="19" y="335"/>
                          <a:pt x="20" y="336"/>
                          <a:pt x="22" y="336"/>
                        </a:cubicBezTo>
                        <a:cubicBezTo>
                          <a:pt x="23" y="336"/>
                          <a:pt x="23" y="336"/>
                          <a:pt x="24" y="336"/>
                        </a:cubicBezTo>
                        <a:cubicBezTo>
                          <a:pt x="24" y="335"/>
                          <a:pt x="24" y="335"/>
                          <a:pt x="24" y="334"/>
                        </a:cubicBezTo>
                        <a:cubicBezTo>
                          <a:pt x="24" y="328"/>
                          <a:pt x="20" y="326"/>
                          <a:pt x="17" y="321"/>
                        </a:cubicBezTo>
                        <a:cubicBezTo>
                          <a:pt x="13" y="327"/>
                          <a:pt x="9" y="330"/>
                          <a:pt x="3" y="336"/>
                        </a:cubicBezTo>
                        <a:cubicBezTo>
                          <a:pt x="4" y="335"/>
                          <a:pt x="4" y="335"/>
                          <a:pt x="4" y="335"/>
                        </a:cubicBezTo>
                        <a:cubicBezTo>
                          <a:pt x="5" y="331"/>
                          <a:pt x="5" y="329"/>
                          <a:pt x="7" y="325"/>
                        </a:cubicBezTo>
                        <a:cubicBezTo>
                          <a:pt x="8" y="324"/>
                          <a:pt x="9" y="323"/>
                          <a:pt x="10" y="322"/>
                        </a:cubicBezTo>
                        <a:cubicBezTo>
                          <a:pt x="12" y="317"/>
                          <a:pt x="10" y="314"/>
                          <a:pt x="14" y="310"/>
                        </a:cubicBezTo>
                        <a:cubicBezTo>
                          <a:pt x="15" y="309"/>
                          <a:pt x="16" y="310"/>
                          <a:pt x="17" y="309"/>
                        </a:cubicBezTo>
                        <a:cubicBezTo>
                          <a:pt x="19" y="307"/>
                          <a:pt x="21" y="306"/>
                          <a:pt x="24" y="306"/>
                        </a:cubicBezTo>
                        <a:cubicBezTo>
                          <a:pt x="30" y="306"/>
                          <a:pt x="30" y="306"/>
                          <a:pt x="30" y="306"/>
                        </a:cubicBezTo>
                        <a:cubicBezTo>
                          <a:pt x="34" y="306"/>
                          <a:pt x="36" y="302"/>
                          <a:pt x="40" y="302"/>
                        </a:cubicBezTo>
                        <a:cubicBezTo>
                          <a:pt x="41" y="302"/>
                          <a:pt x="41" y="303"/>
                          <a:pt x="42" y="305"/>
                        </a:cubicBezTo>
                        <a:cubicBezTo>
                          <a:pt x="43" y="307"/>
                          <a:pt x="45" y="309"/>
                          <a:pt x="46" y="312"/>
                        </a:cubicBezTo>
                        <a:cubicBezTo>
                          <a:pt x="47" y="306"/>
                          <a:pt x="47" y="306"/>
                          <a:pt x="47" y="306"/>
                        </a:cubicBezTo>
                        <a:cubicBezTo>
                          <a:pt x="46" y="302"/>
                          <a:pt x="46" y="302"/>
                          <a:pt x="46" y="302"/>
                        </a:cubicBezTo>
                        <a:cubicBezTo>
                          <a:pt x="46" y="299"/>
                          <a:pt x="50" y="300"/>
                          <a:pt x="53" y="299"/>
                        </a:cubicBezTo>
                        <a:cubicBezTo>
                          <a:pt x="57" y="297"/>
                          <a:pt x="59" y="295"/>
                          <a:pt x="62" y="293"/>
                        </a:cubicBezTo>
                        <a:cubicBezTo>
                          <a:pt x="65" y="292"/>
                          <a:pt x="68" y="291"/>
                          <a:pt x="69" y="288"/>
                        </a:cubicBezTo>
                        <a:cubicBezTo>
                          <a:pt x="64" y="291"/>
                          <a:pt x="60" y="291"/>
                          <a:pt x="54" y="294"/>
                        </a:cubicBezTo>
                        <a:cubicBezTo>
                          <a:pt x="51" y="295"/>
                          <a:pt x="50" y="299"/>
                          <a:pt x="47" y="299"/>
                        </a:cubicBezTo>
                        <a:cubicBezTo>
                          <a:pt x="42" y="299"/>
                          <a:pt x="40" y="294"/>
                          <a:pt x="40" y="289"/>
                        </a:cubicBezTo>
                        <a:cubicBezTo>
                          <a:pt x="40" y="281"/>
                          <a:pt x="44" y="278"/>
                          <a:pt x="47" y="271"/>
                        </a:cubicBezTo>
                        <a:cubicBezTo>
                          <a:pt x="49" y="263"/>
                          <a:pt x="49" y="254"/>
                          <a:pt x="57" y="254"/>
                        </a:cubicBezTo>
                        <a:cubicBezTo>
                          <a:pt x="60" y="254"/>
                          <a:pt x="61" y="256"/>
                          <a:pt x="64" y="258"/>
                        </a:cubicBezTo>
                        <a:cubicBezTo>
                          <a:pt x="65" y="257"/>
                          <a:pt x="65" y="257"/>
                          <a:pt x="65" y="257"/>
                        </a:cubicBezTo>
                        <a:cubicBezTo>
                          <a:pt x="62" y="253"/>
                          <a:pt x="59" y="251"/>
                          <a:pt x="54" y="250"/>
                        </a:cubicBezTo>
                        <a:cubicBezTo>
                          <a:pt x="56" y="245"/>
                          <a:pt x="57" y="242"/>
                          <a:pt x="60" y="238"/>
                        </a:cubicBezTo>
                        <a:cubicBezTo>
                          <a:pt x="62" y="236"/>
                          <a:pt x="63" y="235"/>
                          <a:pt x="63" y="232"/>
                        </a:cubicBezTo>
                        <a:cubicBezTo>
                          <a:pt x="64" y="230"/>
                          <a:pt x="63" y="227"/>
                          <a:pt x="65" y="227"/>
                        </a:cubicBezTo>
                        <a:cubicBezTo>
                          <a:pt x="67" y="227"/>
                          <a:pt x="68" y="230"/>
                          <a:pt x="70" y="230"/>
                        </a:cubicBezTo>
                        <a:cubicBezTo>
                          <a:pt x="72" y="230"/>
                          <a:pt x="73" y="229"/>
                          <a:pt x="75" y="229"/>
                        </a:cubicBezTo>
                        <a:cubicBezTo>
                          <a:pt x="77" y="229"/>
                          <a:pt x="79" y="230"/>
                          <a:pt x="79" y="233"/>
                        </a:cubicBezTo>
                        <a:cubicBezTo>
                          <a:pt x="79" y="234"/>
                          <a:pt x="78" y="234"/>
                          <a:pt x="77" y="235"/>
                        </a:cubicBezTo>
                        <a:cubicBezTo>
                          <a:pt x="82" y="236"/>
                          <a:pt x="84" y="239"/>
                          <a:pt x="89" y="241"/>
                        </a:cubicBezTo>
                        <a:cubicBezTo>
                          <a:pt x="93" y="242"/>
                          <a:pt x="94" y="243"/>
                          <a:pt x="97" y="245"/>
                        </a:cubicBezTo>
                        <a:cubicBezTo>
                          <a:pt x="110" y="253"/>
                          <a:pt x="99" y="247"/>
                          <a:pt x="95" y="241"/>
                        </a:cubicBezTo>
                        <a:cubicBezTo>
                          <a:pt x="94" y="239"/>
                          <a:pt x="92" y="239"/>
                          <a:pt x="92" y="237"/>
                        </a:cubicBezTo>
                        <a:cubicBezTo>
                          <a:pt x="92" y="228"/>
                          <a:pt x="103" y="229"/>
                          <a:pt x="89" y="232"/>
                        </a:cubicBezTo>
                        <a:cubicBezTo>
                          <a:pt x="87" y="232"/>
                          <a:pt x="86" y="233"/>
                          <a:pt x="85" y="233"/>
                        </a:cubicBezTo>
                        <a:cubicBezTo>
                          <a:pt x="80" y="233"/>
                          <a:pt x="79" y="228"/>
                          <a:pt x="76" y="225"/>
                        </a:cubicBezTo>
                        <a:cubicBezTo>
                          <a:pt x="74" y="223"/>
                          <a:pt x="71" y="222"/>
                          <a:pt x="71" y="218"/>
                        </a:cubicBezTo>
                        <a:cubicBezTo>
                          <a:pt x="71" y="215"/>
                          <a:pt x="74" y="214"/>
                          <a:pt x="76" y="211"/>
                        </a:cubicBezTo>
                        <a:cubicBezTo>
                          <a:pt x="80" y="207"/>
                          <a:pt x="81" y="205"/>
                          <a:pt x="84" y="200"/>
                        </a:cubicBezTo>
                        <a:cubicBezTo>
                          <a:pt x="85" y="200"/>
                          <a:pt x="86" y="201"/>
                          <a:pt x="86" y="202"/>
                        </a:cubicBezTo>
                        <a:cubicBezTo>
                          <a:pt x="86" y="205"/>
                          <a:pt x="84" y="206"/>
                          <a:pt x="84" y="208"/>
                        </a:cubicBezTo>
                        <a:cubicBezTo>
                          <a:pt x="84" y="209"/>
                          <a:pt x="84" y="209"/>
                          <a:pt x="84" y="210"/>
                        </a:cubicBezTo>
                        <a:cubicBezTo>
                          <a:pt x="85" y="216"/>
                          <a:pt x="86" y="221"/>
                          <a:pt x="91" y="225"/>
                        </a:cubicBezTo>
                        <a:cubicBezTo>
                          <a:pt x="89" y="218"/>
                          <a:pt x="86" y="215"/>
                          <a:pt x="86" y="208"/>
                        </a:cubicBezTo>
                        <a:cubicBezTo>
                          <a:pt x="86" y="205"/>
                          <a:pt x="89" y="204"/>
                          <a:pt x="89" y="201"/>
                        </a:cubicBezTo>
                        <a:cubicBezTo>
                          <a:pt x="89" y="200"/>
                          <a:pt x="87" y="200"/>
                          <a:pt x="87" y="199"/>
                        </a:cubicBezTo>
                        <a:cubicBezTo>
                          <a:pt x="87" y="196"/>
                          <a:pt x="89" y="196"/>
                          <a:pt x="90" y="194"/>
                        </a:cubicBezTo>
                        <a:cubicBezTo>
                          <a:pt x="92" y="193"/>
                          <a:pt x="91" y="190"/>
                          <a:pt x="93" y="190"/>
                        </a:cubicBezTo>
                        <a:cubicBezTo>
                          <a:pt x="94" y="190"/>
                          <a:pt x="118" y="208"/>
                          <a:pt x="100" y="190"/>
                        </a:cubicBezTo>
                        <a:cubicBezTo>
                          <a:pt x="99" y="189"/>
                          <a:pt x="97" y="189"/>
                          <a:pt x="96" y="187"/>
                        </a:cubicBezTo>
                        <a:cubicBezTo>
                          <a:pt x="99" y="184"/>
                          <a:pt x="100" y="182"/>
                          <a:pt x="103" y="178"/>
                        </a:cubicBezTo>
                        <a:cubicBezTo>
                          <a:pt x="105" y="180"/>
                          <a:pt x="106" y="182"/>
                          <a:pt x="108" y="185"/>
                        </a:cubicBezTo>
                        <a:cubicBezTo>
                          <a:pt x="109" y="187"/>
                          <a:pt x="112" y="188"/>
                          <a:pt x="113" y="190"/>
                        </a:cubicBezTo>
                        <a:cubicBezTo>
                          <a:pt x="115" y="195"/>
                          <a:pt x="114" y="199"/>
                          <a:pt x="114" y="191"/>
                        </a:cubicBezTo>
                        <a:cubicBezTo>
                          <a:pt x="117" y="186"/>
                          <a:pt x="123" y="186"/>
                          <a:pt x="115" y="187"/>
                        </a:cubicBezTo>
                        <a:cubicBezTo>
                          <a:pt x="111" y="187"/>
                          <a:pt x="110" y="183"/>
                          <a:pt x="108" y="180"/>
                        </a:cubicBezTo>
                        <a:cubicBezTo>
                          <a:pt x="107" y="177"/>
                          <a:pt x="105" y="177"/>
                          <a:pt x="105" y="174"/>
                        </a:cubicBezTo>
                        <a:cubicBezTo>
                          <a:pt x="105" y="174"/>
                          <a:pt x="106" y="174"/>
                          <a:pt x="106" y="173"/>
                        </a:cubicBezTo>
                        <a:cubicBezTo>
                          <a:pt x="108" y="171"/>
                          <a:pt x="108" y="167"/>
                          <a:pt x="112" y="167"/>
                        </a:cubicBezTo>
                        <a:cubicBezTo>
                          <a:pt x="123" y="167"/>
                          <a:pt x="127" y="177"/>
                          <a:pt x="138" y="177"/>
                        </a:cubicBezTo>
                        <a:cubicBezTo>
                          <a:pt x="140" y="177"/>
                          <a:pt x="140" y="177"/>
                          <a:pt x="140" y="177"/>
                        </a:cubicBezTo>
                        <a:cubicBezTo>
                          <a:pt x="140" y="175"/>
                          <a:pt x="140" y="175"/>
                          <a:pt x="140" y="175"/>
                        </a:cubicBezTo>
                        <a:cubicBezTo>
                          <a:pt x="137" y="174"/>
                          <a:pt x="137" y="174"/>
                          <a:pt x="137" y="174"/>
                        </a:cubicBezTo>
                        <a:cubicBezTo>
                          <a:pt x="133" y="174"/>
                          <a:pt x="133" y="174"/>
                          <a:pt x="133" y="174"/>
                        </a:cubicBezTo>
                        <a:cubicBezTo>
                          <a:pt x="128" y="174"/>
                          <a:pt x="127" y="171"/>
                          <a:pt x="122" y="168"/>
                        </a:cubicBezTo>
                        <a:cubicBezTo>
                          <a:pt x="119" y="167"/>
                          <a:pt x="115" y="167"/>
                          <a:pt x="113" y="164"/>
                        </a:cubicBezTo>
                        <a:cubicBezTo>
                          <a:pt x="119" y="160"/>
                          <a:pt x="122" y="156"/>
                          <a:pt x="125" y="149"/>
                        </a:cubicBezTo>
                        <a:cubicBezTo>
                          <a:pt x="130" y="140"/>
                          <a:pt x="136" y="138"/>
                          <a:pt x="143" y="130"/>
                        </a:cubicBezTo>
                        <a:cubicBezTo>
                          <a:pt x="145" y="132"/>
                          <a:pt x="145" y="134"/>
                          <a:pt x="146" y="137"/>
                        </a:cubicBezTo>
                        <a:cubicBezTo>
                          <a:pt x="148" y="140"/>
                          <a:pt x="150" y="141"/>
                          <a:pt x="150" y="145"/>
                        </a:cubicBezTo>
                        <a:cubicBezTo>
                          <a:pt x="150" y="148"/>
                          <a:pt x="148" y="150"/>
                          <a:pt x="148" y="153"/>
                        </a:cubicBezTo>
                        <a:cubicBezTo>
                          <a:pt x="148" y="153"/>
                          <a:pt x="148" y="153"/>
                          <a:pt x="148" y="154"/>
                        </a:cubicBezTo>
                        <a:cubicBezTo>
                          <a:pt x="150" y="154"/>
                          <a:pt x="153" y="153"/>
                          <a:pt x="154" y="155"/>
                        </a:cubicBezTo>
                        <a:cubicBezTo>
                          <a:pt x="155" y="157"/>
                          <a:pt x="154" y="159"/>
                          <a:pt x="155" y="162"/>
                        </a:cubicBezTo>
                        <a:cubicBezTo>
                          <a:pt x="157" y="161"/>
                          <a:pt x="158" y="161"/>
                          <a:pt x="158" y="159"/>
                        </a:cubicBezTo>
                        <a:cubicBezTo>
                          <a:pt x="158" y="154"/>
                          <a:pt x="153" y="153"/>
                          <a:pt x="153" y="149"/>
                        </a:cubicBezTo>
                        <a:cubicBezTo>
                          <a:pt x="153" y="147"/>
                          <a:pt x="153" y="146"/>
                          <a:pt x="153" y="145"/>
                        </a:cubicBezTo>
                        <a:cubicBezTo>
                          <a:pt x="153" y="142"/>
                          <a:pt x="151" y="141"/>
                          <a:pt x="150" y="138"/>
                        </a:cubicBezTo>
                        <a:cubicBezTo>
                          <a:pt x="149" y="134"/>
                          <a:pt x="148" y="132"/>
                          <a:pt x="146" y="129"/>
                        </a:cubicBezTo>
                        <a:cubicBezTo>
                          <a:pt x="149" y="126"/>
                          <a:pt x="151" y="126"/>
                          <a:pt x="154" y="123"/>
                        </a:cubicBezTo>
                        <a:cubicBezTo>
                          <a:pt x="158" y="120"/>
                          <a:pt x="160" y="115"/>
                          <a:pt x="166" y="115"/>
                        </a:cubicBezTo>
                        <a:cubicBezTo>
                          <a:pt x="169" y="115"/>
                          <a:pt x="170" y="119"/>
                          <a:pt x="173" y="120"/>
                        </a:cubicBezTo>
                        <a:cubicBezTo>
                          <a:pt x="173" y="124"/>
                          <a:pt x="171" y="125"/>
                          <a:pt x="171" y="129"/>
                        </a:cubicBezTo>
                        <a:cubicBezTo>
                          <a:pt x="171" y="130"/>
                          <a:pt x="172" y="131"/>
                          <a:pt x="173" y="132"/>
                        </a:cubicBezTo>
                        <a:cubicBezTo>
                          <a:pt x="173" y="128"/>
                          <a:pt x="177" y="126"/>
                          <a:pt x="177" y="122"/>
                        </a:cubicBezTo>
                        <a:cubicBezTo>
                          <a:pt x="177" y="117"/>
                          <a:pt x="172" y="115"/>
                          <a:pt x="170" y="110"/>
                        </a:cubicBezTo>
                        <a:cubicBezTo>
                          <a:pt x="173" y="109"/>
                          <a:pt x="174" y="106"/>
                          <a:pt x="177" y="106"/>
                        </a:cubicBezTo>
                        <a:cubicBezTo>
                          <a:pt x="182" y="106"/>
                          <a:pt x="183" y="109"/>
                          <a:pt x="187" y="111"/>
                        </a:cubicBezTo>
                        <a:cubicBezTo>
                          <a:pt x="187" y="108"/>
                          <a:pt x="186" y="106"/>
                          <a:pt x="184" y="103"/>
                        </a:cubicBezTo>
                        <a:cubicBezTo>
                          <a:pt x="183" y="102"/>
                          <a:pt x="181" y="101"/>
                          <a:pt x="181" y="99"/>
                        </a:cubicBezTo>
                        <a:cubicBezTo>
                          <a:pt x="181" y="95"/>
                          <a:pt x="184" y="93"/>
                          <a:pt x="187" y="90"/>
                        </a:cubicBezTo>
                        <a:cubicBezTo>
                          <a:pt x="188" y="90"/>
                          <a:pt x="188" y="88"/>
                          <a:pt x="189" y="88"/>
                        </a:cubicBezTo>
                        <a:cubicBezTo>
                          <a:pt x="194" y="88"/>
                          <a:pt x="192" y="96"/>
                          <a:pt x="197" y="97"/>
                        </a:cubicBezTo>
                        <a:cubicBezTo>
                          <a:pt x="196" y="92"/>
                          <a:pt x="194" y="90"/>
                          <a:pt x="192" y="85"/>
                        </a:cubicBezTo>
                        <a:cubicBezTo>
                          <a:pt x="196" y="84"/>
                          <a:pt x="198" y="81"/>
                          <a:pt x="202" y="79"/>
                        </a:cubicBezTo>
                        <a:cubicBezTo>
                          <a:pt x="207" y="76"/>
                          <a:pt x="211" y="74"/>
                          <a:pt x="213" y="68"/>
                        </a:cubicBezTo>
                        <a:cubicBezTo>
                          <a:pt x="214" y="68"/>
                          <a:pt x="214" y="68"/>
                          <a:pt x="214" y="68"/>
                        </a:cubicBezTo>
                        <a:cubicBezTo>
                          <a:pt x="218" y="68"/>
                          <a:pt x="216" y="77"/>
                          <a:pt x="221" y="77"/>
                        </a:cubicBezTo>
                        <a:cubicBezTo>
                          <a:pt x="221" y="77"/>
                          <a:pt x="222" y="76"/>
                          <a:pt x="222" y="76"/>
                        </a:cubicBezTo>
                        <a:cubicBezTo>
                          <a:pt x="222" y="75"/>
                          <a:pt x="221" y="75"/>
                          <a:pt x="220" y="74"/>
                        </a:cubicBezTo>
                        <a:cubicBezTo>
                          <a:pt x="220" y="70"/>
                          <a:pt x="220" y="70"/>
                          <a:pt x="220" y="70"/>
                        </a:cubicBezTo>
                        <a:cubicBezTo>
                          <a:pt x="220" y="69"/>
                          <a:pt x="220" y="68"/>
                          <a:pt x="220" y="67"/>
                        </a:cubicBezTo>
                        <a:cubicBezTo>
                          <a:pt x="220" y="63"/>
                          <a:pt x="223" y="60"/>
                          <a:pt x="223" y="55"/>
                        </a:cubicBezTo>
                        <a:cubicBezTo>
                          <a:pt x="223" y="54"/>
                          <a:pt x="222" y="53"/>
                          <a:pt x="222" y="51"/>
                        </a:cubicBezTo>
                        <a:cubicBezTo>
                          <a:pt x="222" y="48"/>
                          <a:pt x="226" y="48"/>
                          <a:pt x="227" y="45"/>
                        </a:cubicBezTo>
                        <a:cubicBezTo>
                          <a:pt x="230" y="39"/>
                          <a:pt x="233" y="36"/>
                          <a:pt x="238" y="30"/>
                        </a:cubicBezTo>
                        <a:cubicBezTo>
                          <a:pt x="240" y="28"/>
                          <a:pt x="242" y="29"/>
                          <a:pt x="245" y="28"/>
                        </a:cubicBezTo>
                        <a:cubicBezTo>
                          <a:pt x="248" y="27"/>
                          <a:pt x="249" y="24"/>
                          <a:pt x="249" y="21"/>
                        </a:cubicBezTo>
                        <a:cubicBezTo>
                          <a:pt x="249" y="18"/>
                          <a:pt x="246" y="18"/>
                          <a:pt x="246" y="15"/>
                        </a:cubicBezTo>
                        <a:cubicBezTo>
                          <a:pt x="246" y="15"/>
                          <a:pt x="246" y="14"/>
                          <a:pt x="246" y="14"/>
                        </a:cubicBezTo>
                        <a:cubicBezTo>
                          <a:pt x="248" y="14"/>
                          <a:pt x="248" y="14"/>
                          <a:pt x="248" y="14"/>
                        </a:cubicBezTo>
                        <a:cubicBezTo>
                          <a:pt x="250" y="14"/>
                          <a:pt x="250" y="15"/>
                          <a:pt x="251" y="15"/>
                        </a:cubicBezTo>
                        <a:cubicBezTo>
                          <a:pt x="254" y="15"/>
                          <a:pt x="256" y="14"/>
                          <a:pt x="259" y="14"/>
                        </a:cubicBezTo>
                        <a:cubicBezTo>
                          <a:pt x="262" y="14"/>
                          <a:pt x="263" y="15"/>
                          <a:pt x="265" y="15"/>
                        </a:cubicBezTo>
                        <a:cubicBezTo>
                          <a:pt x="268" y="15"/>
                          <a:pt x="269" y="13"/>
                          <a:pt x="269" y="10"/>
                        </a:cubicBezTo>
                        <a:cubicBezTo>
                          <a:pt x="269" y="5"/>
                          <a:pt x="264" y="3"/>
                          <a:pt x="259" y="2"/>
                        </a:cubicBezTo>
                        <a:cubicBezTo>
                          <a:pt x="259" y="1"/>
                          <a:pt x="259" y="1"/>
                          <a:pt x="259" y="1"/>
                        </a:cubicBezTo>
                        <a:cubicBezTo>
                          <a:pt x="259" y="1"/>
                          <a:pt x="260" y="0"/>
                          <a:pt x="260" y="0"/>
                        </a:cubicBezTo>
                        <a:cubicBezTo>
                          <a:pt x="260" y="0"/>
                          <a:pt x="260" y="0"/>
                          <a:pt x="260" y="0"/>
                        </a:cubicBezTo>
                        <a:cubicBezTo>
                          <a:pt x="265" y="3"/>
                          <a:pt x="268" y="5"/>
                          <a:pt x="274" y="5"/>
                        </a:cubicBezTo>
                        <a:cubicBezTo>
                          <a:pt x="281" y="5"/>
                          <a:pt x="284" y="0"/>
                          <a:pt x="291" y="0"/>
                        </a:cubicBezTo>
                        <a:cubicBezTo>
                          <a:pt x="294" y="0"/>
                          <a:pt x="296" y="2"/>
                          <a:pt x="296" y="4"/>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47" name="Google Shape;47;p4"/>
                  <p:cNvSpPr/>
                  <p:nvPr/>
                </p:nvSpPr>
                <p:spPr>
                  <a:xfrm>
                    <a:off x="6219825" y="1390650"/>
                    <a:ext cx="458788" cy="869950"/>
                  </a:xfrm>
                  <a:custGeom>
                    <a:avLst/>
                    <a:gdLst/>
                    <a:ahLst/>
                    <a:cxnLst/>
                    <a:rect l="l" t="t" r="r" b="b"/>
                    <a:pathLst>
                      <a:path w="315" h="596" extrusionOk="0">
                        <a:moveTo>
                          <a:pt x="27" y="138"/>
                        </a:moveTo>
                        <a:cubicBezTo>
                          <a:pt x="28" y="144"/>
                          <a:pt x="28" y="147"/>
                          <a:pt x="30" y="153"/>
                        </a:cubicBezTo>
                        <a:cubicBezTo>
                          <a:pt x="31" y="156"/>
                          <a:pt x="32" y="158"/>
                          <a:pt x="36" y="159"/>
                        </a:cubicBezTo>
                        <a:cubicBezTo>
                          <a:pt x="47" y="156"/>
                          <a:pt x="47" y="156"/>
                          <a:pt x="47" y="156"/>
                        </a:cubicBezTo>
                        <a:cubicBezTo>
                          <a:pt x="48" y="157"/>
                          <a:pt x="49" y="158"/>
                          <a:pt x="51" y="158"/>
                        </a:cubicBezTo>
                        <a:cubicBezTo>
                          <a:pt x="56" y="158"/>
                          <a:pt x="59" y="156"/>
                          <a:pt x="62" y="152"/>
                        </a:cubicBezTo>
                        <a:cubicBezTo>
                          <a:pt x="64" y="151"/>
                          <a:pt x="64" y="149"/>
                          <a:pt x="66" y="149"/>
                        </a:cubicBezTo>
                        <a:cubicBezTo>
                          <a:pt x="69" y="149"/>
                          <a:pt x="70" y="152"/>
                          <a:pt x="72" y="152"/>
                        </a:cubicBezTo>
                        <a:cubicBezTo>
                          <a:pt x="73" y="152"/>
                          <a:pt x="74" y="151"/>
                          <a:pt x="75" y="151"/>
                        </a:cubicBezTo>
                        <a:cubicBezTo>
                          <a:pt x="82" y="149"/>
                          <a:pt x="87" y="149"/>
                          <a:pt x="94" y="145"/>
                        </a:cubicBezTo>
                        <a:cubicBezTo>
                          <a:pt x="97" y="144"/>
                          <a:pt x="97" y="140"/>
                          <a:pt x="100" y="139"/>
                        </a:cubicBezTo>
                        <a:cubicBezTo>
                          <a:pt x="103" y="138"/>
                          <a:pt x="105" y="138"/>
                          <a:pt x="108" y="136"/>
                        </a:cubicBezTo>
                        <a:cubicBezTo>
                          <a:pt x="110" y="136"/>
                          <a:pt x="109" y="134"/>
                          <a:pt x="111" y="133"/>
                        </a:cubicBezTo>
                        <a:cubicBezTo>
                          <a:pt x="115" y="132"/>
                          <a:pt x="118" y="132"/>
                          <a:pt x="122" y="131"/>
                        </a:cubicBezTo>
                        <a:cubicBezTo>
                          <a:pt x="122" y="131"/>
                          <a:pt x="122" y="131"/>
                          <a:pt x="122" y="131"/>
                        </a:cubicBezTo>
                        <a:cubicBezTo>
                          <a:pt x="122" y="138"/>
                          <a:pt x="124" y="142"/>
                          <a:pt x="128" y="149"/>
                        </a:cubicBezTo>
                        <a:cubicBezTo>
                          <a:pt x="133" y="150"/>
                          <a:pt x="133" y="150"/>
                          <a:pt x="133" y="150"/>
                        </a:cubicBezTo>
                        <a:cubicBezTo>
                          <a:pt x="137" y="150"/>
                          <a:pt x="137" y="150"/>
                          <a:pt x="137" y="150"/>
                        </a:cubicBezTo>
                        <a:cubicBezTo>
                          <a:pt x="139" y="150"/>
                          <a:pt x="139" y="150"/>
                          <a:pt x="141" y="150"/>
                        </a:cubicBezTo>
                        <a:cubicBezTo>
                          <a:pt x="145" y="150"/>
                          <a:pt x="147" y="148"/>
                          <a:pt x="151" y="146"/>
                        </a:cubicBezTo>
                        <a:cubicBezTo>
                          <a:pt x="155" y="145"/>
                          <a:pt x="159" y="145"/>
                          <a:pt x="159" y="141"/>
                        </a:cubicBezTo>
                        <a:cubicBezTo>
                          <a:pt x="159" y="140"/>
                          <a:pt x="158" y="140"/>
                          <a:pt x="158" y="139"/>
                        </a:cubicBezTo>
                        <a:cubicBezTo>
                          <a:pt x="157" y="136"/>
                          <a:pt x="156" y="135"/>
                          <a:pt x="156" y="132"/>
                        </a:cubicBezTo>
                        <a:cubicBezTo>
                          <a:pt x="156" y="128"/>
                          <a:pt x="156" y="128"/>
                          <a:pt x="156" y="128"/>
                        </a:cubicBezTo>
                        <a:cubicBezTo>
                          <a:pt x="157" y="125"/>
                          <a:pt x="157" y="123"/>
                          <a:pt x="157" y="120"/>
                        </a:cubicBezTo>
                        <a:cubicBezTo>
                          <a:pt x="157" y="113"/>
                          <a:pt x="156" y="109"/>
                          <a:pt x="153" y="103"/>
                        </a:cubicBezTo>
                        <a:cubicBezTo>
                          <a:pt x="151" y="100"/>
                          <a:pt x="148" y="99"/>
                          <a:pt x="145" y="96"/>
                        </a:cubicBezTo>
                        <a:cubicBezTo>
                          <a:pt x="141" y="90"/>
                          <a:pt x="139" y="86"/>
                          <a:pt x="139" y="79"/>
                        </a:cubicBezTo>
                        <a:cubicBezTo>
                          <a:pt x="139" y="77"/>
                          <a:pt x="141" y="75"/>
                          <a:pt x="141" y="72"/>
                        </a:cubicBezTo>
                        <a:cubicBezTo>
                          <a:pt x="146" y="72"/>
                          <a:pt x="153" y="71"/>
                          <a:pt x="153" y="65"/>
                        </a:cubicBezTo>
                        <a:cubicBezTo>
                          <a:pt x="153" y="64"/>
                          <a:pt x="152" y="63"/>
                          <a:pt x="152" y="62"/>
                        </a:cubicBezTo>
                        <a:cubicBezTo>
                          <a:pt x="149" y="64"/>
                          <a:pt x="149" y="69"/>
                          <a:pt x="145" y="69"/>
                        </a:cubicBezTo>
                        <a:cubicBezTo>
                          <a:pt x="140" y="69"/>
                          <a:pt x="141" y="62"/>
                          <a:pt x="139" y="58"/>
                        </a:cubicBezTo>
                        <a:cubicBezTo>
                          <a:pt x="139" y="58"/>
                          <a:pt x="140" y="58"/>
                          <a:pt x="140" y="58"/>
                        </a:cubicBezTo>
                        <a:cubicBezTo>
                          <a:pt x="143" y="58"/>
                          <a:pt x="141" y="63"/>
                          <a:pt x="144" y="63"/>
                        </a:cubicBezTo>
                        <a:cubicBezTo>
                          <a:pt x="145" y="63"/>
                          <a:pt x="144" y="62"/>
                          <a:pt x="145" y="62"/>
                        </a:cubicBezTo>
                        <a:cubicBezTo>
                          <a:pt x="147" y="61"/>
                          <a:pt x="149" y="60"/>
                          <a:pt x="149" y="58"/>
                        </a:cubicBezTo>
                        <a:cubicBezTo>
                          <a:pt x="149" y="58"/>
                          <a:pt x="148" y="58"/>
                          <a:pt x="148" y="58"/>
                        </a:cubicBezTo>
                        <a:cubicBezTo>
                          <a:pt x="145" y="58"/>
                          <a:pt x="142" y="56"/>
                          <a:pt x="142" y="52"/>
                        </a:cubicBezTo>
                        <a:cubicBezTo>
                          <a:pt x="142" y="46"/>
                          <a:pt x="146" y="43"/>
                          <a:pt x="146" y="36"/>
                        </a:cubicBezTo>
                        <a:cubicBezTo>
                          <a:pt x="146" y="33"/>
                          <a:pt x="143" y="32"/>
                          <a:pt x="141" y="29"/>
                        </a:cubicBezTo>
                        <a:cubicBezTo>
                          <a:pt x="134" y="23"/>
                          <a:pt x="124" y="22"/>
                          <a:pt x="124" y="13"/>
                        </a:cubicBezTo>
                        <a:cubicBezTo>
                          <a:pt x="124" y="7"/>
                          <a:pt x="126" y="0"/>
                          <a:pt x="132" y="0"/>
                        </a:cubicBezTo>
                        <a:cubicBezTo>
                          <a:pt x="140" y="0"/>
                          <a:pt x="144" y="8"/>
                          <a:pt x="148" y="15"/>
                        </a:cubicBezTo>
                        <a:cubicBezTo>
                          <a:pt x="150" y="14"/>
                          <a:pt x="151" y="12"/>
                          <a:pt x="154" y="12"/>
                        </a:cubicBezTo>
                        <a:cubicBezTo>
                          <a:pt x="156" y="12"/>
                          <a:pt x="156" y="15"/>
                          <a:pt x="157" y="17"/>
                        </a:cubicBezTo>
                        <a:cubicBezTo>
                          <a:pt x="158" y="18"/>
                          <a:pt x="159" y="19"/>
                          <a:pt x="159" y="21"/>
                        </a:cubicBezTo>
                        <a:cubicBezTo>
                          <a:pt x="159" y="28"/>
                          <a:pt x="159" y="28"/>
                          <a:pt x="159" y="28"/>
                        </a:cubicBezTo>
                        <a:cubicBezTo>
                          <a:pt x="159" y="30"/>
                          <a:pt x="159" y="30"/>
                          <a:pt x="159" y="30"/>
                        </a:cubicBezTo>
                        <a:cubicBezTo>
                          <a:pt x="161" y="30"/>
                          <a:pt x="162" y="31"/>
                          <a:pt x="163" y="31"/>
                        </a:cubicBezTo>
                        <a:cubicBezTo>
                          <a:pt x="164" y="31"/>
                          <a:pt x="164" y="30"/>
                          <a:pt x="165" y="30"/>
                        </a:cubicBezTo>
                        <a:cubicBezTo>
                          <a:pt x="167" y="30"/>
                          <a:pt x="167" y="32"/>
                          <a:pt x="167" y="33"/>
                        </a:cubicBezTo>
                        <a:cubicBezTo>
                          <a:pt x="167" y="34"/>
                          <a:pt x="166" y="35"/>
                          <a:pt x="166" y="37"/>
                        </a:cubicBezTo>
                        <a:cubicBezTo>
                          <a:pt x="166" y="39"/>
                          <a:pt x="168" y="40"/>
                          <a:pt x="168" y="42"/>
                        </a:cubicBezTo>
                        <a:cubicBezTo>
                          <a:pt x="168" y="44"/>
                          <a:pt x="167" y="45"/>
                          <a:pt x="166" y="47"/>
                        </a:cubicBezTo>
                        <a:cubicBezTo>
                          <a:pt x="168" y="48"/>
                          <a:pt x="170" y="46"/>
                          <a:pt x="171" y="47"/>
                        </a:cubicBezTo>
                        <a:cubicBezTo>
                          <a:pt x="173" y="49"/>
                          <a:pt x="172" y="51"/>
                          <a:pt x="173" y="53"/>
                        </a:cubicBezTo>
                        <a:cubicBezTo>
                          <a:pt x="175" y="56"/>
                          <a:pt x="177" y="57"/>
                          <a:pt x="180" y="57"/>
                        </a:cubicBezTo>
                        <a:cubicBezTo>
                          <a:pt x="188" y="57"/>
                          <a:pt x="191" y="51"/>
                          <a:pt x="198" y="48"/>
                        </a:cubicBezTo>
                        <a:cubicBezTo>
                          <a:pt x="200" y="53"/>
                          <a:pt x="203" y="54"/>
                          <a:pt x="207" y="58"/>
                        </a:cubicBezTo>
                        <a:cubicBezTo>
                          <a:pt x="204" y="60"/>
                          <a:pt x="201" y="60"/>
                          <a:pt x="199" y="62"/>
                        </a:cubicBezTo>
                        <a:cubicBezTo>
                          <a:pt x="195" y="64"/>
                          <a:pt x="195" y="68"/>
                          <a:pt x="192" y="71"/>
                        </a:cubicBezTo>
                        <a:cubicBezTo>
                          <a:pt x="190" y="73"/>
                          <a:pt x="188" y="73"/>
                          <a:pt x="187" y="76"/>
                        </a:cubicBezTo>
                        <a:cubicBezTo>
                          <a:pt x="190" y="76"/>
                          <a:pt x="191" y="77"/>
                          <a:pt x="193" y="77"/>
                        </a:cubicBezTo>
                        <a:cubicBezTo>
                          <a:pt x="197" y="77"/>
                          <a:pt x="198" y="74"/>
                          <a:pt x="202" y="74"/>
                        </a:cubicBezTo>
                        <a:cubicBezTo>
                          <a:pt x="205" y="74"/>
                          <a:pt x="205" y="78"/>
                          <a:pt x="207" y="82"/>
                        </a:cubicBezTo>
                        <a:cubicBezTo>
                          <a:pt x="208" y="87"/>
                          <a:pt x="212" y="89"/>
                          <a:pt x="212" y="95"/>
                        </a:cubicBezTo>
                        <a:cubicBezTo>
                          <a:pt x="212" y="100"/>
                          <a:pt x="212" y="100"/>
                          <a:pt x="212" y="100"/>
                        </a:cubicBezTo>
                        <a:cubicBezTo>
                          <a:pt x="212" y="102"/>
                          <a:pt x="210" y="103"/>
                          <a:pt x="210" y="105"/>
                        </a:cubicBezTo>
                        <a:cubicBezTo>
                          <a:pt x="210" y="109"/>
                          <a:pt x="215" y="110"/>
                          <a:pt x="217" y="115"/>
                        </a:cubicBezTo>
                        <a:cubicBezTo>
                          <a:pt x="219" y="119"/>
                          <a:pt x="218" y="123"/>
                          <a:pt x="218" y="128"/>
                        </a:cubicBezTo>
                        <a:cubicBezTo>
                          <a:pt x="218" y="137"/>
                          <a:pt x="216" y="142"/>
                          <a:pt x="216" y="151"/>
                        </a:cubicBezTo>
                        <a:cubicBezTo>
                          <a:pt x="216" y="162"/>
                          <a:pt x="220" y="167"/>
                          <a:pt x="224" y="178"/>
                        </a:cubicBezTo>
                        <a:cubicBezTo>
                          <a:pt x="224" y="179"/>
                          <a:pt x="224" y="179"/>
                          <a:pt x="224" y="180"/>
                        </a:cubicBezTo>
                        <a:cubicBezTo>
                          <a:pt x="224" y="180"/>
                          <a:pt x="224" y="180"/>
                          <a:pt x="224" y="180"/>
                        </a:cubicBezTo>
                        <a:cubicBezTo>
                          <a:pt x="221" y="187"/>
                          <a:pt x="221" y="191"/>
                          <a:pt x="217" y="197"/>
                        </a:cubicBezTo>
                        <a:cubicBezTo>
                          <a:pt x="216" y="200"/>
                          <a:pt x="214" y="200"/>
                          <a:pt x="214" y="203"/>
                        </a:cubicBezTo>
                        <a:cubicBezTo>
                          <a:pt x="214" y="205"/>
                          <a:pt x="218" y="204"/>
                          <a:pt x="218" y="206"/>
                        </a:cubicBezTo>
                        <a:cubicBezTo>
                          <a:pt x="218" y="208"/>
                          <a:pt x="217" y="209"/>
                          <a:pt x="216" y="209"/>
                        </a:cubicBezTo>
                        <a:cubicBezTo>
                          <a:pt x="212" y="209"/>
                          <a:pt x="212" y="209"/>
                          <a:pt x="212" y="209"/>
                        </a:cubicBezTo>
                        <a:cubicBezTo>
                          <a:pt x="210" y="207"/>
                          <a:pt x="211" y="203"/>
                          <a:pt x="208" y="203"/>
                        </a:cubicBezTo>
                        <a:cubicBezTo>
                          <a:pt x="206" y="203"/>
                          <a:pt x="205" y="205"/>
                          <a:pt x="202" y="205"/>
                        </a:cubicBezTo>
                        <a:cubicBezTo>
                          <a:pt x="197" y="205"/>
                          <a:pt x="196" y="200"/>
                          <a:pt x="192" y="197"/>
                        </a:cubicBezTo>
                        <a:cubicBezTo>
                          <a:pt x="192" y="196"/>
                          <a:pt x="192" y="196"/>
                          <a:pt x="192" y="196"/>
                        </a:cubicBezTo>
                        <a:cubicBezTo>
                          <a:pt x="192" y="196"/>
                          <a:pt x="192" y="196"/>
                          <a:pt x="192" y="197"/>
                        </a:cubicBezTo>
                        <a:cubicBezTo>
                          <a:pt x="192" y="201"/>
                          <a:pt x="194" y="203"/>
                          <a:pt x="194" y="208"/>
                        </a:cubicBezTo>
                        <a:cubicBezTo>
                          <a:pt x="194" y="211"/>
                          <a:pt x="191" y="213"/>
                          <a:pt x="191" y="217"/>
                        </a:cubicBezTo>
                        <a:cubicBezTo>
                          <a:pt x="191" y="219"/>
                          <a:pt x="194" y="220"/>
                          <a:pt x="196" y="220"/>
                        </a:cubicBezTo>
                        <a:cubicBezTo>
                          <a:pt x="199" y="222"/>
                          <a:pt x="201" y="223"/>
                          <a:pt x="203" y="227"/>
                        </a:cubicBezTo>
                        <a:cubicBezTo>
                          <a:pt x="204" y="229"/>
                          <a:pt x="207" y="229"/>
                          <a:pt x="207" y="231"/>
                        </a:cubicBezTo>
                        <a:cubicBezTo>
                          <a:pt x="207" y="233"/>
                          <a:pt x="205" y="233"/>
                          <a:pt x="205" y="235"/>
                        </a:cubicBezTo>
                        <a:cubicBezTo>
                          <a:pt x="205" y="240"/>
                          <a:pt x="205" y="240"/>
                          <a:pt x="205" y="240"/>
                        </a:cubicBezTo>
                        <a:cubicBezTo>
                          <a:pt x="207" y="240"/>
                          <a:pt x="207" y="238"/>
                          <a:pt x="209" y="238"/>
                        </a:cubicBezTo>
                        <a:cubicBezTo>
                          <a:pt x="211" y="238"/>
                          <a:pt x="210" y="241"/>
                          <a:pt x="211" y="243"/>
                        </a:cubicBezTo>
                        <a:cubicBezTo>
                          <a:pt x="213" y="247"/>
                          <a:pt x="215" y="249"/>
                          <a:pt x="217" y="253"/>
                        </a:cubicBezTo>
                        <a:cubicBezTo>
                          <a:pt x="218" y="256"/>
                          <a:pt x="218" y="258"/>
                          <a:pt x="220" y="261"/>
                        </a:cubicBezTo>
                        <a:cubicBezTo>
                          <a:pt x="221" y="263"/>
                          <a:pt x="223" y="264"/>
                          <a:pt x="223" y="266"/>
                        </a:cubicBezTo>
                        <a:cubicBezTo>
                          <a:pt x="223" y="269"/>
                          <a:pt x="220" y="271"/>
                          <a:pt x="220" y="274"/>
                        </a:cubicBezTo>
                        <a:cubicBezTo>
                          <a:pt x="220" y="276"/>
                          <a:pt x="223" y="277"/>
                          <a:pt x="223" y="280"/>
                        </a:cubicBezTo>
                        <a:cubicBezTo>
                          <a:pt x="223" y="283"/>
                          <a:pt x="219" y="284"/>
                          <a:pt x="219" y="287"/>
                        </a:cubicBezTo>
                        <a:cubicBezTo>
                          <a:pt x="219" y="290"/>
                          <a:pt x="219" y="291"/>
                          <a:pt x="219" y="293"/>
                        </a:cubicBezTo>
                        <a:cubicBezTo>
                          <a:pt x="220" y="293"/>
                          <a:pt x="220" y="293"/>
                          <a:pt x="221" y="293"/>
                        </a:cubicBezTo>
                        <a:cubicBezTo>
                          <a:pt x="224" y="293"/>
                          <a:pt x="225" y="291"/>
                          <a:pt x="228" y="291"/>
                        </a:cubicBezTo>
                        <a:cubicBezTo>
                          <a:pt x="227" y="296"/>
                          <a:pt x="221" y="295"/>
                          <a:pt x="219" y="299"/>
                        </a:cubicBezTo>
                        <a:cubicBezTo>
                          <a:pt x="219" y="299"/>
                          <a:pt x="219" y="299"/>
                          <a:pt x="219" y="299"/>
                        </a:cubicBezTo>
                        <a:cubicBezTo>
                          <a:pt x="219" y="301"/>
                          <a:pt x="219" y="302"/>
                          <a:pt x="219" y="303"/>
                        </a:cubicBezTo>
                        <a:cubicBezTo>
                          <a:pt x="219" y="305"/>
                          <a:pt x="221" y="305"/>
                          <a:pt x="222" y="306"/>
                        </a:cubicBezTo>
                        <a:cubicBezTo>
                          <a:pt x="225" y="310"/>
                          <a:pt x="225" y="314"/>
                          <a:pt x="230" y="317"/>
                        </a:cubicBezTo>
                        <a:cubicBezTo>
                          <a:pt x="231" y="315"/>
                          <a:pt x="231" y="311"/>
                          <a:pt x="234" y="311"/>
                        </a:cubicBezTo>
                        <a:cubicBezTo>
                          <a:pt x="235" y="311"/>
                          <a:pt x="235" y="311"/>
                          <a:pt x="236" y="312"/>
                        </a:cubicBezTo>
                        <a:cubicBezTo>
                          <a:pt x="238" y="311"/>
                          <a:pt x="238" y="311"/>
                          <a:pt x="238" y="311"/>
                        </a:cubicBezTo>
                        <a:cubicBezTo>
                          <a:pt x="240" y="313"/>
                          <a:pt x="240" y="315"/>
                          <a:pt x="242" y="317"/>
                        </a:cubicBezTo>
                        <a:cubicBezTo>
                          <a:pt x="248" y="322"/>
                          <a:pt x="251" y="325"/>
                          <a:pt x="258" y="327"/>
                        </a:cubicBezTo>
                        <a:cubicBezTo>
                          <a:pt x="259" y="328"/>
                          <a:pt x="259" y="328"/>
                          <a:pt x="259" y="328"/>
                        </a:cubicBezTo>
                        <a:cubicBezTo>
                          <a:pt x="258" y="329"/>
                          <a:pt x="258" y="329"/>
                          <a:pt x="258" y="329"/>
                        </a:cubicBezTo>
                        <a:cubicBezTo>
                          <a:pt x="259" y="329"/>
                          <a:pt x="259" y="329"/>
                          <a:pt x="259" y="329"/>
                        </a:cubicBezTo>
                        <a:cubicBezTo>
                          <a:pt x="260" y="328"/>
                          <a:pt x="261" y="328"/>
                          <a:pt x="263" y="328"/>
                        </a:cubicBezTo>
                        <a:cubicBezTo>
                          <a:pt x="265" y="328"/>
                          <a:pt x="265" y="330"/>
                          <a:pt x="266" y="333"/>
                        </a:cubicBezTo>
                        <a:cubicBezTo>
                          <a:pt x="266" y="333"/>
                          <a:pt x="267" y="334"/>
                          <a:pt x="267" y="334"/>
                        </a:cubicBezTo>
                        <a:cubicBezTo>
                          <a:pt x="267" y="336"/>
                          <a:pt x="265" y="336"/>
                          <a:pt x="265" y="338"/>
                        </a:cubicBezTo>
                        <a:cubicBezTo>
                          <a:pt x="265" y="344"/>
                          <a:pt x="272" y="345"/>
                          <a:pt x="276" y="349"/>
                        </a:cubicBezTo>
                        <a:cubicBezTo>
                          <a:pt x="277" y="350"/>
                          <a:pt x="276" y="352"/>
                          <a:pt x="277" y="353"/>
                        </a:cubicBezTo>
                        <a:cubicBezTo>
                          <a:pt x="279" y="356"/>
                          <a:pt x="282" y="357"/>
                          <a:pt x="284" y="360"/>
                        </a:cubicBezTo>
                        <a:cubicBezTo>
                          <a:pt x="287" y="365"/>
                          <a:pt x="289" y="369"/>
                          <a:pt x="295" y="372"/>
                        </a:cubicBezTo>
                        <a:cubicBezTo>
                          <a:pt x="297" y="373"/>
                          <a:pt x="299" y="373"/>
                          <a:pt x="302" y="373"/>
                        </a:cubicBezTo>
                        <a:cubicBezTo>
                          <a:pt x="304" y="374"/>
                          <a:pt x="307" y="373"/>
                          <a:pt x="307" y="376"/>
                        </a:cubicBezTo>
                        <a:cubicBezTo>
                          <a:pt x="307" y="379"/>
                          <a:pt x="307" y="379"/>
                          <a:pt x="307" y="379"/>
                        </a:cubicBezTo>
                        <a:cubicBezTo>
                          <a:pt x="307" y="384"/>
                          <a:pt x="315" y="384"/>
                          <a:pt x="315" y="390"/>
                        </a:cubicBezTo>
                        <a:cubicBezTo>
                          <a:pt x="315" y="394"/>
                          <a:pt x="312" y="396"/>
                          <a:pt x="312" y="400"/>
                        </a:cubicBezTo>
                        <a:cubicBezTo>
                          <a:pt x="312" y="404"/>
                          <a:pt x="312" y="404"/>
                          <a:pt x="312" y="404"/>
                        </a:cubicBezTo>
                        <a:cubicBezTo>
                          <a:pt x="311" y="414"/>
                          <a:pt x="311" y="414"/>
                          <a:pt x="311" y="414"/>
                        </a:cubicBezTo>
                        <a:cubicBezTo>
                          <a:pt x="311" y="419"/>
                          <a:pt x="311" y="419"/>
                          <a:pt x="311" y="419"/>
                        </a:cubicBezTo>
                        <a:cubicBezTo>
                          <a:pt x="307" y="425"/>
                          <a:pt x="307" y="425"/>
                          <a:pt x="307" y="425"/>
                        </a:cubicBezTo>
                        <a:cubicBezTo>
                          <a:pt x="281" y="467"/>
                          <a:pt x="281" y="467"/>
                          <a:pt x="281" y="467"/>
                        </a:cubicBezTo>
                        <a:cubicBezTo>
                          <a:pt x="281" y="467"/>
                          <a:pt x="281" y="467"/>
                          <a:pt x="281" y="467"/>
                        </a:cubicBezTo>
                        <a:cubicBezTo>
                          <a:pt x="273" y="472"/>
                          <a:pt x="276" y="481"/>
                          <a:pt x="276" y="490"/>
                        </a:cubicBezTo>
                        <a:cubicBezTo>
                          <a:pt x="276" y="495"/>
                          <a:pt x="276" y="499"/>
                          <a:pt x="272" y="501"/>
                        </a:cubicBezTo>
                        <a:cubicBezTo>
                          <a:pt x="270" y="501"/>
                          <a:pt x="270" y="501"/>
                          <a:pt x="270" y="501"/>
                        </a:cubicBezTo>
                        <a:cubicBezTo>
                          <a:pt x="269" y="501"/>
                          <a:pt x="269" y="501"/>
                          <a:pt x="268" y="501"/>
                        </a:cubicBezTo>
                        <a:cubicBezTo>
                          <a:pt x="267" y="501"/>
                          <a:pt x="266" y="501"/>
                          <a:pt x="265" y="501"/>
                        </a:cubicBezTo>
                        <a:cubicBezTo>
                          <a:pt x="264" y="503"/>
                          <a:pt x="261" y="503"/>
                          <a:pt x="258" y="504"/>
                        </a:cubicBezTo>
                        <a:cubicBezTo>
                          <a:pt x="256" y="505"/>
                          <a:pt x="256" y="507"/>
                          <a:pt x="254" y="508"/>
                        </a:cubicBezTo>
                        <a:cubicBezTo>
                          <a:pt x="253" y="509"/>
                          <a:pt x="251" y="508"/>
                          <a:pt x="250" y="508"/>
                        </a:cubicBezTo>
                        <a:cubicBezTo>
                          <a:pt x="248" y="509"/>
                          <a:pt x="248" y="513"/>
                          <a:pt x="245" y="513"/>
                        </a:cubicBezTo>
                        <a:cubicBezTo>
                          <a:pt x="242" y="513"/>
                          <a:pt x="241" y="511"/>
                          <a:pt x="239" y="511"/>
                        </a:cubicBezTo>
                        <a:cubicBezTo>
                          <a:pt x="237" y="511"/>
                          <a:pt x="236" y="511"/>
                          <a:pt x="234" y="511"/>
                        </a:cubicBezTo>
                        <a:cubicBezTo>
                          <a:pt x="234" y="511"/>
                          <a:pt x="233" y="512"/>
                          <a:pt x="233" y="512"/>
                        </a:cubicBezTo>
                        <a:cubicBezTo>
                          <a:pt x="233" y="513"/>
                          <a:pt x="234" y="513"/>
                          <a:pt x="234" y="514"/>
                        </a:cubicBezTo>
                        <a:cubicBezTo>
                          <a:pt x="234" y="516"/>
                          <a:pt x="232" y="518"/>
                          <a:pt x="230" y="518"/>
                        </a:cubicBezTo>
                        <a:cubicBezTo>
                          <a:pt x="229" y="518"/>
                          <a:pt x="228" y="517"/>
                          <a:pt x="227" y="517"/>
                        </a:cubicBezTo>
                        <a:cubicBezTo>
                          <a:pt x="226" y="517"/>
                          <a:pt x="226" y="517"/>
                          <a:pt x="226" y="517"/>
                        </a:cubicBezTo>
                        <a:cubicBezTo>
                          <a:pt x="225" y="522"/>
                          <a:pt x="222" y="524"/>
                          <a:pt x="218" y="527"/>
                        </a:cubicBezTo>
                        <a:cubicBezTo>
                          <a:pt x="217" y="528"/>
                          <a:pt x="217" y="529"/>
                          <a:pt x="215" y="530"/>
                        </a:cubicBezTo>
                        <a:cubicBezTo>
                          <a:pt x="214" y="532"/>
                          <a:pt x="212" y="531"/>
                          <a:pt x="210" y="533"/>
                        </a:cubicBezTo>
                        <a:cubicBezTo>
                          <a:pt x="208" y="535"/>
                          <a:pt x="208" y="537"/>
                          <a:pt x="207" y="539"/>
                        </a:cubicBezTo>
                        <a:cubicBezTo>
                          <a:pt x="203" y="547"/>
                          <a:pt x="199" y="551"/>
                          <a:pt x="199" y="559"/>
                        </a:cubicBezTo>
                        <a:cubicBezTo>
                          <a:pt x="199" y="560"/>
                          <a:pt x="199" y="561"/>
                          <a:pt x="199" y="562"/>
                        </a:cubicBezTo>
                        <a:cubicBezTo>
                          <a:pt x="199" y="562"/>
                          <a:pt x="199" y="562"/>
                          <a:pt x="199" y="562"/>
                        </a:cubicBezTo>
                        <a:cubicBezTo>
                          <a:pt x="195" y="571"/>
                          <a:pt x="189" y="576"/>
                          <a:pt x="179" y="576"/>
                        </a:cubicBezTo>
                        <a:cubicBezTo>
                          <a:pt x="178" y="576"/>
                          <a:pt x="178" y="576"/>
                          <a:pt x="177" y="576"/>
                        </a:cubicBezTo>
                        <a:cubicBezTo>
                          <a:pt x="174" y="576"/>
                          <a:pt x="173" y="578"/>
                          <a:pt x="172" y="580"/>
                        </a:cubicBezTo>
                        <a:cubicBezTo>
                          <a:pt x="170" y="582"/>
                          <a:pt x="168" y="582"/>
                          <a:pt x="167" y="584"/>
                        </a:cubicBezTo>
                        <a:cubicBezTo>
                          <a:pt x="166" y="586"/>
                          <a:pt x="165" y="588"/>
                          <a:pt x="163" y="588"/>
                        </a:cubicBezTo>
                        <a:cubicBezTo>
                          <a:pt x="161" y="588"/>
                          <a:pt x="160" y="586"/>
                          <a:pt x="158" y="586"/>
                        </a:cubicBezTo>
                        <a:cubicBezTo>
                          <a:pt x="154" y="586"/>
                          <a:pt x="155" y="592"/>
                          <a:pt x="151" y="592"/>
                        </a:cubicBezTo>
                        <a:cubicBezTo>
                          <a:pt x="149" y="592"/>
                          <a:pt x="148" y="590"/>
                          <a:pt x="146" y="590"/>
                        </a:cubicBezTo>
                        <a:cubicBezTo>
                          <a:pt x="143" y="590"/>
                          <a:pt x="141" y="593"/>
                          <a:pt x="139" y="596"/>
                        </a:cubicBezTo>
                        <a:cubicBezTo>
                          <a:pt x="137" y="593"/>
                          <a:pt x="135" y="591"/>
                          <a:pt x="133" y="588"/>
                        </a:cubicBezTo>
                        <a:cubicBezTo>
                          <a:pt x="133" y="587"/>
                          <a:pt x="133" y="587"/>
                          <a:pt x="133" y="587"/>
                        </a:cubicBezTo>
                        <a:cubicBezTo>
                          <a:pt x="136" y="587"/>
                          <a:pt x="137" y="590"/>
                          <a:pt x="140" y="592"/>
                        </a:cubicBezTo>
                        <a:cubicBezTo>
                          <a:pt x="141" y="590"/>
                          <a:pt x="141" y="589"/>
                          <a:pt x="141" y="587"/>
                        </a:cubicBezTo>
                        <a:cubicBezTo>
                          <a:pt x="141" y="583"/>
                          <a:pt x="136" y="583"/>
                          <a:pt x="136" y="579"/>
                        </a:cubicBezTo>
                        <a:cubicBezTo>
                          <a:pt x="136" y="575"/>
                          <a:pt x="138" y="573"/>
                          <a:pt x="138" y="569"/>
                        </a:cubicBezTo>
                        <a:cubicBezTo>
                          <a:pt x="138" y="567"/>
                          <a:pt x="137" y="566"/>
                          <a:pt x="137" y="564"/>
                        </a:cubicBezTo>
                        <a:cubicBezTo>
                          <a:pt x="137" y="560"/>
                          <a:pt x="141" y="558"/>
                          <a:pt x="141" y="554"/>
                        </a:cubicBezTo>
                        <a:cubicBezTo>
                          <a:pt x="141" y="552"/>
                          <a:pt x="140" y="552"/>
                          <a:pt x="140" y="551"/>
                        </a:cubicBezTo>
                        <a:cubicBezTo>
                          <a:pt x="140" y="550"/>
                          <a:pt x="140" y="550"/>
                          <a:pt x="140" y="550"/>
                        </a:cubicBezTo>
                        <a:cubicBezTo>
                          <a:pt x="147" y="551"/>
                          <a:pt x="154" y="550"/>
                          <a:pt x="157" y="543"/>
                        </a:cubicBezTo>
                        <a:cubicBezTo>
                          <a:pt x="160" y="537"/>
                          <a:pt x="161" y="531"/>
                          <a:pt x="168" y="531"/>
                        </a:cubicBezTo>
                        <a:cubicBezTo>
                          <a:pt x="170" y="531"/>
                          <a:pt x="172" y="532"/>
                          <a:pt x="174" y="532"/>
                        </a:cubicBezTo>
                        <a:cubicBezTo>
                          <a:pt x="177" y="532"/>
                          <a:pt x="177" y="528"/>
                          <a:pt x="180" y="528"/>
                        </a:cubicBezTo>
                        <a:cubicBezTo>
                          <a:pt x="182" y="528"/>
                          <a:pt x="183" y="530"/>
                          <a:pt x="185" y="530"/>
                        </a:cubicBezTo>
                        <a:cubicBezTo>
                          <a:pt x="188" y="530"/>
                          <a:pt x="190" y="530"/>
                          <a:pt x="194" y="530"/>
                        </a:cubicBezTo>
                        <a:cubicBezTo>
                          <a:pt x="192" y="526"/>
                          <a:pt x="189" y="524"/>
                          <a:pt x="189" y="520"/>
                        </a:cubicBezTo>
                        <a:cubicBezTo>
                          <a:pt x="189" y="517"/>
                          <a:pt x="190" y="516"/>
                          <a:pt x="191" y="514"/>
                        </a:cubicBezTo>
                        <a:cubicBezTo>
                          <a:pt x="186" y="513"/>
                          <a:pt x="184" y="513"/>
                          <a:pt x="180" y="511"/>
                        </a:cubicBezTo>
                        <a:cubicBezTo>
                          <a:pt x="178" y="511"/>
                          <a:pt x="177" y="509"/>
                          <a:pt x="175" y="509"/>
                        </a:cubicBezTo>
                        <a:cubicBezTo>
                          <a:pt x="166" y="511"/>
                          <a:pt x="166" y="511"/>
                          <a:pt x="166" y="511"/>
                        </a:cubicBezTo>
                        <a:cubicBezTo>
                          <a:pt x="165" y="511"/>
                          <a:pt x="165" y="511"/>
                          <a:pt x="164" y="511"/>
                        </a:cubicBezTo>
                        <a:cubicBezTo>
                          <a:pt x="164" y="507"/>
                          <a:pt x="164" y="505"/>
                          <a:pt x="164" y="501"/>
                        </a:cubicBezTo>
                        <a:cubicBezTo>
                          <a:pt x="164" y="499"/>
                          <a:pt x="166" y="498"/>
                          <a:pt x="166" y="495"/>
                        </a:cubicBezTo>
                        <a:cubicBezTo>
                          <a:pt x="166" y="492"/>
                          <a:pt x="164" y="492"/>
                          <a:pt x="163" y="489"/>
                        </a:cubicBezTo>
                        <a:cubicBezTo>
                          <a:pt x="162" y="485"/>
                          <a:pt x="159" y="485"/>
                          <a:pt x="157" y="481"/>
                        </a:cubicBezTo>
                        <a:cubicBezTo>
                          <a:pt x="159" y="481"/>
                          <a:pt x="159" y="481"/>
                          <a:pt x="159" y="481"/>
                        </a:cubicBezTo>
                        <a:cubicBezTo>
                          <a:pt x="162" y="481"/>
                          <a:pt x="164" y="481"/>
                          <a:pt x="165" y="480"/>
                        </a:cubicBezTo>
                        <a:cubicBezTo>
                          <a:pt x="168" y="478"/>
                          <a:pt x="168" y="475"/>
                          <a:pt x="171" y="475"/>
                        </a:cubicBezTo>
                        <a:cubicBezTo>
                          <a:pt x="171" y="473"/>
                          <a:pt x="170" y="472"/>
                          <a:pt x="170" y="470"/>
                        </a:cubicBezTo>
                        <a:cubicBezTo>
                          <a:pt x="169" y="470"/>
                          <a:pt x="168" y="470"/>
                          <a:pt x="167" y="470"/>
                        </a:cubicBezTo>
                        <a:cubicBezTo>
                          <a:pt x="166" y="470"/>
                          <a:pt x="165" y="471"/>
                          <a:pt x="164" y="471"/>
                        </a:cubicBezTo>
                        <a:cubicBezTo>
                          <a:pt x="163" y="471"/>
                          <a:pt x="162" y="470"/>
                          <a:pt x="161" y="469"/>
                        </a:cubicBezTo>
                        <a:cubicBezTo>
                          <a:pt x="164" y="466"/>
                          <a:pt x="168" y="467"/>
                          <a:pt x="171" y="464"/>
                        </a:cubicBezTo>
                        <a:cubicBezTo>
                          <a:pt x="176" y="460"/>
                          <a:pt x="180" y="457"/>
                          <a:pt x="181" y="450"/>
                        </a:cubicBezTo>
                        <a:cubicBezTo>
                          <a:pt x="182" y="448"/>
                          <a:pt x="181" y="446"/>
                          <a:pt x="182" y="444"/>
                        </a:cubicBezTo>
                        <a:cubicBezTo>
                          <a:pt x="182" y="442"/>
                          <a:pt x="185" y="441"/>
                          <a:pt x="185" y="439"/>
                        </a:cubicBezTo>
                        <a:cubicBezTo>
                          <a:pt x="185" y="438"/>
                          <a:pt x="184" y="438"/>
                          <a:pt x="184" y="438"/>
                        </a:cubicBezTo>
                        <a:cubicBezTo>
                          <a:pt x="181" y="437"/>
                          <a:pt x="180" y="436"/>
                          <a:pt x="177" y="434"/>
                        </a:cubicBezTo>
                        <a:cubicBezTo>
                          <a:pt x="179" y="432"/>
                          <a:pt x="181" y="433"/>
                          <a:pt x="184" y="432"/>
                        </a:cubicBezTo>
                        <a:cubicBezTo>
                          <a:pt x="182" y="431"/>
                          <a:pt x="182" y="431"/>
                          <a:pt x="182" y="431"/>
                        </a:cubicBezTo>
                        <a:cubicBezTo>
                          <a:pt x="187" y="429"/>
                          <a:pt x="189" y="426"/>
                          <a:pt x="194" y="426"/>
                        </a:cubicBezTo>
                        <a:cubicBezTo>
                          <a:pt x="194" y="425"/>
                          <a:pt x="194" y="423"/>
                          <a:pt x="194" y="422"/>
                        </a:cubicBezTo>
                        <a:cubicBezTo>
                          <a:pt x="195" y="420"/>
                          <a:pt x="198" y="420"/>
                          <a:pt x="198" y="419"/>
                        </a:cubicBezTo>
                        <a:cubicBezTo>
                          <a:pt x="198" y="417"/>
                          <a:pt x="195" y="417"/>
                          <a:pt x="195" y="416"/>
                        </a:cubicBezTo>
                        <a:cubicBezTo>
                          <a:pt x="194" y="415"/>
                          <a:pt x="195" y="413"/>
                          <a:pt x="194" y="412"/>
                        </a:cubicBezTo>
                        <a:cubicBezTo>
                          <a:pt x="188" y="413"/>
                          <a:pt x="184" y="415"/>
                          <a:pt x="179" y="419"/>
                        </a:cubicBezTo>
                        <a:cubicBezTo>
                          <a:pt x="177" y="420"/>
                          <a:pt x="177" y="422"/>
                          <a:pt x="175" y="422"/>
                        </a:cubicBezTo>
                        <a:cubicBezTo>
                          <a:pt x="174" y="418"/>
                          <a:pt x="175" y="415"/>
                          <a:pt x="174" y="411"/>
                        </a:cubicBezTo>
                        <a:cubicBezTo>
                          <a:pt x="174" y="408"/>
                          <a:pt x="172" y="406"/>
                          <a:pt x="172" y="403"/>
                        </a:cubicBezTo>
                        <a:cubicBezTo>
                          <a:pt x="172" y="400"/>
                          <a:pt x="173" y="399"/>
                          <a:pt x="173" y="396"/>
                        </a:cubicBezTo>
                        <a:cubicBezTo>
                          <a:pt x="173" y="394"/>
                          <a:pt x="169" y="394"/>
                          <a:pt x="169" y="391"/>
                        </a:cubicBezTo>
                        <a:cubicBezTo>
                          <a:pt x="169" y="389"/>
                          <a:pt x="169" y="388"/>
                          <a:pt x="169" y="386"/>
                        </a:cubicBezTo>
                        <a:cubicBezTo>
                          <a:pt x="169" y="384"/>
                          <a:pt x="171" y="383"/>
                          <a:pt x="171" y="381"/>
                        </a:cubicBezTo>
                        <a:cubicBezTo>
                          <a:pt x="171" y="379"/>
                          <a:pt x="169" y="379"/>
                          <a:pt x="168" y="377"/>
                        </a:cubicBezTo>
                        <a:cubicBezTo>
                          <a:pt x="167" y="378"/>
                          <a:pt x="166" y="379"/>
                          <a:pt x="164" y="379"/>
                        </a:cubicBezTo>
                        <a:cubicBezTo>
                          <a:pt x="162" y="379"/>
                          <a:pt x="160" y="379"/>
                          <a:pt x="158" y="379"/>
                        </a:cubicBezTo>
                        <a:cubicBezTo>
                          <a:pt x="158" y="377"/>
                          <a:pt x="157" y="376"/>
                          <a:pt x="157" y="373"/>
                        </a:cubicBezTo>
                        <a:cubicBezTo>
                          <a:pt x="157" y="371"/>
                          <a:pt x="161" y="372"/>
                          <a:pt x="162" y="370"/>
                        </a:cubicBezTo>
                        <a:cubicBezTo>
                          <a:pt x="161" y="367"/>
                          <a:pt x="161" y="367"/>
                          <a:pt x="161" y="367"/>
                        </a:cubicBezTo>
                        <a:cubicBezTo>
                          <a:pt x="158" y="367"/>
                          <a:pt x="156" y="368"/>
                          <a:pt x="154" y="365"/>
                        </a:cubicBezTo>
                        <a:cubicBezTo>
                          <a:pt x="152" y="362"/>
                          <a:pt x="153" y="359"/>
                          <a:pt x="151" y="356"/>
                        </a:cubicBezTo>
                        <a:cubicBezTo>
                          <a:pt x="150" y="358"/>
                          <a:pt x="148" y="359"/>
                          <a:pt x="148" y="361"/>
                        </a:cubicBezTo>
                        <a:cubicBezTo>
                          <a:pt x="148" y="365"/>
                          <a:pt x="152" y="366"/>
                          <a:pt x="152" y="370"/>
                        </a:cubicBezTo>
                        <a:cubicBezTo>
                          <a:pt x="152" y="373"/>
                          <a:pt x="149" y="373"/>
                          <a:pt x="149" y="376"/>
                        </a:cubicBezTo>
                        <a:cubicBezTo>
                          <a:pt x="149" y="377"/>
                          <a:pt x="149" y="378"/>
                          <a:pt x="150" y="378"/>
                        </a:cubicBezTo>
                        <a:cubicBezTo>
                          <a:pt x="149" y="379"/>
                          <a:pt x="147" y="379"/>
                          <a:pt x="147" y="381"/>
                        </a:cubicBezTo>
                        <a:cubicBezTo>
                          <a:pt x="147" y="384"/>
                          <a:pt x="149" y="386"/>
                          <a:pt x="150" y="390"/>
                        </a:cubicBezTo>
                        <a:cubicBezTo>
                          <a:pt x="152" y="393"/>
                          <a:pt x="152" y="397"/>
                          <a:pt x="155" y="400"/>
                        </a:cubicBezTo>
                        <a:cubicBezTo>
                          <a:pt x="158" y="402"/>
                          <a:pt x="160" y="404"/>
                          <a:pt x="160" y="408"/>
                        </a:cubicBezTo>
                        <a:cubicBezTo>
                          <a:pt x="160" y="408"/>
                          <a:pt x="160" y="408"/>
                          <a:pt x="160" y="408"/>
                        </a:cubicBezTo>
                        <a:cubicBezTo>
                          <a:pt x="152" y="410"/>
                          <a:pt x="146" y="410"/>
                          <a:pt x="141" y="415"/>
                        </a:cubicBezTo>
                        <a:cubicBezTo>
                          <a:pt x="140" y="417"/>
                          <a:pt x="141" y="419"/>
                          <a:pt x="140" y="421"/>
                        </a:cubicBezTo>
                        <a:cubicBezTo>
                          <a:pt x="138" y="422"/>
                          <a:pt x="135" y="422"/>
                          <a:pt x="135" y="424"/>
                        </a:cubicBezTo>
                        <a:cubicBezTo>
                          <a:pt x="135" y="425"/>
                          <a:pt x="136" y="425"/>
                          <a:pt x="136" y="426"/>
                        </a:cubicBezTo>
                        <a:cubicBezTo>
                          <a:pt x="133" y="427"/>
                          <a:pt x="132" y="429"/>
                          <a:pt x="130" y="429"/>
                        </a:cubicBezTo>
                        <a:cubicBezTo>
                          <a:pt x="127" y="429"/>
                          <a:pt x="127" y="426"/>
                          <a:pt x="126" y="425"/>
                        </a:cubicBezTo>
                        <a:cubicBezTo>
                          <a:pt x="124" y="428"/>
                          <a:pt x="122" y="428"/>
                          <a:pt x="120" y="430"/>
                        </a:cubicBezTo>
                        <a:cubicBezTo>
                          <a:pt x="118" y="433"/>
                          <a:pt x="117" y="435"/>
                          <a:pt x="114" y="437"/>
                        </a:cubicBezTo>
                        <a:cubicBezTo>
                          <a:pt x="112" y="438"/>
                          <a:pt x="111" y="440"/>
                          <a:pt x="108" y="440"/>
                        </a:cubicBezTo>
                        <a:cubicBezTo>
                          <a:pt x="106" y="440"/>
                          <a:pt x="104" y="438"/>
                          <a:pt x="101" y="438"/>
                        </a:cubicBezTo>
                        <a:cubicBezTo>
                          <a:pt x="97" y="438"/>
                          <a:pt x="97" y="438"/>
                          <a:pt x="97" y="438"/>
                        </a:cubicBezTo>
                        <a:cubicBezTo>
                          <a:pt x="96" y="438"/>
                          <a:pt x="95" y="437"/>
                          <a:pt x="93" y="437"/>
                        </a:cubicBezTo>
                        <a:cubicBezTo>
                          <a:pt x="92" y="437"/>
                          <a:pt x="91" y="439"/>
                          <a:pt x="91" y="440"/>
                        </a:cubicBezTo>
                        <a:cubicBezTo>
                          <a:pt x="89" y="440"/>
                          <a:pt x="88" y="439"/>
                          <a:pt x="86" y="439"/>
                        </a:cubicBezTo>
                        <a:cubicBezTo>
                          <a:pt x="84" y="439"/>
                          <a:pt x="84" y="442"/>
                          <a:pt x="82" y="443"/>
                        </a:cubicBezTo>
                        <a:cubicBezTo>
                          <a:pt x="77" y="446"/>
                          <a:pt x="74" y="447"/>
                          <a:pt x="69" y="446"/>
                        </a:cubicBezTo>
                        <a:cubicBezTo>
                          <a:pt x="69" y="450"/>
                          <a:pt x="69" y="453"/>
                          <a:pt x="68" y="456"/>
                        </a:cubicBezTo>
                        <a:cubicBezTo>
                          <a:pt x="67" y="457"/>
                          <a:pt x="66" y="458"/>
                          <a:pt x="65" y="459"/>
                        </a:cubicBezTo>
                        <a:cubicBezTo>
                          <a:pt x="64" y="460"/>
                          <a:pt x="65" y="462"/>
                          <a:pt x="63" y="463"/>
                        </a:cubicBezTo>
                        <a:cubicBezTo>
                          <a:pt x="57" y="467"/>
                          <a:pt x="53" y="468"/>
                          <a:pt x="47" y="473"/>
                        </a:cubicBezTo>
                        <a:cubicBezTo>
                          <a:pt x="47" y="473"/>
                          <a:pt x="47" y="473"/>
                          <a:pt x="47" y="473"/>
                        </a:cubicBezTo>
                        <a:cubicBezTo>
                          <a:pt x="43" y="470"/>
                          <a:pt x="40" y="471"/>
                          <a:pt x="36" y="468"/>
                        </a:cubicBezTo>
                        <a:cubicBezTo>
                          <a:pt x="33" y="467"/>
                          <a:pt x="33" y="466"/>
                          <a:pt x="30" y="465"/>
                        </a:cubicBezTo>
                        <a:cubicBezTo>
                          <a:pt x="25" y="464"/>
                          <a:pt x="22" y="466"/>
                          <a:pt x="17" y="463"/>
                        </a:cubicBezTo>
                        <a:cubicBezTo>
                          <a:pt x="15" y="462"/>
                          <a:pt x="14" y="460"/>
                          <a:pt x="12" y="459"/>
                        </a:cubicBezTo>
                        <a:cubicBezTo>
                          <a:pt x="12" y="459"/>
                          <a:pt x="12" y="459"/>
                          <a:pt x="12" y="459"/>
                        </a:cubicBezTo>
                        <a:cubicBezTo>
                          <a:pt x="14" y="450"/>
                          <a:pt x="13" y="443"/>
                          <a:pt x="15" y="432"/>
                        </a:cubicBezTo>
                        <a:cubicBezTo>
                          <a:pt x="16" y="421"/>
                          <a:pt x="17" y="415"/>
                          <a:pt x="17" y="404"/>
                        </a:cubicBezTo>
                        <a:cubicBezTo>
                          <a:pt x="17" y="393"/>
                          <a:pt x="17" y="393"/>
                          <a:pt x="17" y="393"/>
                        </a:cubicBezTo>
                        <a:cubicBezTo>
                          <a:pt x="17" y="392"/>
                          <a:pt x="16" y="392"/>
                          <a:pt x="16" y="391"/>
                        </a:cubicBezTo>
                        <a:cubicBezTo>
                          <a:pt x="16" y="388"/>
                          <a:pt x="20" y="388"/>
                          <a:pt x="22" y="386"/>
                        </a:cubicBezTo>
                        <a:cubicBezTo>
                          <a:pt x="24" y="383"/>
                          <a:pt x="24" y="380"/>
                          <a:pt x="26" y="377"/>
                        </a:cubicBezTo>
                        <a:cubicBezTo>
                          <a:pt x="29" y="372"/>
                          <a:pt x="30" y="368"/>
                          <a:pt x="30" y="362"/>
                        </a:cubicBezTo>
                        <a:cubicBezTo>
                          <a:pt x="30" y="355"/>
                          <a:pt x="30" y="355"/>
                          <a:pt x="30" y="355"/>
                        </a:cubicBezTo>
                        <a:cubicBezTo>
                          <a:pt x="30" y="349"/>
                          <a:pt x="30" y="346"/>
                          <a:pt x="28" y="340"/>
                        </a:cubicBezTo>
                        <a:cubicBezTo>
                          <a:pt x="27" y="337"/>
                          <a:pt x="25" y="335"/>
                          <a:pt x="25" y="332"/>
                        </a:cubicBezTo>
                        <a:cubicBezTo>
                          <a:pt x="28" y="332"/>
                          <a:pt x="30" y="336"/>
                          <a:pt x="33" y="336"/>
                        </a:cubicBezTo>
                        <a:cubicBezTo>
                          <a:pt x="37" y="336"/>
                          <a:pt x="37" y="332"/>
                          <a:pt x="39" y="328"/>
                        </a:cubicBezTo>
                        <a:cubicBezTo>
                          <a:pt x="40" y="329"/>
                          <a:pt x="41" y="330"/>
                          <a:pt x="41" y="332"/>
                        </a:cubicBezTo>
                        <a:cubicBezTo>
                          <a:pt x="42" y="333"/>
                          <a:pt x="42" y="335"/>
                          <a:pt x="43" y="335"/>
                        </a:cubicBezTo>
                        <a:cubicBezTo>
                          <a:pt x="46" y="335"/>
                          <a:pt x="46" y="334"/>
                          <a:pt x="49" y="333"/>
                        </a:cubicBezTo>
                        <a:cubicBezTo>
                          <a:pt x="52" y="331"/>
                          <a:pt x="54" y="330"/>
                          <a:pt x="54" y="326"/>
                        </a:cubicBezTo>
                        <a:cubicBezTo>
                          <a:pt x="54" y="324"/>
                          <a:pt x="54" y="322"/>
                          <a:pt x="52" y="322"/>
                        </a:cubicBezTo>
                        <a:cubicBezTo>
                          <a:pt x="47" y="322"/>
                          <a:pt x="45" y="328"/>
                          <a:pt x="40" y="328"/>
                        </a:cubicBezTo>
                        <a:cubicBezTo>
                          <a:pt x="40" y="328"/>
                          <a:pt x="39" y="328"/>
                          <a:pt x="39" y="328"/>
                        </a:cubicBezTo>
                        <a:cubicBezTo>
                          <a:pt x="39" y="326"/>
                          <a:pt x="39" y="326"/>
                          <a:pt x="39" y="326"/>
                        </a:cubicBezTo>
                        <a:cubicBezTo>
                          <a:pt x="41" y="321"/>
                          <a:pt x="41" y="321"/>
                          <a:pt x="41" y="321"/>
                        </a:cubicBezTo>
                        <a:cubicBezTo>
                          <a:pt x="42" y="318"/>
                          <a:pt x="43" y="315"/>
                          <a:pt x="44" y="312"/>
                        </a:cubicBezTo>
                        <a:cubicBezTo>
                          <a:pt x="43" y="312"/>
                          <a:pt x="42" y="312"/>
                          <a:pt x="41" y="312"/>
                        </a:cubicBezTo>
                        <a:cubicBezTo>
                          <a:pt x="37" y="282"/>
                          <a:pt x="37" y="282"/>
                          <a:pt x="37" y="282"/>
                        </a:cubicBezTo>
                        <a:cubicBezTo>
                          <a:pt x="38" y="275"/>
                          <a:pt x="48" y="276"/>
                          <a:pt x="48" y="269"/>
                        </a:cubicBezTo>
                        <a:cubicBezTo>
                          <a:pt x="48" y="254"/>
                          <a:pt x="41" y="247"/>
                          <a:pt x="38" y="233"/>
                        </a:cubicBezTo>
                        <a:cubicBezTo>
                          <a:pt x="37" y="223"/>
                          <a:pt x="36" y="216"/>
                          <a:pt x="31" y="208"/>
                        </a:cubicBezTo>
                        <a:cubicBezTo>
                          <a:pt x="29" y="204"/>
                          <a:pt x="26" y="202"/>
                          <a:pt x="26" y="198"/>
                        </a:cubicBezTo>
                        <a:cubicBezTo>
                          <a:pt x="26" y="190"/>
                          <a:pt x="26" y="190"/>
                          <a:pt x="26" y="190"/>
                        </a:cubicBezTo>
                        <a:cubicBezTo>
                          <a:pt x="26" y="189"/>
                          <a:pt x="27" y="189"/>
                          <a:pt x="27" y="187"/>
                        </a:cubicBezTo>
                        <a:cubicBezTo>
                          <a:pt x="27" y="184"/>
                          <a:pt x="25" y="183"/>
                          <a:pt x="24" y="180"/>
                        </a:cubicBezTo>
                        <a:cubicBezTo>
                          <a:pt x="21" y="173"/>
                          <a:pt x="19" y="169"/>
                          <a:pt x="17" y="162"/>
                        </a:cubicBezTo>
                        <a:cubicBezTo>
                          <a:pt x="14" y="153"/>
                          <a:pt x="13" y="148"/>
                          <a:pt x="8" y="140"/>
                        </a:cubicBezTo>
                        <a:cubicBezTo>
                          <a:pt x="6" y="135"/>
                          <a:pt x="4" y="133"/>
                          <a:pt x="2" y="128"/>
                        </a:cubicBezTo>
                        <a:cubicBezTo>
                          <a:pt x="1" y="127"/>
                          <a:pt x="0" y="126"/>
                          <a:pt x="0" y="124"/>
                        </a:cubicBezTo>
                        <a:cubicBezTo>
                          <a:pt x="0" y="121"/>
                          <a:pt x="3" y="121"/>
                          <a:pt x="5" y="120"/>
                        </a:cubicBezTo>
                        <a:cubicBezTo>
                          <a:pt x="10" y="119"/>
                          <a:pt x="13" y="118"/>
                          <a:pt x="17" y="118"/>
                        </a:cubicBezTo>
                        <a:cubicBezTo>
                          <a:pt x="24" y="118"/>
                          <a:pt x="23" y="127"/>
                          <a:pt x="23" y="133"/>
                        </a:cubicBezTo>
                        <a:cubicBezTo>
                          <a:pt x="23" y="138"/>
                          <a:pt x="23" y="138"/>
                          <a:pt x="23" y="138"/>
                        </a:cubicBezTo>
                        <a:cubicBezTo>
                          <a:pt x="23" y="138"/>
                          <a:pt x="24" y="139"/>
                          <a:pt x="24" y="139"/>
                        </a:cubicBezTo>
                        <a:cubicBezTo>
                          <a:pt x="25" y="139"/>
                          <a:pt x="26" y="138"/>
                          <a:pt x="27" y="138"/>
                        </a:cubicBezTo>
                        <a:cubicBezTo>
                          <a:pt x="27" y="138"/>
                          <a:pt x="27" y="138"/>
                          <a:pt x="27" y="138"/>
                        </a:cubicBezTo>
                        <a:close/>
                        <a:moveTo>
                          <a:pt x="223" y="125"/>
                        </a:moveTo>
                        <a:cubicBezTo>
                          <a:pt x="225" y="124"/>
                          <a:pt x="227" y="122"/>
                          <a:pt x="227" y="120"/>
                        </a:cubicBezTo>
                        <a:cubicBezTo>
                          <a:pt x="227" y="118"/>
                          <a:pt x="225" y="116"/>
                          <a:pt x="224" y="117"/>
                        </a:cubicBezTo>
                        <a:cubicBezTo>
                          <a:pt x="222" y="119"/>
                          <a:pt x="224" y="122"/>
                          <a:pt x="223" y="125"/>
                        </a:cubicBezTo>
                        <a:close/>
                        <a:moveTo>
                          <a:pt x="199" y="27"/>
                        </a:moveTo>
                        <a:cubicBezTo>
                          <a:pt x="198" y="28"/>
                          <a:pt x="197" y="28"/>
                          <a:pt x="197" y="29"/>
                        </a:cubicBezTo>
                        <a:cubicBezTo>
                          <a:pt x="197" y="32"/>
                          <a:pt x="201" y="32"/>
                          <a:pt x="201" y="34"/>
                        </a:cubicBezTo>
                        <a:cubicBezTo>
                          <a:pt x="201" y="38"/>
                          <a:pt x="201" y="38"/>
                          <a:pt x="201" y="38"/>
                        </a:cubicBezTo>
                        <a:cubicBezTo>
                          <a:pt x="202" y="38"/>
                          <a:pt x="203" y="38"/>
                          <a:pt x="204" y="38"/>
                        </a:cubicBezTo>
                        <a:cubicBezTo>
                          <a:pt x="205" y="38"/>
                          <a:pt x="206" y="38"/>
                          <a:pt x="208" y="38"/>
                        </a:cubicBezTo>
                        <a:cubicBezTo>
                          <a:pt x="207" y="36"/>
                          <a:pt x="207" y="35"/>
                          <a:pt x="205" y="33"/>
                        </a:cubicBezTo>
                        <a:cubicBezTo>
                          <a:pt x="204" y="34"/>
                          <a:pt x="204" y="34"/>
                          <a:pt x="204" y="34"/>
                        </a:cubicBezTo>
                        <a:cubicBezTo>
                          <a:pt x="201" y="32"/>
                          <a:pt x="201" y="29"/>
                          <a:pt x="199" y="27"/>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48" name="Google Shape;48;p4"/>
                  <p:cNvSpPr/>
                  <p:nvPr/>
                </p:nvSpPr>
                <p:spPr>
                  <a:xfrm>
                    <a:off x="5781675" y="804863"/>
                    <a:ext cx="487363" cy="574675"/>
                  </a:xfrm>
                  <a:custGeom>
                    <a:avLst/>
                    <a:gdLst/>
                    <a:ahLst/>
                    <a:cxnLst/>
                    <a:rect l="l" t="t" r="r" b="b"/>
                    <a:pathLst>
                      <a:path w="334" h="394" extrusionOk="0">
                        <a:moveTo>
                          <a:pt x="326" y="305"/>
                        </a:moveTo>
                        <a:cubicBezTo>
                          <a:pt x="325" y="305"/>
                          <a:pt x="325" y="305"/>
                          <a:pt x="325" y="305"/>
                        </a:cubicBezTo>
                        <a:cubicBezTo>
                          <a:pt x="327" y="307"/>
                          <a:pt x="328" y="309"/>
                          <a:pt x="330" y="309"/>
                        </a:cubicBezTo>
                        <a:cubicBezTo>
                          <a:pt x="332" y="309"/>
                          <a:pt x="333" y="308"/>
                          <a:pt x="334" y="307"/>
                        </a:cubicBezTo>
                        <a:cubicBezTo>
                          <a:pt x="332" y="305"/>
                          <a:pt x="329" y="306"/>
                          <a:pt x="326" y="305"/>
                        </a:cubicBezTo>
                        <a:close/>
                        <a:moveTo>
                          <a:pt x="179" y="109"/>
                        </a:moveTo>
                        <a:cubicBezTo>
                          <a:pt x="178" y="109"/>
                          <a:pt x="178" y="110"/>
                          <a:pt x="177" y="110"/>
                        </a:cubicBezTo>
                        <a:cubicBezTo>
                          <a:pt x="179" y="111"/>
                          <a:pt x="180" y="113"/>
                          <a:pt x="183" y="115"/>
                        </a:cubicBezTo>
                        <a:cubicBezTo>
                          <a:pt x="183" y="114"/>
                          <a:pt x="183" y="114"/>
                          <a:pt x="183" y="114"/>
                        </a:cubicBezTo>
                        <a:cubicBezTo>
                          <a:pt x="183" y="111"/>
                          <a:pt x="181" y="109"/>
                          <a:pt x="179" y="109"/>
                        </a:cubicBezTo>
                        <a:close/>
                        <a:moveTo>
                          <a:pt x="210" y="121"/>
                        </a:moveTo>
                        <a:cubicBezTo>
                          <a:pt x="210" y="116"/>
                          <a:pt x="210" y="116"/>
                          <a:pt x="210" y="116"/>
                        </a:cubicBezTo>
                        <a:cubicBezTo>
                          <a:pt x="208" y="116"/>
                          <a:pt x="207" y="116"/>
                          <a:pt x="205" y="116"/>
                        </a:cubicBezTo>
                        <a:cubicBezTo>
                          <a:pt x="204" y="117"/>
                          <a:pt x="204" y="117"/>
                          <a:pt x="204" y="117"/>
                        </a:cubicBezTo>
                        <a:cubicBezTo>
                          <a:pt x="207" y="119"/>
                          <a:pt x="208" y="121"/>
                          <a:pt x="209" y="124"/>
                        </a:cubicBezTo>
                        <a:cubicBezTo>
                          <a:pt x="209" y="125"/>
                          <a:pt x="209" y="125"/>
                          <a:pt x="209" y="125"/>
                        </a:cubicBezTo>
                        <a:cubicBezTo>
                          <a:pt x="210" y="123"/>
                          <a:pt x="210" y="123"/>
                          <a:pt x="210" y="121"/>
                        </a:cubicBezTo>
                        <a:close/>
                        <a:moveTo>
                          <a:pt x="261" y="370"/>
                        </a:moveTo>
                        <a:cubicBezTo>
                          <a:pt x="261" y="370"/>
                          <a:pt x="261" y="370"/>
                          <a:pt x="261" y="370"/>
                        </a:cubicBezTo>
                        <a:cubicBezTo>
                          <a:pt x="261" y="370"/>
                          <a:pt x="261" y="370"/>
                          <a:pt x="261" y="370"/>
                        </a:cubicBezTo>
                        <a:cubicBezTo>
                          <a:pt x="260" y="369"/>
                          <a:pt x="259" y="369"/>
                          <a:pt x="259" y="368"/>
                        </a:cubicBezTo>
                        <a:cubicBezTo>
                          <a:pt x="259" y="365"/>
                          <a:pt x="261" y="364"/>
                          <a:pt x="261" y="361"/>
                        </a:cubicBezTo>
                        <a:cubicBezTo>
                          <a:pt x="261" y="362"/>
                          <a:pt x="261" y="362"/>
                          <a:pt x="261" y="362"/>
                        </a:cubicBezTo>
                        <a:cubicBezTo>
                          <a:pt x="259" y="363"/>
                          <a:pt x="258" y="365"/>
                          <a:pt x="255" y="365"/>
                        </a:cubicBezTo>
                        <a:cubicBezTo>
                          <a:pt x="248" y="365"/>
                          <a:pt x="244" y="360"/>
                          <a:pt x="238" y="356"/>
                        </a:cubicBezTo>
                        <a:cubicBezTo>
                          <a:pt x="244" y="385"/>
                          <a:pt x="244" y="385"/>
                          <a:pt x="244" y="385"/>
                        </a:cubicBezTo>
                        <a:cubicBezTo>
                          <a:pt x="244" y="388"/>
                          <a:pt x="241" y="389"/>
                          <a:pt x="238" y="391"/>
                        </a:cubicBezTo>
                        <a:cubicBezTo>
                          <a:pt x="233" y="393"/>
                          <a:pt x="229" y="393"/>
                          <a:pt x="224" y="394"/>
                        </a:cubicBezTo>
                        <a:cubicBezTo>
                          <a:pt x="222" y="392"/>
                          <a:pt x="223" y="390"/>
                          <a:pt x="222" y="387"/>
                        </a:cubicBezTo>
                        <a:cubicBezTo>
                          <a:pt x="219" y="381"/>
                          <a:pt x="219" y="378"/>
                          <a:pt x="217" y="371"/>
                        </a:cubicBezTo>
                        <a:cubicBezTo>
                          <a:pt x="216" y="361"/>
                          <a:pt x="211" y="356"/>
                          <a:pt x="206" y="347"/>
                        </a:cubicBezTo>
                        <a:cubicBezTo>
                          <a:pt x="201" y="339"/>
                          <a:pt x="196" y="336"/>
                          <a:pt x="191" y="328"/>
                        </a:cubicBezTo>
                        <a:cubicBezTo>
                          <a:pt x="182" y="316"/>
                          <a:pt x="178" y="309"/>
                          <a:pt x="169" y="297"/>
                        </a:cubicBezTo>
                        <a:cubicBezTo>
                          <a:pt x="164" y="287"/>
                          <a:pt x="159" y="284"/>
                          <a:pt x="152" y="276"/>
                        </a:cubicBezTo>
                        <a:cubicBezTo>
                          <a:pt x="146" y="267"/>
                          <a:pt x="142" y="263"/>
                          <a:pt x="136" y="253"/>
                        </a:cubicBezTo>
                        <a:cubicBezTo>
                          <a:pt x="131" y="245"/>
                          <a:pt x="126" y="241"/>
                          <a:pt x="121" y="232"/>
                        </a:cubicBezTo>
                        <a:cubicBezTo>
                          <a:pt x="120" y="229"/>
                          <a:pt x="118" y="228"/>
                          <a:pt x="116" y="225"/>
                        </a:cubicBezTo>
                        <a:cubicBezTo>
                          <a:pt x="108" y="209"/>
                          <a:pt x="100" y="203"/>
                          <a:pt x="89" y="189"/>
                        </a:cubicBezTo>
                        <a:cubicBezTo>
                          <a:pt x="84" y="183"/>
                          <a:pt x="83" y="179"/>
                          <a:pt x="79" y="172"/>
                        </a:cubicBezTo>
                        <a:cubicBezTo>
                          <a:pt x="77" y="168"/>
                          <a:pt x="73" y="166"/>
                          <a:pt x="70" y="162"/>
                        </a:cubicBezTo>
                        <a:cubicBezTo>
                          <a:pt x="68" y="158"/>
                          <a:pt x="68" y="154"/>
                          <a:pt x="64" y="152"/>
                        </a:cubicBezTo>
                        <a:cubicBezTo>
                          <a:pt x="66" y="148"/>
                          <a:pt x="70" y="150"/>
                          <a:pt x="74" y="148"/>
                        </a:cubicBezTo>
                        <a:cubicBezTo>
                          <a:pt x="78" y="147"/>
                          <a:pt x="82" y="145"/>
                          <a:pt x="84" y="141"/>
                        </a:cubicBezTo>
                        <a:cubicBezTo>
                          <a:pt x="85" y="137"/>
                          <a:pt x="84" y="134"/>
                          <a:pt x="84" y="130"/>
                        </a:cubicBezTo>
                        <a:cubicBezTo>
                          <a:pt x="84" y="122"/>
                          <a:pt x="80" y="118"/>
                          <a:pt x="77" y="111"/>
                        </a:cubicBezTo>
                        <a:cubicBezTo>
                          <a:pt x="69" y="93"/>
                          <a:pt x="58" y="86"/>
                          <a:pt x="48" y="69"/>
                        </a:cubicBezTo>
                        <a:cubicBezTo>
                          <a:pt x="44" y="61"/>
                          <a:pt x="39" y="57"/>
                          <a:pt x="34" y="49"/>
                        </a:cubicBezTo>
                        <a:cubicBezTo>
                          <a:pt x="30" y="42"/>
                          <a:pt x="27" y="37"/>
                          <a:pt x="20" y="33"/>
                        </a:cubicBezTo>
                        <a:cubicBezTo>
                          <a:pt x="17" y="31"/>
                          <a:pt x="16" y="28"/>
                          <a:pt x="12" y="26"/>
                        </a:cubicBezTo>
                        <a:cubicBezTo>
                          <a:pt x="10" y="25"/>
                          <a:pt x="8" y="25"/>
                          <a:pt x="7" y="24"/>
                        </a:cubicBezTo>
                        <a:cubicBezTo>
                          <a:pt x="6" y="23"/>
                          <a:pt x="6" y="21"/>
                          <a:pt x="6" y="20"/>
                        </a:cubicBezTo>
                        <a:cubicBezTo>
                          <a:pt x="5" y="18"/>
                          <a:pt x="2" y="18"/>
                          <a:pt x="0" y="17"/>
                        </a:cubicBezTo>
                        <a:cubicBezTo>
                          <a:pt x="0" y="16"/>
                          <a:pt x="0" y="16"/>
                          <a:pt x="0" y="16"/>
                        </a:cubicBezTo>
                        <a:cubicBezTo>
                          <a:pt x="3" y="15"/>
                          <a:pt x="6" y="13"/>
                          <a:pt x="6" y="9"/>
                        </a:cubicBezTo>
                        <a:cubicBezTo>
                          <a:pt x="6" y="8"/>
                          <a:pt x="6" y="8"/>
                          <a:pt x="6" y="7"/>
                        </a:cubicBezTo>
                        <a:cubicBezTo>
                          <a:pt x="7" y="6"/>
                          <a:pt x="8" y="6"/>
                          <a:pt x="9" y="6"/>
                        </a:cubicBezTo>
                        <a:cubicBezTo>
                          <a:pt x="16" y="6"/>
                          <a:pt x="19" y="13"/>
                          <a:pt x="26" y="13"/>
                        </a:cubicBezTo>
                        <a:cubicBezTo>
                          <a:pt x="30" y="13"/>
                          <a:pt x="32" y="8"/>
                          <a:pt x="33" y="4"/>
                        </a:cubicBezTo>
                        <a:cubicBezTo>
                          <a:pt x="39" y="5"/>
                          <a:pt x="42" y="6"/>
                          <a:pt x="48" y="6"/>
                        </a:cubicBezTo>
                        <a:cubicBezTo>
                          <a:pt x="53" y="6"/>
                          <a:pt x="56" y="4"/>
                          <a:pt x="58" y="0"/>
                        </a:cubicBezTo>
                        <a:cubicBezTo>
                          <a:pt x="60" y="1"/>
                          <a:pt x="62" y="2"/>
                          <a:pt x="64" y="4"/>
                        </a:cubicBezTo>
                        <a:cubicBezTo>
                          <a:pt x="61" y="6"/>
                          <a:pt x="58" y="7"/>
                          <a:pt x="58" y="10"/>
                        </a:cubicBezTo>
                        <a:cubicBezTo>
                          <a:pt x="58" y="15"/>
                          <a:pt x="58" y="15"/>
                          <a:pt x="58" y="15"/>
                        </a:cubicBezTo>
                        <a:cubicBezTo>
                          <a:pt x="58" y="20"/>
                          <a:pt x="56" y="22"/>
                          <a:pt x="56" y="27"/>
                        </a:cubicBezTo>
                        <a:cubicBezTo>
                          <a:pt x="56" y="37"/>
                          <a:pt x="59" y="43"/>
                          <a:pt x="64" y="52"/>
                        </a:cubicBezTo>
                        <a:cubicBezTo>
                          <a:pt x="67" y="58"/>
                          <a:pt x="69" y="62"/>
                          <a:pt x="74" y="67"/>
                        </a:cubicBezTo>
                        <a:cubicBezTo>
                          <a:pt x="77" y="69"/>
                          <a:pt x="78" y="71"/>
                          <a:pt x="81" y="73"/>
                        </a:cubicBezTo>
                        <a:cubicBezTo>
                          <a:pt x="82" y="73"/>
                          <a:pt x="83" y="73"/>
                          <a:pt x="83" y="74"/>
                        </a:cubicBezTo>
                        <a:cubicBezTo>
                          <a:pt x="83" y="75"/>
                          <a:pt x="82" y="75"/>
                          <a:pt x="82" y="76"/>
                        </a:cubicBezTo>
                        <a:cubicBezTo>
                          <a:pt x="82" y="78"/>
                          <a:pt x="84" y="78"/>
                          <a:pt x="84" y="79"/>
                        </a:cubicBezTo>
                        <a:cubicBezTo>
                          <a:pt x="84" y="81"/>
                          <a:pt x="82" y="82"/>
                          <a:pt x="82" y="84"/>
                        </a:cubicBezTo>
                        <a:cubicBezTo>
                          <a:pt x="82" y="89"/>
                          <a:pt x="86" y="91"/>
                          <a:pt x="91" y="93"/>
                        </a:cubicBezTo>
                        <a:cubicBezTo>
                          <a:pt x="105" y="99"/>
                          <a:pt x="103" y="104"/>
                          <a:pt x="102" y="92"/>
                        </a:cubicBezTo>
                        <a:cubicBezTo>
                          <a:pt x="107" y="91"/>
                          <a:pt x="110" y="91"/>
                          <a:pt x="115" y="90"/>
                        </a:cubicBezTo>
                        <a:cubicBezTo>
                          <a:pt x="118" y="89"/>
                          <a:pt x="118" y="86"/>
                          <a:pt x="118" y="83"/>
                        </a:cubicBezTo>
                        <a:cubicBezTo>
                          <a:pt x="119" y="80"/>
                          <a:pt x="120" y="79"/>
                          <a:pt x="121" y="77"/>
                        </a:cubicBezTo>
                        <a:cubicBezTo>
                          <a:pt x="122" y="74"/>
                          <a:pt x="122" y="82"/>
                          <a:pt x="122" y="83"/>
                        </a:cubicBezTo>
                        <a:cubicBezTo>
                          <a:pt x="122" y="83"/>
                          <a:pt x="122" y="84"/>
                          <a:pt x="122" y="85"/>
                        </a:cubicBezTo>
                        <a:cubicBezTo>
                          <a:pt x="122" y="86"/>
                          <a:pt x="124" y="86"/>
                          <a:pt x="125" y="86"/>
                        </a:cubicBezTo>
                        <a:cubicBezTo>
                          <a:pt x="127" y="86"/>
                          <a:pt x="127" y="86"/>
                          <a:pt x="129" y="86"/>
                        </a:cubicBezTo>
                        <a:cubicBezTo>
                          <a:pt x="131" y="86"/>
                          <a:pt x="132" y="88"/>
                          <a:pt x="132" y="90"/>
                        </a:cubicBezTo>
                        <a:cubicBezTo>
                          <a:pt x="132" y="92"/>
                          <a:pt x="130" y="91"/>
                          <a:pt x="129" y="92"/>
                        </a:cubicBezTo>
                        <a:cubicBezTo>
                          <a:pt x="126" y="94"/>
                          <a:pt x="124" y="95"/>
                          <a:pt x="120" y="96"/>
                        </a:cubicBezTo>
                        <a:cubicBezTo>
                          <a:pt x="118" y="96"/>
                          <a:pt x="116" y="96"/>
                          <a:pt x="116" y="97"/>
                        </a:cubicBezTo>
                        <a:cubicBezTo>
                          <a:pt x="116" y="100"/>
                          <a:pt x="118" y="101"/>
                          <a:pt x="119" y="104"/>
                        </a:cubicBezTo>
                        <a:cubicBezTo>
                          <a:pt x="122" y="110"/>
                          <a:pt x="123" y="117"/>
                          <a:pt x="130" y="117"/>
                        </a:cubicBezTo>
                        <a:cubicBezTo>
                          <a:pt x="135" y="117"/>
                          <a:pt x="142" y="115"/>
                          <a:pt x="142" y="110"/>
                        </a:cubicBezTo>
                        <a:cubicBezTo>
                          <a:pt x="142" y="109"/>
                          <a:pt x="141" y="108"/>
                          <a:pt x="141" y="107"/>
                        </a:cubicBezTo>
                        <a:cubicBezTo>
                          <a:pt x="143" y="107"/>
                          <a:pt x="144" y="105"/>
                          <a:pt x="145" y="103"/>
                        </a:cubicBezTo>
                        <a:cubicBezTo>
                          <a:pt x="149" y="105"/>
                          <a:pt x="152" y="104"/>
                          <a:pt x="156" y="106"/>
                        </a:cubicBezTo>
                        <a:cubicBezTo>
                          <a:pt x="158" y="107"/>
                          <a:pt x="158" y="110"/>
                          <a:pt x="161" y="110"/>
                        </a:cubicBezTo>
                        <a:cubicBezTo>
                          <a:pt x="163" y="110"/>
                          <a:pt x="164" y="109"/>
                          <a:pt x="165" y="109"/>
                        </a:cubicBezTo>
                        <a:cubicBezTo>
                          <a:pt x="169" y="109"/>
                          <a:pt x="169" y="109"/>
                          <a:pt x="169" y="109"/>
                        </a:cubicBezTo>
                        <a:cubicBezTo>
                          <a:pt x="170" y="114"/>
                          <a:pt x="174" y="119"/>
                          <a:pt x="180" y="119"/>
                        </a:cubicBezTo>
                        <a:cubicBezTo>
                          <a:pt x="185" y="119"/>
                          <a:pt x="189" y="117"/>
                          <a:pt x="194" y="115"/>
                        </a:cubicBezTo>
                        <a:cubicBezTo>
                          <a:pt x="195" y="116"/>
                          <a:pt x="195" y="116"/>
                          <a:pt x="195" y="116"/>
                        </a:cubicBezTo>
                        <a:cubicBezTo>
                          <a:pt x="194" y="117"/>
                          <a:pt x="194" y="118"/>
                          <a:pt x="193" y="120"/>
                        </a:cubicBezTo>
                        <a:cubicBezTo>
                          <a:pt x="194" y="120"/>
                          <a:pt x="194" y="120"/>
                          <a:pt x="194" y="120"/>
                        </a:cubicBezTo>
                        <a:cubicBezTo>
                          <a:pt x="196" y="120"/>
                          <a:pt x="197" y="119"/>
                          <a:pt x="198" y="118"/>
                        </a:cubicBezTo>
                        <a:cubicBezTo>
                          <a:pt x="203" y="119"/>
                          <a:pt x="205" y="123"/>
                          <a:pt x="205" y="128"/>
                        </a:cubicBezTo>
                        <a:cubicBezTo>
                          <a:pt x="205" y="129"/>
                          <a:pt x="205" y="130"/>
                          <a:pt x="205" y="131"/>
                        </a:cubicBezTo>
                        <a:cubicBezTo>
                          <a:pt x="205" y="138"/>
                          <a:pt x="212" y="141"/>
                          <a:pt x="219" y="141"/>
                        </a:cubicBezTo>
                        <a:cubicBezTo>
                          <a:pt x="224" y="141"/>
                          <a:pt x="224" y="141"/>
                          <a:pt x="224" y="141"/>
                        </a:cubicBezTo>
                        <a:cubicBezTo>
                          <a:pt x="226" y="141"/>
                          <a:pt x="227" y="141"/>
                          <a:pt x="229" y="141"/>
                        </a:cubicBezTo>
                        <a:cubicBezTo>
                          <a:pt x="232" y="141"/>
                          <a:pt x="231" y="145"/>
                          <a:pt x="233" y="147"/>
                        </a:cubicBezTo>
                        <a:cubicBezTo>
                          <a:pt x="235" y="149"/>
                          <a:pt x="237" y="151"/>
                          <a:pt x="237" y="154"/>
                        </a:cubicBezTo>
                        <a:cubicBezTo>
                          <a:pt x="237" y="156"/>
                          <a:pt x="235" y="157"/>
                          <a:pt x="233" y="157"/>
                        </a:cubicBezTo>
                        <a:cubicBezTo>
                          <a:pt x="230" y="157"/>
                          <a:pt x="229" y="155"/>
                          <a:pt x="226" y="154"/>
                        </a:cubicBezTo>
                        <a:cubicBezTo>
                          <a:pt x="226" y="155"/>
                          <a:pt x="227" y="156"/>
                          <a:pt x="227" y="157"/>
                        </a:cubicBezTo>
                        <a:cubicBezTo>
                          <a:pt x="227" y="159"/>
                          <a:pt x="225" y="160"/>
                          <a:pt x="225" y="162"/>
                        </a:cubicBezTo>
                        <a:cubicBezTo>
                          <a:pt x="225" y="163"/>
                          <a:pt x="227" y="163"/>
                          <a:pt x="227" y="164"/>
                        </a:cubicBezTo>
                        <a:cubicBezTo>
                          <a:pt x="229" y="167"/>
                          <a:pt x="230" y="169"/>
                          <a:pt x="233" y="171"/>
                        </a:cubicBezTo>
                        <a:cubicBezTo>
                          <a:pt x="233" y="170"/>
                          <a:pt x="234" y="170"/>
                          <a:pt x="234" y="169"/>
                        </a:cubicBezTo>
                        <a:cubicBezTo>
                          <a:pt x="234" y="168"/>
                          <a:pt x="233" y="168"/>
                          <a:pt x="233" y="167"/>
                        </a:cubicBezTo>
                        <a:cubicBezTo>
                          <a:pt x="233" y="166"/>
                          <a:pt x="234" y="165"/>
                          <a:pt x="235" y="165"/>
                        </a:cubicBezTo>
                        <a:cubicBezTo>
                          <a:pt x="236" y="165"/>
                          <a:pt x="236" y="166"/>
                          <a:pt x="237" y="166"/>
                        </a:cubicBezTo>
                        <a:cubicBezTo>
                          <a:pt x="239" y="168"/>
                          <a:pt x="241" y="169"/>
                          <a:pt x="244" y="170"/>
                        </a:cubicBezTo>
                        <a:cubicBezTo>
                          <a:pt x="245" y="169"/>
                          <a:pt x="245" y="169"/>
                          <a:pt x="245" y="169"/>
                        </a:cubicBezTo>
                        <a:cubicBezTo>
                          <a:pt x="245" y="167"/>
                          <a:pt x="248" y="167"/>
                          <a:pt x="250" y="165"/>
                        </a:cubicBezTo>
                        <a:cubicBezTo>
                          <a:pt x="248" y="164"/>
                          <a:pt x="247" y="164"/>
                          <a:pt x="245" y="164"/>
                        </a:cubicBezTo>
                        <a:cubicBezTo>
                          <a:pt x="245" y="162"/>
                          <a:pt x="247" y="162"/>
                          <a:pt x="248" y="160"/>
                        </a:cubicBezTo>
                        <a:cubicBezTo>
                          <a:pt x="249" y="159"/>
                          <a:pt x="249" y="158"/>
                          <a:pt x="250" y="158"/>
                        </a:cubicBezTo>
                        <a:cubicBezTo>
                          <a:pt x="253" y="158"/>
                          <a:pt x="254" y="161"/>
                          <a:pt x="257" y="161"/>
                        </a:cubicBezTo>
                        <a:cubicBezTo>
                          <a:pt x="261" y="161"/>
                          <a:pt x="261" y="156"/>
                          <a:pt x="264" y="154"/>
                        </a:cubicBezTo>
                        <a:cubicBezTo>
                          <a:pt x="266" y="155"/>
                          <a:pt x="266" y="155"/>
                          <a:pt x="266" y="155"/>
                        </a:cubicBezTo>
                        <a:cubicBezTo>
                          <a:pt x="267" y="154"/>
                          <a:pt x="267" y="154"/>
                          <a:pt x="268" y="153"/>
                        </a:cubicBezTo>
                        <a:cubicBezTo>
                          <a:pt x="270" y="153"/>
                          <a:pt x="270" y="153"/>
                          <a:pt x="270" y="153"/>
                        </a:cubicBezTo>
                        <a:cubicBezTo>
                          <a:pt x="270" y="155"/>
                          <a:pt x="270" y="155"/>
                          <a:pt x="270" y="155"/>
                        </a:cubicBezTo>
                        <a:cubicBezTo>
                          <a:pt x="270" y="158"/>
                          <a:pt x="266" y="158"/>
                          <a:pt x="266" y="160"/>
                        </a:cubicBezTo>
                        <a:cubicBezTo>
                          <a:pt x="266" y="163"/>
                          <a:pt x="269" y="164"/>
                          <a:pt x="269" y="166"/>
                        </a:cubicBezTo>
                        <a:cubicBezTo>
                          <a:pt x="269" y="168"/>
                          <a:pt x="264" y="168"/>
                          <a:pt x="264" y="170"/>
                        </a:cubicBezTo>
                        <a:cubicBezTo>
                          <a:pt x="264" y="173"/>
                          <a:pt x="266" y="174"/>
                          <a:pt x="267" y="176"/>
                        </a:cubicBezTo>
                        <a:cubicBezTo>
                          <a:pt x="269" y="178"/>
                          <a:pt x="269" y="181"/>
                          <a:pt x="272" y="182"/>
                        </a:cubicBezTo>
                        <a:cubicBezTo>
                          <a:pt x="277" y="179"/>
                          <a:pt x="277" y="179"/>
                          <a:pt x="277" y="179"/>
                        </a:cubicBezTo>
                        <a:cubicBezTo>
                          <a:pt x="278" y="179"/>
                          <a:pt x="278" y="179"/>
                          <a:pt x="278" y="179"/>
                        </a:cubicBezTo>
                        <a:cubicBezTo>
                          <a:pt x="278" y="180"/>
                          <a:pt x="279" y="181"/>
                          <a:pt x="279" y="181"/>
                        </a:cubicBezTo>
                        <a:cubicBezTo>
                          <a:pt x="279" y="183"/>
                          <a:pt x="278" y="184"/>
                          <a:pt x="278" y="186"/>
                        </a:cubicBezTo>
                        <a:cubicBezTo>
                          <a:pt x="278" y="187"/>
                          <a:pt x="278" y="187"/>
                          <a:pt x="278" y="189"/>
                        </a:cubicBezTo>
                        <a:cubicBezTo>
                          <a:pt x="278" y="191"/>
                          <a:pt x="276" y="191"/>
                          <a:pt x="274" y="193"/>
                        </a:cubicBezTo>
                        <a:cubicBezTo>
                          <a:pt x="275" y="196"/>
                          <a:pt x="276" y="197"/>
                          <a:pt x="277" y="200"/>
                        </a:cubicBezTo>
                        <a:cubicBezTo>
                          <a:pt x="278" y="201"/>
                          <a:pt x="277" y="203"/>
                          <a:pt x="279" y="203"/>
                        </a:cubicBezTo>
                        <a:cubicBezTo>
                          <a:pt x="281" y="203"/>
                          <a:pt x="283" y="201"/>
                          <a:pt x="285" y="201"/>
                        </a:cubicBezTo>
                        <a:cubicBezTo>
                          <a:pt x="287" y="208"/>
                          <a:pt x="291" y="211"/>
                          <a:pt x="295" y="219"/>
                        </a:cubicBezTo>
                        <a:cubicBezTo>
                          <a:pt x="293" y="219"/>
                          <a:pt x="291" y="220"/>
                          <a:pt x="291" y="221"/>
                        </a:cubicBezTo>
                        <a:cubicBezTo>
                          <a:pt x="291" y="223"/>
                          <a:pt x="292" y="225"/>
                          <a:pt x="294" y="226"/>
                        </a:cubicBezTo>
                        <a:cubicBezTo>
                          <a:pt x="295" y="227"/>
                          <a:pt x="296" y="226"/>
                          <a:pt x="297" y="226"/>
                        </a:cubicBezTo>
                        <a:cubicBezTo>
                          <a:pt x="299" y="227"/>
                          <a:pt x="299" y="229"/>
                          <a:pt x="300" y="231"/>
                        </a:cubicBezTo>
                        <a:cubicBezTo>
                          <a:pt x="301" y="233"/>
                          <a:pt x="303" y="234"/>
                          <a:pt x="303" y="237"/>
                        </a:cubicBezTo>
                        <a:cubicBezTo>
                          <a:pt x="303" y="242"/>
                          <a:pt x="303" y="242"/>
                          <a:pt x="303" y="242"/>
                        </a:cubicBezTo>
                        <a:cubicBezTo>
                          <a:pt x="303" y="243"/>
                          <a:pt x="302" y="244"/>
                          <a:pt x="301" y="244"/>
                        </a:cubicBezTo>
                        <a:cubicBezTo>
                          <a:pt x="300" y="244"/>
                          <a:pt x="299" y="244"/>
                          <a:pt x="299" y="244"/>
                        </a:cubicBezTo>
                        <a:cubicBezTo>
                          <a:pt x="299" y="246"/>
                          <a:pt x="299" y="248"/>
                          <a:pt x="299" y="250"/>
                        </a:cubicBezTo>
                        <a:cubicBezTo>
                          <a:pt x="299" y="253"/>
                          <a:pt x="300" y="257"/>
                          <a:pt x="303" y="257"/>
                        </a:cubicBezTo>
                        <a:cubicBezTo>
                          <a:pt x="304" y="257"/>
                          <a:pt x="306" y="257"/>
                          <a:pt x="306" y="258"/>
                        </a:cubicBezTo>
                        <a:cubicBezTo>
                          <a:pt x="306" y="259"/>
                          <a:pt x="305" y="259"/>
                          <a:pt x="305" y="260"/>
                        </a:cubicBezTo>
                        <a:cubicBezTo>
                          <a:pt x="305" y="262"/>
                          <a:pt x="306" y="263"/>
                          <a:pt x="306" y="265"/>
                        </a:cubicBezTo>
                        <a:cubicBezTo>
                          <a:pt x="306" y="268"/>
                          <a:pt x="304" y="269"/>
                          <a:pt x="304" y="271"/>
                        </a:cubicBezTo>
                        <a:cubicBezTo>
                          <a:pt x="304" y="277"/>
                          <a:pt x="308" y="279"/>
                          <a:pt x="308" y="285"/>
                        </a:cubicBezTo>
                        <a:cubicBezTo>
                          <a:pt x="308" y="286"/>
                          <a:pt x="308" y="286"/>
                          <a:pt x="308" y="286"/>
                        </a:cubicBezTo>
                        <a:cubicBezTo>
                          <a:pt x="306" y="286"/>
                          <a:pt x="306" y="286"/>
                          <a:pt x="306" y="286"/>
                        </a:cubicBezTo>
                        <a:cubicBezTo>
                          <a:pt x="301" y="286"/>
                          <a:pt x="300" y="280"/>
                          <a:pt x="295" y="280"/>
                        </a:cubicBezTo>
                        <a:cubicBezTo>
                          <a:pt x="295" y="274"/>
                          <a:pt x="295" y="274"/>
                          <a:pt x="295" y="274"/>
                        </a:cubicBezTo>
                        <a:cubicBezTo>
                          <a:pt x="293" y="274"/>
                          <a:pt x="293" y="274"/>
                          <a:pt x="293" y="274"/>
                        </a:cubicBezTo>
                        <a:cubicBezTo>
                          <a:pt x="292" y="274"/>
                          <a:pt x="292" y="275"/>
                          <a:pt x="291" y="275"/>
                        </a:cubicBezTo>
                        <a:cubicBezTo>
                          <a:pt x="287" y="275"/>
                          <a:pt x="286" y="272"/>
                          <a:pt x="284" y="270"/>
                        </a:cubicBezTo>
                        <a:cubicBezTo>
                          <a:pt x="280" y="267"/>
                          <a:pt x="277" y="265"/>
                          <a:pt x="272" y="265"/>
                        </a:cubicBezTo>
                        <a:cubicBezTo>
                          <a:pt x="269" y="265"/>
                          <a:pt x="269" y="265"/>
                          <a:pt x="269" y="265"/>
                        </a:cubicBezTo>
                        <a:cubicBezTo>
                          <a:pt x="269" y="267"/>
                          <a:pt x="269" y="267"/>
                          <a:pt x="269" y="267"/>
                        </a:cubicBezTo>
                        <a:cubicBezTo>
                          <a:pt x="271" y="270"/>
                          <a:pt x="272" y="273"/>
                          <a:pt x="272" y="276"/>
                        </a:cubicBezTo>
                        <a:cubicBezTo>
                          <a:pt x="272" y="276"/>
                          <a:pt x="272" y="276"/>
                          <a:pt x="272" y="276"/>
                        </a:cubicBezTo>
                        <a:cubicBezTo>
                          <a:pt x="273" y="276"/>
                          <a:pt x="274" y="275"/>
                          <a:pt x="274" y="275"/>
                        </a:cubicBezTo>
                        <a:cubicBezTo>
                          <a:pt x="278" y="275"/>
                          <a:pt x="279" y="280"/>
                          <a:pt x="283" y="280"/>
                        </a:cubicBezTo>
                        <a:cubicBezTo>
                          <a:pt x="284" y="280"/>
                          <a:pt x="285" y="280"/>
                          <a:pt x="287" y="280"/>
                        </a:cubicBezTo>
                        <a:cubicBezTo>
                          <a:pt x="291" y="280"/>
                          <a:pt x="292" y="282"/>
                          <a:pt x="296" y="283"/>
                        </a:cubicBezTo>
                        <a:cubicBezTo>
                          <a:pt x="295" y="286"/>
                          <a:pt x="292" y="287"/>
                          <a:pt x="291" y="291"/>
                        </a:cubicBezTo>
                        <a:cubicBezTo>
                          <a:pt x="290" y="295"/>
                          <a:pt x="290" y="297"/>
                          <a:pt x="290" y="301"/>
                        </a:cubicBezTo>
                        <a:cubicBezTo>
                          <a:pt x="290" y="307"/>
                          <a:pt x="292" y="311"/>
                          <a:pt x="295" y="316"/>
                        </a:cubicBezTo>
                        <a:cubicBezTo>
                          <a:pt x="297" y="320"/>
                          <a:pt x="300" y="323"/>
                          <a:pt x="305" y="323"/>
                        </a:cubicBezTo>
                        <a:cubicBezTo>
                          <a:pt x="306" y="323"/>
                          <a:pt x="307" y="322"/>
                          <a:pt x="309" y="322"/>
                        </a:cubicBezTo>
                        <a:cubicBezTo>
                          <a:pt x="311" y="322"/>
                          <a:pt x="311" y="325"/>
                          <a:pt x="311" y="328"/>
                        </a:cubicBezTo>
                        <a:cubicBezTo>
                          <a:pt x="312" y="331"/>
                          <a:pt x="313" y="333"/>
                          <a:pt x="315" y="336"/>
                        </a:cubicBezTo>
                        <a:cubicBezTo>
                          <a:pt x="315" y="336"/>
                          <a:pt x="315" y="336"/>
                          <a:pt x="315" y="336"/>
                        </a:cubicBezTo>
                        <a:cubicBezTo>
                          <a:pt x="305" y="348"/>
                          <a:pt x="300" y="359"/>
                          <a:pt x="286" y="365"/>
                        </a:cubicBezTo>
                        <a:cubicBezTo>
                          <a:pt x="281" y="367"/>
                          <a:pt x="279" y="368"/>
                          <a:pt x="275" y="370"/>
                        </a:cubicBezTo>
                        <a:cubicBezTo>
                          <a:pt x="272" y="372"/>
                          <a:pt x="273" y="377"/>
                          <a:pt x="269" y="377"/>
                        </a:cubicBezTo>
                        <a:cubicBezTo>
                          <a:pt x="265" y="377"/>
                          <a:pt x="263" y="374"/>
                          <a:pt x="261" y="370"/>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49" name="Google Shape;49;p4"/>
                  <p:cNvSpPr/>
                  <p:nvPr/>
                </p:nvSpPr>
                <p:spPr>
                  <a:xfrm>
                    <a:off x="6132513" y="1274763"/>
                    <a:ext cx="323850" cy="347662"/>
                  </a:xfrm>
                  <a:custGeom>
                    <a:avLst/>
                    <a:gdLst/>
                    <a:ahLst/>
                    <a:cxnLst/>
                    <a:rect l="l" t="t" r="r" b="b"/>
                    <a:pathLst>
                      <a:path w="222" h="239" extrusionOk="0">
                        <a:moveTo>
                          <a:pt x="141" y="145"/>
                        </a:moveTo>
                        <a:cubicBezTo>
                          <a:pt x="131" y="147"/>
                          <a:pt x="131" y="147"/>
                          <a:pt x="131" y="147"/>
                        </a:cubicBezTo>
                        <a:cubicBezTo>
                          <a:pt x="131" y="148"/>
                          <a:pt x="131" y="148"/>
                          <a:pt x="131" y="148"/>
                        </a:cubicBezTo>
                        <a:cubicBezTo>
                          <a:pt x="131" y="150"/>
                          <a:pt x="132" y="151"/>
                          <a:pt x="132" y="154"/>
                        </a:cubicBezTo>
                        <a:cubicBezTo>
                          <a:pt x="133" y="154"/>
                          <a:pt x="133" y="154"/>
                          <a:pt x="133" y="154"/>
                        </a:cubicBezTo>
                        <a:cubicBezTo>
                          <a:pt x="134" y="154"/>
                          <a:pt x="134" y="154"/>
                          <a:pt x="135" y="154"/>
                        </a:cubicBezTo>
                        <a:cubicBezTo>
                          <a:pt x="137" y="154"/>
                          <a:pt x="138" y="155"/>
                          <a:pt x="140" y="156"/>
                        </a:cubicBezTo>
                        <a:cubicBezTo>
                          <a:pt x="143" y="157"/>
                          <a:pt x="145" y="156"/>
                          <a:pt x="147" y="158"/>
                        </a:cubicBezTo>
                        <a:cubicBezTo>
                          <a:pt x="149" y="158"/>
                          <a:pt x="149" y="160"/>
                          <a:pt x="151" y="160"/>
                        </a:cubicBezTo>
                        <a:cubicBezTo>
                          <a:pt x="151" y="160"/>
                          <a:pt x="152" y="160"/>
                          <a:pt x="153" y="160"/>
                        </a:cubicBezTo>
                        <a:cubicBezTo>
                          <a:pt x="159" y="160"/>
                          <a:pt x="160" y="166"/>
                          <a:pt x="164" y="170"/>
                        </a:cubicBezTo>
                        <a:cubicBezTo>
                          <a:pt x="165" y="170"/>
                          <a:pt x="166" y="169"/>
                          <a:pt x="166" y="167"/>
                        </a:cubicBezTo>
                        <a:cubicBezTo>
                          <a:pt x="166" y="163"/>
                          <a:pt x="166" y="163"/>
                          <a:pt x="166" y="163"/>
                        </a:cubicBezTo>
                        <a:cubicBezTo>
                          <a:pt x="166" y="160"/>
                          <a:pt x="167" y="159"/>
                          <a:pt x="167" y="156"/>
                        </a:cubicBezTo>
                        <a:cubicBezTo>
                          <a:pt x="167" y="155"/>
                          <a:pt x="167" y="154"/>
                          <a:pt x="167" y="153"/>
                        </a:cubicBezTo>
                        <a:cubicBezTo>
                          <a:pt x="167" y="153"/>
                          <a:pt x="166" y="153"/>
                          <a:pt x="166" y="152"/>
                        </a:cubicBezTo>
                        <a:cubicBezTo>
                          <a:pt x="163" y="156"/>
                          <a:pt x="163" y="158"/>
                          <a:pt x="160" y="162"/>
                        </a:cubicBezTo>
                        <a:cubicBezTo>
                          <a:pt x="160" y="156"/>
                          <a:pt x="160" y="156"/>
                          <a:pt x="160" y="156"/>
                        </a:cubicBezTo>
                        <a:cubicBezTo>
                          <a:pt x="160" y="154"/>
                          <a:pt x="159" y="151"/>
                          <a:pt x="161" y="149"/>
                        </a:cubicBezTo>
                        <a:cubicBezTo>
                          <a:pt x="163" y="147"/>
                          <a:pt x="166" y="147"/>
                          <a:pt x="166" y="144"/>
                        </a:cubicBezTo>
                        <a:cubicBezTo>
                          <a:pt x="166" y="141"/>
                          <a:pt x="164" y="139"/>
                          <a:pt x="162" y="139"/>
                        </a:cubicBezTo>
                        <a:cubicBezTo>
                          <a:pt x="159" y="139"/>
                          <a:pt x="159" y="141"/>
                          <a:pt x="157" y="143"/>
                        </a:cubicBezTo>
                        <a:cubicBezTo>
                          <a:pt x="156" y="144"/>
                          <a:pt x="154" y="144"/>
                          <a:pt x="152" y="144"/>
                        </a:cubicBezTo>
                        <a:cubicBezTo>
                          <a:pt x="150" y="144"/>
                          <a:pt x="150" y="147"/>
                          <a:pt x="149" y="147"/>
                        </a:cubicBezTo>
                        <a:cubicBezTo>
                          <a:pt x="146" y="147"/>
                          <a:pt x="144" y="145"/>
                          <a:pt x="141" y="145"/>
                        </a:cubicBezTo>
                        <a:close/>
                        <a:moveTo>
                          <a:pt x="125" y="145"/>
                        </a:moveTo>
                        <a:cubicBezTo>
                          <a:pt x="124" y="142"/>
                          <a:pt x="124" y="141"/>
                          <a:pt x="123" y="138"/>
                        </a:cubicBezTo>
                        <a:cubicBezTo>
                          <a:pt x="120" y="139"/>
                          <a:pt x="120" y="143"/>
                          <a:pt x="118" y="145"/>
                        </a:cubicBezTo>
                        <a:cubicBezTo>
                          <a:pt x="117" y="144"/>
                          <a:pt x="117" y="143"/>
                          <a:pt x="116" y="143"/>
                        </a:cubicBezTo>
                        <a:cubicBezTo>
                          <a:pt x="115" y="143"/>
                          <a:pt x="115" y="144"/>
                          <a:pt x="114" y="145"/>
                        </a:cubicBezTo>
                        <a:cubicBezTo>
                          <a:pt x="111" y="146"/>
                          <a:pt x="108" y="146"/>
                          <a:pt x="108" y="149"/>
                        </a:cubicBezTo>
                        <a:cubicBezTo>
                          <a:pt x="108" y="155"/>
                          <a:pt x="108" y="155"/>
                          <a:pt x="108" y="155"/>
                        </a:cubicBezTo>
                        <a:cubicBezTo>
                          <a:pt x="110" y="155"/>
                          <a:pt x="110" y="155"/>
                          <a:pt x="110" y="155"/>
                        </a:cubicBezTo>
                        <a:cubicBezTo>
                          <a:pt x="111" y="155"/>
                          <a:pt x="112" y="154"/>
                          <a:pt x="113" y="154"/>
                        </a:cubicBezTo>
                        <a:cubicBezTo>
                          <a:pt x="116" y="154"/>
                          <a:pt x="116" y="156"/>
                          <a:pt x="118" y="156"/>
                        </a:cubicBezTo>
                        <a:cubicBezTo>
                          <a:pt x="121" y="156"/>
                          <a:pt x="121" y="151"/>
                          <a:pt x="124" y="151"/>
                        </a:cubicBezTo>
                        <a:cubicBezTo>
                          <a:pt x="124" y="150"/>
                          <a:pt x="124" y="150"/>
                          <a:pt x="124" y="149"/>
                        </a:cubicBezTo>
                        <a:cubicBezTo>
                          <a:pt x="125" y="145"/>
                          <a:pt x="125" y="145"/>
                          <a:pt x="125" y="145"/>
                        </a:cubicBezTo>
                        <a:close/>
                        <a:moveTo>
                          <a:pt x="113" y="71"/>
                        </a:moveTo>
                        <a:cubicBezTo>
                          <a:pt x="112" y="70"/>
                          <a:pt x="111" y="70"/>
                          <a:pt x="110" y="70"/>
                        </a:cubicBezTo>
                        <a:cubicBezTo>
                          <a:pt x="109" y="70"/>
                          <a:pt x="108" y="70"/>
                          <a:pt x="108" y="70"/>
                        </a:cubicBezTo>
                        <a:cubicBezTo>
                          <a:pt x="108" y="71"/>
                          <a:pt x="109" y="72"/>
                          <a:pt x="109" y="72"/>
                        </a:cubicBezTo>
                        <a:cubicBezTo>
                          <a:pt x="108" y="73"/>
                          <a:pt x="108" y="73"/>
                          <a:pt x="108" y="73"/>
                        </a:cubicBezTo>
                        <a:cubicBezTo>
                          <a:pt x="109" y="73"/>
                          <a:pt x="110" y="74"/>
                          <a:pt x="111" y="74"/>
                        </a:cubicBezTo>
                        <a:cubicBezTo>
                          <a:pt x="109" y="75"/>
                          <a:pt x="108" y="75"/>
                          <a:pt x="107" y="76"/>
                        </a:cubicBezTo>
                        <a:cubicBezTo>
                          <a:pt x="108" y="78"/>
                          <a:pt x="108" y="79"/>
                          <a:pt x="109" y="81"/>
                        </a:cubicBezTo>
                        <a:cubicBezTo>
                          <a:pt x="110" y="80"/>
                          <a:pt x="110" y="77"/>
                          <a:pt x="111" y="77"/>
                        </a:cubicBezTo>
                        <a:cubicBezTo>
                          <a:pt x="113" y="77"/>
                          <a:pt x="113" y="78"/>
                          <a:pt x="114" y="78"/>
                        </a:cubicBezTo>
                        <a:cubicBezTo>
                          <a:pt x="115" y="78"/>
                          <a:pt x="116" y="78"/>
                          <a:pt x="116" y="77"/>
                        </a:cubicBezTo>
                        <a:cubicBezTo>
                          <a:pt x="116" y="76"/>
                          <a:pt x="115" y="75"/>
                          <a:pt x="115" y="74"/>
                        </a:cubicBezTo>
                        <a:cubicBezTo>
                          <a:pt x="115" y="73"/>
                          <a:pt x="114" y="72"/>
                          <a:pt x="113" y="71"/>
                        </a:cubicBezTo>
                        <a:close/>
                        <a:moveTo>
                          <a:pt x="216" y="14"/>
                        </a:moveTo>
                        <a:cubicBezTo>
                          <a:pt x="214" y="14"/>
                          <a:pt x="212" y="14"/>
                          <a:pt x="212" y="15"/>
                        </a:cubicBezTo>
                        <a:cubicBezTo>
                          <a:pt x="212" y="17"/>
                          <a:pt x="212" y="18"/>
                          <a:pt x="213" y="19"/>
                        </a:cubicBezTo>
                        <a:cubicBezTo>
                          <a:pt x="214" y="18"/>
                          <a:pt x="216" y="16"/>
                          <a:pt x="216" y="14"/>
                        </a:cubicBezTo>
                        <a:close/>
                        <a:moveTo>
                          <a:pt x="203" y="13"/>
                        </a:moveTo>
                        <a:cubicBezTo>
                          <a:pt x="204" y="14"/>
                          <a:pt x="205" y="14"/>
                          <a:pt x="205" y="15"/>
                        </a:cubicBezTo>
                        <a:cubicBezTo>
                          <a:pt x="203" y="15"/>
                          <a:pt x="203" y="15"/>
                          <a:pt x="203" y="15"/>
                        </a:cubicBezTo>
                        <a:cubicBezTo>
                          <a:pt x="203" y="16"/>
                          <a:pt x="203" y="16"/>
                          <a:pt x="203" y="16"/>
                        </a:cubicBezTo>
                        <a:cubicBezTo>
                          <a:pt x="201" y="18"/>
                          <a:pt x="201" y="18"/>
                          <a:pt x="201" y="18"/>
                        </a:cubicBezTo>
                        <a:cubicBezTo>
                          <a:pt x="205" y="23"/>
                          <a:pt x="209" y="25"/>
                          <a:pt x="215" y="25"/>
                        </a:cubicBezTo>
                        <a:cubicBezTo>
                          <a:pt x="215" y="26"/>
                          <a:pt x="215" y="26"/>
                          <a:pt x="215" y="26"/>
                        </a:cubicBezTo>
                        <a:cubicBezTo>
                          <a:pt x="214" y="28"/>
                          <a:pt x="213" y="29"/>
                          <a:pt x="213" y="31"/>
                        </a:cubicBezTo>
                        <a:cubicBezTo>
                          <a:pt x="214" y="35"/>
                          <a:pt x="214" y="35"/>
                          <a:pt x="214" y="35"/>
                        </a:cubicBezTo>
                        <a:cubicBezTo>
                          <a:pt x="213" y="36"/>
                          <a:pt x="211" y="36"/>
                          <a:pt x="211" y="38"/>
                        </a:cubicBezTo>
                        <a:cubicBezTo>
                          <a:pt x="211" y="41"/>
                          <a:pt x="214" y="42"/>
                          <a:pt x="216" y="43"/>
                        </a:cubicBezTo>
                        <a:cubicBezTo>
                          <a:pt x="218" y="44"/>
                          <a:pt x="218" y="46"/>
                          <a:pt x="219" y="47"/>
                        </a:cubicBezTo>
                        <a:cubicBezTo>
                          <a:pt x="220" y="50"/>
                          <a:pt x="222" y="50"/>
                          <a:pt x="222" y="53"/>
                        </a:cubicBezTo>
                        <a:cubicBezTo>
                          <a:pt x="222" y="56"/>
                          <a:pt x="221" y="59"/>
                          <a:pt x="218" y="59"/>
                        </a:cubicBezTo>
                        <a:cubicBezTo>
                          <a:pt x="215" y="59"/>
                          <a:pt x="214" y="57"/>
                          <a:pt x="210" y="57"/>
                        </a:cubicBezTo>
                        <a:cubicBezTo>
                          <a:pt x="210" y="56"/>
                          <a:pt x="210" y="56"/>
                          <a:pt x="210" y="56"/>
                        </a:cubicBezTo>
                        <a:cubicBezTo>
                          <a:pt x="211" y="54"/>
                          <a:pt x="211" y="53"/>
                          <a:pt x="212" y="52"/>
                        </a:cubicBezTo>
                        <a:cubicBezTo>
                          <a:pt x="212" y="52"/>
                          <a:pt x="211" y="52"/>
                          <a:pt x="210" y="52"/>
                        </a:cubicBezTo>
                        <a:cubicBezTo>
                          <a:pt x="205" y="52"/>
                          <a:pt x="205" y="52"/>
                          <a:pt x="205" y="52"/>
                        </a:cubicBezTo>
                        <a:cubicBezTo>
                          <a:pt x="205" y="52"/>
                          <a:pt x="204" y="52"/>
                          <a:pt x="203" y="52"/>
                        </a:cubicBezTo>
                        <a:cubicBezTo>
                          <a:pt x="203" y="50"/>
                          <a:pt x="202" y="49"/>
                          <a:pt x="202" y="48"/>
                        </a:cubicBezTo>
                        <a:cubicBezTo>
                          <a:pt x="202" y="47"/>
                          <a:pt x="203" y="47"/>
                          <a:pt x="203" y="46"/>
                        </a:cubicBezTo>
                        <a:cubicBezTo>
                          <a:pt x="203" y="43"/>
                          <a:pt x="198" y="44"/>
                          <a:pt x="195" y="43"/>
                        </a:cubicBezTo>
                        <a:cubicBezTo>
                          <a:pt x="192" y="41"/>
                          <a:pt x="191" y="36"/>
                          <a:pt x="187" y="36"/>
                        </a:cubicBezTo>
                        <a:cubicBezTo>
                          <a:pt x="185" y="36"/>
                          <a:pt x="184" y="37"/>
                          <a:pt x="183" y="37"/>
                        </a:cubicBezTo>
                        <a:cubicBezTo>
                          <a:pt x="182" y="37"/>
                          <a:pt x="182" y="37"/>
                          <a:pt x="181" y="37"/>
                        </a:cubicBezTo>
                        <a:cubicBezTo>
                          <a:pt x="181" y="36"/>
                          <a:pt x="181" y="36"/>
                          <a:pt x="181" y="36"/>
                        </a:cubicBezTo>
                        <a:cubicBezTo>
                          <a:pt x="181" y="34"/>
                          <a:pt x="183" y="33"/>
                          <a:pt x="183" y="32"/>
                        </a:cubicBezTo>
                        <a:cubicBezTo>
                          <a:pt x="183" y="30"/>
                          <a:pt x="183" y="29"/>
                          <a:pt x="183" y="26"/>
                        </a:cubicBezTo>
                        <a:cubicBezTo>
                          <a:pt x="183" y="25"/>
                          <a:pt x="182" y="24"/>
                          <a:pt x="181" y="22"/>
                        </a:cubicBezTo>
                        <a:cubicBezTo>
                          <a:pt x="183" y="23"/>
                          <a:pt x="184" y="24"/>
                          <a:pt x="185" y="24"/>
                        </a:cubicBezTo>
                        <a:cubicBezTo>
                          <a:pt x="187" y="24"/>
                          <a:pt x="187" y="24"/>
                          <a:pt x="187" y="24"/>
                        </a:cubicBezTo>
                        <a:cubicBezTo>
                          <a:pt x="187" y="22"/>
                          <a:pt x="187" y="21"/>
                          <a:pt x="188" y="20"/>
                        </a:cubicBezTo>
                        <a:cubicBezTo>
                          <a:pt x="188" y="19"/>
                          <a:pt x="188" y="19"/>
                          <a:pt x="188" y="19"/>
                        </a:cubicBezTo>
                        <a:cubicBezTo>
                          <a:pt x="186" y="19"/>
                          <a:pt x="184" y="18"/>
                          <a:pt x="184" y="16"/>
                        </a:cubicBezTo>
                        <a:cubicBezTo>
                          <a:pt x="184" y="15"/>
                          <a:pt x="185" y="15"/>
                          <a:pt x="186" y="15"/>
                        </a:cubicBezTo>
                        <a:cubicBezTo>
                          <a:pt x="190" y="17"/>
                          <a:pt x="190" y="17"/>
                          <a:pt x="190" y="17"/>
                        </a:cubicBezTo>
                        <a:cubicBezTo>
                          <a:pt x="190" y="16"/>
                          <a:pt x="191" y="15"/>
                          <a:pt x="191" y="14"/>
                        </a:cubicBezTo>
                        <a:cubicBezTo>
                          <a:pt x="191" y="13"/>
                          <a:pt x="189" y="13"/>
                          <a:pt x="189" y="11"/>
                        </a:cubicBezTo>
                        <a:cubicBezTo>
                          <a:pt x="189" y="10"/>
                          <a:pt x="190" y="9"/>
                          <a:pt x="190" y="8"/>
                        </a:cubicBezTo>
                        <a:cubicBezTo>
                          <a:pt x="190" y="7"/>
                          <a:pt x="189" y="6"/>
                          <a:pt x="188" y="4"/>
                        </a:cubicBezTo>
                        <a:cubicBezTo>
                          <a:pt x="193" y="2"/>
                          <a:pt x="196" y="2"/>
                          <a:pt x="200" y="0"/>
                        </a:cubicBezTo>
                        <a:cubicBezTo>
                          <a:pt x="202" y="2"/>
                          <a:pt x="201" y="4"/>
                          <a:pt x="201" y="6"/>
                        </a:cubicBezTo>
                        <a:cubicBezTo>
                          <a:pt x="201" y="9"/>
                          <a:pt x="202" y="11"/>
                          <a:pt x="203" y="13"/>
                        </a:cubicBezTo>
                        <a:close/>
                        <a:moveTo>
                          <a:pt x="142" y="30"/>
                        </a:moveTo>
                        <a:cubicBezTo>
                          <a:pt x="142" y="34"/>
                          <a:pt x="146" y="37"/>
                          <a:pt x="150" y="37"/>
                        </a:cubicBezTo>
                        <a:cubicBezTo>
                          <a:pt x="153" y="37"/>
                          <a:pt x="153" y="37"/>
                          <a:pt x="153" y="37"/>
                        </a:cubicBezTo>
                        <a:cubicBezTo>
                          <a:pt x="153" y="27"/>
                          <a:pt x="153" y="27"/>
                          <a:pt x="153" y="27"/>
                        </a:cubicBezTo>
                        <a:cubicBezTo>
                          <a:pt x="151" y="25"/>
                          <a:pt x="149" y="27"/>
                          <a:pt x="146" y="28"/>
                        </a:cubicBezTo>
                        <a:cubicBezTo>
                          <a:pt x="145" y="28"/>
                          <a:pt x="142" y="28"/>
                          <a:pt x="142" y="30"/>
                        </a:cubicBezTo>
                        <a:close/>
                        <a:moveTo>
                          <a:pt x="21" y="48"/>
                        </a:moveTo>
                        <a:cubicBezTo>
                          <a:pt x="23" y="52"/>
                          <a:pt x="25" y="55"/>
                          <a:pt x="29" y="55"/>
                        </a:cubicBezTo>
                        <a:cubicBezTo>
                          <a:pt x="33" y="55"/>
                          <a:pt x="32" y="50"/>
                          <a:pt x="35" y="48"/>
                        </a:cubicBezTo>
                        <a:cubicBezTo>
                          <a:pt x="39" y="46"/>
                          <a:pt x="41" y="45"/>
                          <a:pt x="46" y="43"/>
                        </a:cubicBezTo>
                        <a:cubicBezTo>
                          <a:pt x="60" y="37"/>
                          <a:pt x="65" y="26"/>
                          <a:pt x="75" y="14"/>
                        </a:cubicBezTo>
                        <a:cubicBezTo>
                          <a:pt x="75" y="14"/>
                          <a:pt x="75" y="14"/>
                          <a:pt x="75" y="14"/>
                        </a:cubicBezTo>
                        <a:cubicBezTo>
                          <a:pt x="75" y="14"/>
                          <a:pt x="75" y="14"/>
                          <a:pt x="75" y="15"/>
                        </a:cubicBezTo>
                        <a:cubicBezTo>
                          <a:pt x="78" y="20"/>
                          <a:pt x="79" y="23"/>
                          <a:pt x="82" y="28"/>
                        </a:cubicBezTo>
                        <a:cubicBezTo>
                          <a:pt x="88" y="38"/>
                          <a:pt x="96" y="43"/>
                          <a:pt x="107" y="46"/>
                        </a:cubicBezTo>
                        <a:cubicBezTo>
                          <a:pt x="106" y="50"/>
                          <a:pt x="101" y="51"/>
                          <a:pt x="101" y="56"/>
                        </a:cubicBezTo>
                        <a:cubicBezTo>
                          <a:pt x="101" y="57"/>
                          <a:pt x="102" y="58"/>
                          <a:pt x="103" y="59"/>
                        </a:cubicBezTo>
                        <a:cubicBezTo>
                          <a:pt x="103" y="60"/>
                          <a:pt x="103" y="62"/>
                          <a:pt x="104" y="63"/>
                        </a:cubicBezTo>
                        <a:cubicBezTo>
                          <a:pt x="107" y="63"/>
                          <a:pt x="108" y="63"/>
                          <a:pt x="111" y="63"/>
                        </a:cubicBezTo>
                        <a:cubicBezTo>
                          <a:pt x="112" y="63"/>
                          <a:pt x="112" y="63"/>
                          <a:pt x="113" y="63"/>
                        </a:cubicBezTo>
                        <a:cubicBezTo>
                          <a:pt x="113" y="63"/>
                          <a:pt x="113" y="64"/>
                          <a:pt x="113" y="64"/>
                        </a:cubicBezTo>
                        <a:cubicBezTo>
                          <a:pt x="113" y="66"/>
                          <a:pt x="111" y="66"/>
                          <a:pt x="109" y="67"/>
                        </a:cubicBezTo>
                        <a:cubicBezTo>
                          <a:pt x="104" y="68"/>
                          <a:pt x="102" y="68"/>
                          <a:pt x="98" y="70"/>
                        </a:cubicBezTo>
                        <a:cubicBezTo>
                          <a:pt x="96" y="71"/>
                          <a:pt x="93" y="72"/>
                          <a:pt x="93" y="74"/>
                        </a:cubicBezTo>
                        <a:cubicBezTo>
                          <a:pt x="93" y="75"/>
                          <a:pt x="94" y="75"/>
                          <a:pt x="94" y="75"/>
                        </a:cubicBezTo>
                        <a:cubicBezTo>
                          <a:pt x="95" y="75"/>
                          <a:pt x="95" y="75"/>
                          <a:pt x="96" y="75"/>
                        </a:cubicBezTo>
                        <a:cubicBezTo>
                          <a:pt x="98" y="75"/>
                          <a:pt x="99" y="76"/>
                          <a:pt x="99" y="78"/>
                        </a:cubicBezTo>
                        <a:cubicBezTo>
                          <a:pt x="96" y="87"/>
                          <a:pt x="96" y="87"/>
                          <a:pt x="96" y="87"/>
                        </a:cubicBezTo>
                        <a:cubicBezTo>
                          <a:pt x="94" y="95"/>
                          <a:pt x="88" y="98"/>
                          <a:pt x="88" y="107"/>
                        </a:cubicBezTo>
                        <a:cubicBezTo>
                          <a:pt x="88" y="110"/>
                          <a:pt x="89" y="115"/>
                          <a:pt x="93" y="115"/>
                        </a:cubicBezTo>
                        <a:cubicBezTo>
                          <a:pt x="98" y="115"/>
                          <a:pt x="101" y="111"/>
                          <a:pt x="106" y="110"/>
                        </a:cubicBezTo>
                        <a:cubicBezTo>
                          <a:pt x="106" y="111"/>
                          <a:pt x="107" y="111"/>
                          <a:pt x="107" y="111"/>
                        </a:cubicBezTo>
                        <a:cubicBezTo>
                          <a:pt x="107" y="115"/>
                          <a:pt x="103" y="116"/>
                          <a:pt x="99" y="118"/>
                        </a:cubicBezTo>
                        <a:cubicBezTo>
                          <a:pt x="97" y="119"/>
                          <a:pt x="95" y="120"/>
                          <a:pt x="95" y="122"/>
                        </a:cubicBezTo>
                        <a:cubicBezTo>
                          <a:pt x="95" y="125"/>
                          <a:pt x="97" y="127"/>
                          <a:pt x="98" y="131"/>
                        </a:cubicBezTo>
                        <a:cubicBezTo>
                          <a:pt x="100" y="135"/>
                          <a:pt x="100" y="138"/>
                          <a:pt x="101" y="142"/>
                        </a:cubicBezTo>
                        <a:cubicBezTo>
                          <a:pt x="101" y="140"/>
                          <a:pt x="101" y="140"/>
                          <a:pt x="101" y="140"/>
                        </a:cubicBezTo>
                        <a:cubicBezTo>
                          <a:pt x="101" y="147"/>
                          <a:pt x="98" y="155"/>
                          <a:pt x="91" y="155"/>
                        </a:cubicBezTo>
                        <a:cubicBezTo>
                          <a:pt x="87" y="155"/>
                          <a:pt x="85" y="152"/>
                          <a:pt x="81" y="151"/>
                        </a:cubicBezTo>
                        <a:cubicBezTo>
                          <a:pt x="80" y="151"/>
                          <a:pt x="80" y="151"/>
                          <a:pt x="80" y="151"/>
                        </a:cubicBezTo>
                        <a:cubicBezTo>
                          <a:pt x="80" y="154"/>
                          <a:pt x="80" y="154"/>
                          <a:pt x="80" y="154"/>
                        </a:cubicBezTo>
                        <a:cubicBezTo>
                          <a:pt x="80" y="158"/>
                          <a:pt x="83" y="159"/>
                          <a:pt x="83" y="163"/>
                        </a:cubicBezTo>
                        <a:cubicBezTo>
                          <a:pt x="88" y="162"/>
                          <a:pt x="90" y="159"/>
                          <a:pt x="94" y="159"/>
                        </a:cubicBezTo>
                        <a:cubicBezTo>
                          <a:pt x="100" y="159"/>
                          <a:pt x="103" y="161"/>
                          <a:pt x="108" y="161"/>
                        </a:cubicBezTo>
                        <a:cubicBezTo>
                          <a:pt x="111" y="161"/>
                          <a:pt x="113" y="160"/>
                          <a:pt x="116" y="160"/>
                        </a:cubicBezTo>
                        <a:cubicBezTo>
                          <a:pt x="116" y="160"/>
                          <a:pt x="116" y="160"/>
                          <a:pt x="116" y="161"/>
                        </a:cubicBezTo>
                        <a:cubicBezTo>
                          <a:pt x="114" y="171"/>
                          <a:pt x="116" y="166"/>
                          <a:pt x="121" y="164"/>
                        </a:cubicBezTo>
                        <a:cubicBezTo>
                          <a:pt x="125" y="164"/>
                          <a:pt x="124" y="173"/>
                          <a:pt x="129" y="173"/>
                        </a:cubicBezTo>
                        <a:cubicBezTo>
                          <a:pt x="130" y="173"/>
                          <a:pt x="131" y="172"/>
                          <a:pt x="133" y="172"/>
                        </a:cubicBezTo>
                        <a:cubicBezTo>
                          <a:pt x="132" y="171"/>
                          <a:pt x="131" y="170"/>
                          <a:pt x="131" y="168"/>
                        </a:cubicBezTo>
                        <a:cubicBezTo>
                          <a:pt x="131" y="167"/>
                          <a:pt x="132" y="166"/>
                          <a:pt x="132" y="166"/>
                        </a:cubicBezTo>
                        <a:cubicBezTo>
                          <a:pt x="133" y="166"/>
                          <a:pt x="134" y="167"/>
                          <a:pt x="135" y="167"/>
                        </a:cubicBezTo>
                        <a:cubicBezTo>
                          <a:pt x="137" y="167"/>
                          <a:pt x="138" y="166"/>
                          <a:pt x="139" y="166"/>
                        </a:cubicBezTo>
                        <a:cubicBezTo>
                          <a:pt x="144" y="166"/>
                          <a:pt x="147" y="166"/>
                          <a:pt x="151" y="170"/>
                        </a:cubicBezTo>
                        <a:cubicBezTo>
                          <a:pt x="149" y="171"/>
                          <a:pt x="149" y="172"/>
                          <a:pt x="149" y="174"/>
                        </a:cubicBezTo>
                        <a:cubicBezTo>
                          <a:pt x="149" y="177"/>
                          <a:pt x="153" y="178"/>
                          <a:pt x="156" y="179"/>
                        </a:cubicBezTo>
                        <a:cubicBezTo>
                          <a:pt x="158" y="179"/>
                          <a:pt x="159" y="181"/>
                          <a:pt x="161" y="181"/>
                        </a:cubicBezTo>
                        <a:cubicBezTo>
                          <a:pt x="163" y="181"/>
                          <a:pt x="164" y="178"/>
                          <a:pt x="166" y="178"/>
                        </a:cubicBezTo>
                        <a:cubicBezTo>
                          <a:pt x="169" y="178"/>
                          <a:pt x="169" y="181"/>
                          <a:pt x="172" y="182"/>
                        </a:cubicBezTo>
                        <a:cubicBezTo>
                          <a:pt x="176" y="184"/>
                          <a:pt x="182" y="185"/>
                          <a:pt x="182" y="190"/>
                        </a:cubicBezTo>
                        <a:cubicBezTo>
                          <a:pt x="182" y="207"/>
                          <a:pt x="182" y="207"/>
                          <a:pt x="182" y="207"/>
                        </a:cubicBezTo>
                        <a:cubicBezTo>
                          <a:pt x="182" y="208"/>
                          <a:pt x="182" y="210"/>
                          <a:pt x="182" y="211"/>
                        </a:cubicBezTo>
                        <a:cubicBezTo>
                          <a:pt x="182" y="211"/>
                          <a:pt x="182" y="211"/>
                          <a:pt x="182" y="211"/>
                        </a:cubicBezTo>
                        <a:cubicBezTo>
                          <a:pt x="178" y="212"/>
                          <a:pt x="175" y="212"/>
                          <a:pt x="171" y="213"/>
                        </a:cubicBezTo>
                        <a:cubicBezTo>
                          <a:pt x="169" y="214"/>
                          <a:pt x="170" y="216"/>
                          <a:pt x="168" y="216"/>
                        </a:cubicBezTo>
                        <a:cubicBezTo>
                          <a:pt x="165" y="218"/>
                          <a:pt x="163" y="218"/>
                          <a:pt x="160" y="219"/>
                        </a:cubicBezTo>
                        <a:cubicBezTo>
                          <a:pt x="157" y="220"/>
                          <a:pt x="157" y="224"/>
                          <a:pt x="154" y="225"/>
                        </a:cubicBezTo>
                        <a:cubicBezTo>
                          <a:pt x="147" y="229"/>
                          <a:pt x="142" y="229"/>
                          <a:pt x="135" y="231"/>
                        </a:cubicBezTo>
                        <a:cubicBezTo>
                          <a:pt x="134" y="231"/>
                          <a:pt x="133" y="232"/>
                          <a:pt x="132" y="232"/>
                        </a:cubicBezTo>
                        <a:cubicBezTo>
                          <a:pt x="130" y="232"/>
                          <a:pt x="129" y="229"/>
                          <a:pt x="126" y="229"/>
                        </a:cubicBezTo>
                        <a:cubicBezTo>
                          <a:pt x="124" y="229"/>
                          <a:pt x="124" y="231"/>
                          <a:pt x="122" y="232"/>
                        </a:cubicBezTo>
                        <a:cubicBezTo>
                          <a:pt x="119" y="236"/>
                          <a:pt x="116" y="238"/>
                          <a:pt x="111" y="238"/>
                        </a:cubicBezTo>
                        <a:cubicBezTo>
                          <a:pt x="109" y="238"/>
                          <a:pt x="108" y="237"/>
                          <a:pt x="107" y="236"/>
                        </a:cubicBezTo>
                        <a:cubicBezTo>
                          <a:pt x="96" y="239"/>
                          <a:pt x="96" y="239"/>
                          <a:pt x="96" y="239"/>
                        </a:cubicBezTo>
                        <a:cubicBezTo>
                          <a:pt x="92" y="238"/>
                          <a:pt x="91" y="236"/>
                          <a:pt x="90" y="233"/>
                        </a:cubicBezTo>
                        <a:cubicBezTo>
                          <a:pt x="88" y="227"/>
                          <a:pt x="88" y="224"/>
                          <a:pt x="87" y="218"/>
                        </a:cubicBezTo>
                        <a:cubicBezTo>
                          <a:pt x="87" y="218"/>
                          <a:pt x="87" y="218"/>
                          <a:pt x="87" y="218"/>
                        </a:cubicBezTo>
                        <a:cubicBezTo>
                          <a:pt x="91" y="217"/>
                          <a:pt x="93" y="213"/>
                          <a:pt x="97" y="211"/>
                        </a:cubicBezTo>
                        <a:cubicBezTo>
                          <a:pt x="102" y="210"/>
                          <a:pt x="104" y="208"/>
                          <a:pt x="108" y="205"/>
                        </a:cubicBezTo>
                        <a:cubicBezTo>
                          <a:pt x="109" y="203"/>
                          <a:pt x="111" y="202"/>
                          <a:pt x="111" y="200"/>
                        </a:cubicBezTo>
                        <a:cubicBezTo>
                          <a:pt x="111" y="196"/>
                          <a:pt x="107" y="192"/>
                          <a:pt x="103" y="192"/>
                        </a:cubicBezTo>
                        <a:cubicBezTo>
                          <a:pt x="102" y="192"/>
                          <a:pt x="101" y="193"/>
                          <a:pt x="100" y="193"/>
                        </a:cubicBezTo>
                        <a:cubicBezTo>
                          <a:pt x="97" y="193"/>
                          <a:pt x="95" y="191"/>
                          <a:pt x="95" y="188"/>
                        </a:cubicBezTo>
                        <a:cubicBezTo>
                          <a:pt x="95" y="186"/>
                          <a:pt x="99" y="186"/>
                          <a:pt x="99" y="184"/>
                        </a:cubicBezTo>
                        <a:cubicBezTo>
                          <a:pt x="99" y="182"/>
                          <a:pt x="97" y="181"/>
                          <a:pt x="97" y="180"/>
                        </a:cubicBezTo>
                        <a:cubicBezTo>
                          <a:pt x="97" y="178"/>
                          <a:pt x="98" y="178"/>
                          <a:pt x="98" y="177"/>
                        </a:cubicBezTo>
                        <a:cubicBezTo>
                          <a:pt x="96" y="178"/>
                          <a:pt x="96" y="178"/>
                          <a:pt x="96" y="178"/>
                        </a:cubicBezTo>
                        <a:cubicBezTo>
                          <a:pt x="91" y="178"/>
                          <a:pt x="91" y="178"/>
                          <a:pt x="91" y="178"/>
                        </a:cubicBezTo>
                        <a:cubicBezTo>
                          <a:pt x="86" y="178"/>
                          <a:pt x="85" y="182"/>
                          <a:pt x="81" y="184"/>
                        </a:cubicBezTo>
                        <a:cubicBezTo>
                          <a:pt x="79" y="185"/>
                          <a:pt x="77" y="187"/>
                          <a:pt x="75" y="188"/>
                        </a:cubicBezTo>
                        <a:cubicBezTo>
                          <a:pt x="73" y="189"/>
                          <a:pt x="71" y="190"/>
                          <a:pt x="71" y="192"/>
                        </a:cubicBezTo>
                        <a:cubicBezTo>
                          <a:pt x="71" y="194"/>
                          <a:pt x="69" y="193"/>
                          <a:pt x="68" y="193"/>
                        </a:cubicBezTo>
                        <a:cubicBezTo>
                          <a:pt x="65" y="193"/>
                          <a:pt x="65" y="195"/>
                          <a:pt x="63" y="196"/>
                        </a:cubicBezTo>
                        <a:cubicBezTo>
                          <a:pt x="60" y="198"/>
                          <a:pt x="59" y="199"/>
                          <a:pt x="57" y="200"/>
                        </a:cubicBezTo>
                        <a:cubicBezTo>
                          <a:pt x="56" y="201"/>
                          <a:pt x="56" y="203"/>
                          <a:pt x="54" y="203"/>
                        </a:cubicBezTo>
                        <a:cubicBezTo>
                          <a:pt x="52" y="203"/>
                          <a:pt x="52" y="199"/>
                          <a:pt x="52" y="197"/>
                        </a:cubicBezTo>
                        <a:cubicBezTo>
                          <a:pt x="52" y="194"/>
                          <a:pt x="51" y="193"/>
                          <a:pt x="50" y="190"/>
                        </a:cubicBezTo>
                        <a:cubicBezTo>
                          <a:pt x="48" y="185"/>
                          <a:pt x="48" y="182"/>
                          <a:pt x="48" y="176"/>
                        </a:cubicBezTo>
                        <a:cubicBezTo>
                          <a:pt x="47" y="171"/>
                          <a:pt x="45" y="168"/>
                          <a:pt x="43" y="162"/>
                        </a:cubicBezTo>
                        <a:cubicBezTo>
                          <a:pt x="42" y="156"/>
                          <a:pt x="42" y="153"/>
                          <a:pt x="39" y="149"/>
                        </a:cubicBezTo>
                        <a:cubicBezTo>
                          <a:pt x="28" y="131"/>
                          <a:pt x="24" y="119"/>
                          <a:pt x="10" y="104"/>
                        </a:cubicBezTo>
                        <a:cubicBezTo>
                          <a:pt x="7" y="100"/>
                          <a:pt x="7" y="97"/>
                          <a:pt x="4" y="94"/>
                        </a:cubicBezTo>
                        <a:cubicBezTo>
                          <a:pt x="2" y="89"/>
                          <a:pt x="0" y="87"/>
                          <a:pt x="0" y="82"/>
                        </a:cubicBezTo>
                        <a:cubicBezTo>
                          <a:pt x="0" y="77"/>
                          <a:pt x="6" y="75"/>
                          <a:pt x="10" y="75"/>
                        </a:cubicBezTo>
                        <a:cubicBezTo>
                          <a:pt x="18" y="75"/>
                          <a:pt x="17" y="85"/>
                          <a:pt x="24" y="88"/>
                        </a:cubicBezTo>
                        <a:cubicBezTo>
                          <a:pt x="28" y="90"/>
                          <a:pt x="32" y="90"/>
                          <a:pt x="34" y="94"/>
                        </a:cubicBezTo>
                        <a:cubicBezTo>
                          <a:pt x="35" y="97"/>
                          <a:pt x="35" y="101"/>
                          <a:pt x="38" y="101"/>
                        </a:cubicBezTo>
                        <a:cubicBezTo>
                          <a:pt x="38" y="101"/>
                          <a:pt x="38" y="100"/>
                          <a:pt x="39" y="100"/>
                        </a:cubicBezTo>
                        <a:cubicBezTo>
                          <a:pt x="37" y="94"/>
                          <a:pt x="34" y="91"/>
                          <a:pt x="34" y="85"/>
                        </a:cubicBezTo>
                        <a:cubicBezTo>
                          <a:pt x="34" y="79"/>
                          <a:pt x="36" y="76"/>
                          <a:pt x="38" y="71"/>
                        </a:cubicBezTo>
                        <a:cubicBezTo>
                          <a:pt x="38" y="71"/>
                          <a:pt x="38" y="70"/>
                          <a:pt x="37" y="70"/>
                        </a:cubicBezTo>
                        <a:cubicBezTo>
                          <a:pt x="36" y="70"/>
                          <a:pt x="35" y="71"/>
                          <a:pt x="34" y="71"/>
                        </a:cubicBezTo>
                        <a:cubicBezTo>
                          <a:pt x="29" y="71"/>
                          <a:pt x="26" y="72"/>
                          <a:pt x="21" y="72"/>
                        </a:cubicBezTo>
                        <a:cubicBezTo>
                          <a:pt x="17" y="72"/>
                          <a:pt x="15" y="70"/>
                          <a:pt x="13" y="67"/>
                        </a:cubicBezTo>
                        <a:cubicBezTo>
                          <a:pt x="17" y="53"/>
                          <a:pt x="17" y="53"/>
                          <a:pt x="17" y="53"/>
                        </a:cubicBezTo>
                        <a:cubicBezTo>
                          <a:pt x="16" y="50"/>
                          <a:pt x="19" y="50"/>
                          <a:pt x="21" y="48"/>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50" name="Google Shape;50;p4"/>
                  <p:cNvSpPr/>
                  <p:nvPr/>
                </p:nvSpPr>
                <p:spPr>
                  <a:xfrm>
                    <a:off x="6253163" y="1909763"/>
                    <a:ext cx="455613" cy="771525"/>
                  </a:xfrm>
                  <a:custGeom>
                    <a:avLst/>
                    <a:gdLst/>
                    <a:ahLst/>
                    <a:cxnLst/>
                    <a:rect l="l" t="t" r="r" b="b"/>
                    <a:pathLst>
                      <a:path w="312" h="529" extrusionOk="0">
                        <a:moveTo>
                          <a:pt x="24" y="117"/>
                        </a:moveTo>
                        <a:cubicBezTo>
                          <a:pt x="30" y="112"/>
                          <a:pt x="34" y="111"/>
                          <a:pt x="40" y="107"/>
                        </a:cubicBezTo>
                        <a:cubicBezTo>
                          <a:pt x="42" y="106"/>
                          <a:pt x="41" y="104"/>
                          <a:pt x="42" y="103"/>
                        </a:cubicBezTo>
                        <a:cubicBezTo>
                          <a:pt x="43" y="102"/>
                          <a:pt x="44" y="101"/>
                          <a:pt x="45" y="100"/>
                        </a:cubicBezTo>
                        <a:cubicBezTo>
                          <a:pt x="46" y="97"/>
                          <a:pt x="46" y="94"/>
                          <a:pt x="46" y="90"/>
                        </a:cubicBezTo>
                        <a:cubicBezTo>
                          <a:pt x="51" y="91"/>
                          <a:pt x="54" y="90"/>
                          <a:pt x="59" y="87"/>
                        </a:cubicBezTo>
                        <a:cubicBezTo>
                          <a:pt x="61" y="86"/>
                          <a:pt x="61" y="83"/>
                          <a:pt x="63" y="83"/>
                        </a:cubicBezTo>
                        <a:cubicBezTo>
                          <a:pt x="65" y="83"/>
                          <a:pt x="66" y="84"/>
                          <a:pt x="68" y="84"/>
                        </a:cubicBezTo>
                        <a:cubicBezTo>
                          <a:pt x="68" y="83"/>
                          <a:pt x="69" y="81"/>
                          <a:pt x="70" y="81"/>
                        </a:cubicBezTo>
                        <a:cubicBezTo>
                          <a:pt x="72" y="81"/>
                          <a:pt x="73" y="82"/>
                          <a:pt x="74" y="82"/>
                        </a:cubicBezTo>
                        <a:cubicBezTo>
                          <a:pt x="78" y="82"/>
                          <a:pt x="78" y="82"/>
                          <a:pt x="78" y="82"/>
                        </a:cubicBezTo>
                        <a:cubicBezTo>
                          <a:pt x="81" y="82"/>
                          <a:pt x="83" y="84"/>
                          <a:pt x="85" y="84"/>
                        </a:cubicBezTo>
                        <a:cubicBezTo>
                          <a:pt x="88" y="84"/>
                          <a:pt x="89" y="82"/>
                          <a:pt x="91" y="81"/>
                        </a:cubicBezTo>
                        <a:cubicBezTo>
                          <a:pt x="94" y="79"/>
                          <a:pt x="95" y="77"/>
                          <a:pt x="97" y="74"/>
                        </a:cubicBezTo>
                        <a:cubicBezTo>
                          <a:pt x="99" y="72"/>
                          <a:pt x="101" y="72"/>
                          <a:pt x="103" y="69"/>
                        </a:cubicBezTo>
                        <a:cubicBezTo>
                          <a:pt x="104" y="70"/>
                          <a:pt x="104" y="73"/>
                          <a:pt x="107" y="73"/>
                        </a:cubicBezTo>
                        <a:cubicBezTo>
                          <a:pt x="109" y="73"/>
                          <a:pt x="110" y="71"/>
                          <a:pt x="113" y="70"/>
                        </a:cubicBezTo>
                        <a:cubicBezTo>
                          <a:pt x="113" y="69"/>
                          <a:pt x="112" y="69"/>
                          <a:pt x="112" y="68"/>
                        </a:cubicBezTo>
                        <a:cubicBezTo>
                          <a:pt x="112" y="66"/>
                          <a:pt x="115" y="66"/>
                          <a:pt x="117" y="65"/>
                        </a:cubicBezTo>
                        <a:cubicBezTo>
                          <a:pt x="118" y="63"/>
                          <a:pt x="117" y="61"/>
                          <a:pt x="118" y="59"/>
                        </a:cubicBezTo>
                        <a:cubicBezTo>
                          <a:pt x="123" y="54"/>
                          <a:pt x="129" y="54"/>
                          <a:pt x="137" y="52"/>
                        </a:cubicBezTo>
                        <a:cubicBezTo>
                          <a:pt x="137" y="52"/>
                          <a:pt x="137" y="52"/>
                          <a:pt x="137" y="52"/>
                        </a:cubicBezTo>
                        <a:cubicBezTo>
                          <a:pt x="137" y="48"/>
                          <a:pt x="135" y="46"/>
                          <a:pt x="132" y="44"/>
                        </a:cubicBezTo>
                        <a:cubicBezTo>
                          <a:pt x="129" y="41"/>
                          <a:pt x="129" y="37"/>
                          <a:pt x="127" y="34"/>
                        </a:cubicBezTo>
                        <a:cubicBezTo>
                          <a:pt x="126" y="30"/>
                          <a:pt x="124" y="28"/>
                          <a:pt x="124" y="25"/>
                        </a:cubicBezTo>
                        <a:cubicBezTo>
                          <a:pt x="124" y="23"/>
                          <a:pt x="126" y="23"/>
                          <a:pt x="127" y="22"/>
                        </a:cubicBezTo>
                        <a:cubicBezTo>
                          <a:pt x="126" y="22"/>
                          <a:pt x="126" y="21"/>
                          <a:pt x="126" y="20"/>
                        </a:cubicBezTo>
                        <a:cubicBezTo>
                          <a:pt x="126" y="17"/>
                          <a:pt x="129" y="17"/>
                          <a:pt x="129" y="14"/>
                        </a:cubicBezTo>
                        <a:cubicBezTo>
                          <a:pt x="129" y="10"/>
                          <a:pt x="125" y="9"/>
                          <a:pt x="125" y="5"/>
                        </a:cubicBezTo>
                        <a:cubicBezTo>
                          <a:pt x="125" y="3"/>
                          <a:pt x="127" y="2"/>
                          <a:pt x="128" y="0"/>
                        </a:cubicBezTo>
                        <a:cubicBezTo>
                          <a:pt x="130" y="3"/>
                          <a:pt x="129" y="6"/>
                          <a:pt x="131" y="9"/>
                        </a:cubicBezTo>
                        <a:cubicBezTo>
                          <a:pt x="133" y="12"/>
                          <a:pt x="135" y="11"/>
                          <a:pt x="138" y="11"/>
                        </a:cubicBezTo>
                        <a:cubicBezTo>
                          <a:pt x="139" y="14"/>
                          <a:pt x="139" y="14"/>
                          <a:pt x="139" y="14"/>
                        </a:cubicBezTo>
                        <a:cubicBezTo>
                          <a:pt x="138" y="16"/>
                          <a:pt x="134" y="15"/>
                          <a:pt x="134" y="17"/>
                        </a:cubicBezTo>
                        <a:cubicBezTo>
                          <a:pt x="134" y="20"/>
                          <a:pt x="135" y="21"/>
                          <a:pt x="135" y="23"/>
                        </a:cubicBezTo>
                        <a:cubicBezTo>
                          <a:pt x="137" y="23"/>
                          <a:pt x="139" y="23"/>
                          <a:pt x="141" y="23"/>
                        </a:cubicBezTo>
                        <a:cubicBezTo>
                          <a:pt x="143" y="23"/>
                          <a:pt x="144" y="22"/>
                          <a:pt x="145" y="21"/>
                        </a:cubicBezTo>
                        <a:cubicBezTo>
                          <a:pt x="146" y="23"/>
                          <a:pt x="148" y="23"/>
                          <a:pt x="148" y="25"/>
                        </a:cubicBezTo>
                        <a:cubicBezTo>
                          <a:pt x="148" y="27"/>
                          <a:pt x="146" y="28"/>
                          <a:pt x="146" y="30"/>
                        </a:cubicBezTo>
                        <a:cubicBezTo>
                          <a:pt x="146" y="32"/>
                          <a:pt x="146" y="33"/>
                          <a:pt x="146" y="35"/>
                        </a:cubicBezTo>
                        <a:cubicBezTo>
                          <a:pt x="146" y="38"/>
                          <a:pt x="150" y="38"/>
                          <a:pt x="150" y="40"/>
                        </a:cubicBezTo>
                        <a:cubicBezTo>
                          <a:pt x="150" y="43"/>
                          <a:pt x="149" y="44"/>
                          <a:pt x="149" y="47"/>
                        </a:cubicBezTo>
                        <a:cubicBezTo>
                          <a:pt x="149" y="50"/>
                          <a:pt x="151" y="52"/>
                          <a:pt x="151" y="55"/>
                        </a:cubicBezTo>
                        <a:cubicBezTo>
                          <a:pt x="152" y="59"/>
                          <a:pt x="151" y="62"/>
                          <a:pt x="152" y="66"/>
                        </a:cubicBezTo>
                        <a:cubicBezTo>
                          <a:pt x="154" y="66"/>
                          <a:pt x="154" y="64"/>
                          <a:pt x="156" y="63"/>
                        </a:cubicBezTo>
                        <a:cubicBezTo>
                          <a:pt x="161" y="59"/>
                          <a:pt x="165" y="57"/>
                          <a:pt x="171" y="56"/>
                        </a:cubicBezTo>
                        <a:cubicBezTo>
                          <a:pt x="172" y="57"/>
                          <a:pt x="171" y="59"/>
                          <a:pt x="172" y="60"/>
                        </a:cubicBezTo>
                        <a:cubicBezTo>
                          <a:pt x="172" y="61"/>
                          <a:pt x="175" y="61"/>
                          <a:pt x="175" y="63"/>
                        </a:cubicBezTo>
                        <a:cubicBezTo>
                          <a:pt x="175" y="64"/>
                          <a:pt x="172" y="64"/>
                          <a:pt x="171" y="66"/>
                        </a:cubicBezTo>
                        <a:cubicBezTo>
                          <a:pt x="171" y="67"/>
                          <a:pt x="171" y="69"/>
                          <a:pt x="171" y="70"/>
                        </a:cubicBezTo>
                        <a:cubicBezTo>
                          <a:pt x="166" y="70"/>
                          <a:pt x="164" y="73"/>
                          <a:pt x="159" y="75"/>
                        </a:cubicBezTo>
                        <a:cubicBezTo>
                          <a:pt x="161" y="76"/>
                          <a:pt x="161" y="76"/>
                          <a:pt x="161" y="76"/>
                        </a:cubicBezTo>
                        <a:cubicBezTo>
                          <a:pt x="158" y="77"/>
                          <a:pt x="156" y="76"/>
                          <a:pt x="154" y="78"/>
                        </a:cubicBezTo>
                        <a:cubicBezTo>
                          <a:pt x="157" y="80"/>
                          <a:pt x="158" y="81"/>
                          <a:pt x="161" y="82"/>
                        </a:cubicBezTo>
                        <a:cubicBezTo>
                          <a:pt x="161" y="82"/>
                          <a:pt x="162" y="82"/>
                          <a:pt x="162" y="83"/>
                        </a:cubicBezTo>
                        <a:cubicBezTo>
                          <a:pt x="162" y="85"/>
                          <a:pt x="159" y="86"/>
                          <a:pt x="159" y="88"/>
                        </a:cubicBezTo>
                        <a:cubicBezTo>
                          <a:pt x="158" y="90"/>
                          <a:pt x="159" y="92"/>
                          <a:pt x="158" y="94"/>
                        </a:cubicBezTo>
                        <a:cubicBezTo>
                          <a:pt x="157" y="101"/>
                          <a:pt x="153" y="104"/>
                          <a:pt x="148" y="108"/>
                        </a:cubicBezTo>
                        <a:cubicBezTo>
                          <a:pt x="145" y="111"/>
                          <a:pt x="141" y="110"/>
                          <a:pt x="138" y="113"/>
                        </a:cubicBezTo>
                        <a:cubicBezTo>
                          <a:pt x="139" y="114"/>
                          <a:pt x="140" y="115"/>
                          <a:pt x="141" y="115"/>
                        </a:cubicBezTo>
                        <a:cubicBezTo>
                          <a:pt x="142" y="115"/>
                          <a:pt x="143" y="114"/>
                          <a:pt x="144" y="114"/>
                        </a:cubicBezTo>
                        <a:cubicBezTo>
                          <a:pt x="145" y="114"/>
                          <a:pt x="146" y="114"/>
                          <a:pt x="147" y="114"/>
                        </a:cubicBezTo>
                        <a:cubicBezTo>
                          <a:pt x="147" y="116"/>
                          <a:pt x="148" y="117"/>
                          <a:pt x="148" y="119"/>
                        </a:cubicBezTo>
                        <a:cubicBezTo>
                          <a:pt x="145" y="119"/>
                          <a:pt x="145" y="122"/>
                          <a:pt x="142" y="124"/>
                        </a:cubicBezTo>
                        <a:cubicBezTo>
                          <a:pt x="141" y="125"/>
                          <a:pt x="139" y="125"/>
                          <a:pt x="136" y="125"/>
                        </a:cubicBezTo>
                        <a:cubicBezTo>
                          <a:pt x="134" y="125"/>
                          <a:pt x="134" y="125"/>
                          <a:pt x="134" y="125"/>
                        </a:cubicBezTo>
                        <a:cubicBezTo>
                          <a:pt x="136" y="129"/>
                          <a:pt x="139" y="129"/>
                          <a:pt x="140" y="133"/>
                        </a:cubicBezTo>
                        <a:cubicBezTo>
                          <a:pt x="141" y="136"/>
                          <a:pt x="143" y="136"/>
                          <a:pt x="143" y="139"/>
                        </a:cubicBezTo>
                        <a:cubicBezTo>
                          <a:pt x="143" y="142"/>
                          <a:pt x="141" y="143"/>
                          <a:pt x="141" y="145"/>
                        </a:cubicBezTo>
                        <a:cubicBezTo>
                          <a:pt x="141" y="149"/>
                          <a:pt x="141" y="151"/>
                          <a:pt x="141" y="155"/>
                        </a:cubicBezTo>
                        <a:cubicBezTo>
                          <a:pt x="142" y="155"/>
                          <a:pt x="142" y="155"/>
                          <a:pt x="143" y="155"/>
                        </a:cubicBezTo>
                        <a:cubicBezTo>
                          <a:pt x="152" y="153"/>
                          <a:pt x="152" y="153"/>
                          <a:pt x="152" y="153"/>
                        </a:cubicBezTo>
                        <a:cubicBezTo>
                          <a:pt x="154" y="153"/>
                          <a:pt x="155" y="155"/>
                          <a:pt x="157" y="155"/>
                        </a:cubicBezTo>
                        <a:cubicBezTo>
                          <a:pt x="161" y="157"/>
                          <a:pt x="163" y="157"/>
                          <a:pt x="168" y="158"/>
                        </a:cubicBezTo>
                        <a:cubicBezTo>
                          <a:pt x="167" y="160"/>
                          <a:pt x="166" y="161"/>
                          <a:pt x="166" y="164"/>
                        </a:cubicBezTo>
                        <a:cubicBezTo>
                          <a:pt x="166" y="168"/>
                          <a:pt x="169" y="170"/>
                          <a:pt x="171" y="174"/>
                        </a:cubicBezTo>
                        <a:cubicBezTo>
                          <a:pt x="167" y="174"/>
                          <a:pt x="165" y="174"/>
                          <a:pt x="162" y="174"/>
                        </a:cubicBezTo>
                        <a:cubicBezTo>
                          <a:pt x="160" y="174"/>
                          <a:pt x="159" y="172"/>
                          <a:pt x="157" y="172"/>
                        </a:cubicBezTo>
                        <a:cubicBezTo>
                          <a:pt x="154" y="172"/>
                          <a:pt x="154" y="176"/>
                          <a:pt x="151" y="176"/>
                        </a:cubicBezTo>
                        <a:cubicBezTo>
                          <a:pt x="149" y="176"/>
                          <a:pt x="147" y="175"/>
                          <a:pt x="145" y="175"/>
                        </a:cubicBezTo>
                        <a:cubicBezTo>
                          <a:pt x="138" y="175"/>
                          <a:pt x="137" y="181"/>
                          <a:pt x="134" y="187"/>
                        </a:cubicBezTo>
                        <a:cubicBezTo>
                          <a:pt x="131" y="194"/>
                          <a:pt x="124" y="195"/>
                          <a:pt x="117" y="194"/>
                        </a:cubicBezTo>
                        <a:cubicBezTo>
                          <a:pt x="117" y="195"/>
                          <a:pt x="117" y="195"/>
                          <a:pt x="117" y="195"/>
                        </a:cubicBezTo>
                        <a:cubicBezTo>
                          <a:pt x="117" y="196"/>
                          <a:pt x="118" y="196"/>
                          <a:pt x="118" y="198"/>
                        </a:cubicBezTo>
                        <a:cubicBezTo>
                          <a:pt x="118" y="202"/>
                          <a:pt x="114" y="204"/>
                          <a:pt x="114" y="208"/>
                        </a:cubicBezTo>
                        <a:cubicBezTo>
                          <a:pt x="114" y="210"/>
                          <a:pt x="115" y="211"/>
                          <a:pt x="115" y="213"/>
                        </a:cubicBezTo>
                        <a:cubicBezTo>
                          <a:pt x="115" y="217"/>
                          <a:pt x="113" y="219"/>
                          <a:pt x="113" y="223"/>
                        </a:cubicBezTo>
                        <a:cubicBezTo>
                          <a:pt x="113" y="227"/>
                          <a:pt x="118" y="227"/>
                          <a:pt x="118" y="231"/>
                        </a:cubicBezTo>
                        <a:cubicBezTo>
                          <a:pt x="118" y="233"/>
                          <a:pt x="118" y="234"/>
                          <a:pt x="117" y="236"/>
                        </a:cubicBezTo>
                        <a:cubicBezTo>
                          <a:pt x="114" y="234"/>
                          <a:pt x="113" y="231"/>
                          <a:pt x="110" y="231"/>
                        </a:cubicBezTo>
                        <a:cubicBezTo>
                          <a:pt x="110" y="232"/>
                          <a:pt x="110" y="232"/>
                          <a:pt x="110" y="232"/>
                        </a:cubicBezTo>
                        <a:cubicBezTo>
                          <a:pt x="112" y="235"/>
                          <a:pt x="114" y="237"/>
                          <a:pt x="116" y="240"/>
                        </a:cubicBezTo>
                        <a:cubicBezTo>
                          <a:pt x="118" y="237"/>
                          <a:pt x="120" y="234"/>
                          <a:pt x="123" y="234"/>
                        </a:cubicBezTo>
                        <a:cubicBezTo>
                          <a:pt x="125" y="234"/>
                          <a:pt x="126" y="236"/>
                          <a:pt x="128" y="236"/>
                        </a:cubicBezTo>
                        <a:cubicBezTo>
                          <a:pt x="132" y="236"/>
                          <a:pt x="131" y="230"/>
                          <a:pt x="135" y="230"/>
                        </a:cubicBezTo>
                        <a:cubicBezTo>
                          <a:pt x="137" y="230"/>
                          <a:pt x="138" y="232"/>
                          <a:pt x="140" y="232"/>
                        </a:cubicBezTo>
                        <a:cubicBezTo>
                          <a:pt x="142" y="232"/>
                          <a:pt x="143" y="230"/>
                          <a:pt x="144" y="228"/>
                        </a:cubicBezTo>
                        <a:cubicBezTo>
                          <a:pt x="145" y="226"/>
                          <a:pt x="147" y="226"/>
                          <a:pt x="149" y="224"/>
                        </a:cubicBezTo>
                        <a:cubicBezTo>
                          <a:pt x="150" y="222"/>
                          <a:pt x="151" y="220"/>
                          <a:pt x="154" y="220"/>
                        </a:cubicBezTo>
                        <a:cubicBezTo>
                          <a:pt x="155" y="220"/>
                          <a:pt x="155" y="220"/>
                          <a:pt x="156" y="220"/>
                        </a:cubicBezTo>
                        <a:cubicBezTo>
                          <a:pt x="166" y="220"/>
                          <a:pt x="172" y="215"/>
                          <a:pt x="176" y="206"/>
                        </a:cubicBezTo>
                        <a:cubicBezTo>
                          <a:pt x="176" y="206"/>
                          <a:pt x="176" y="206"/>
                          <a:pt x="176" y="206"/>
                        </a:cubicBezTo>
                        <a:cubicBezTo>
                          <a:pt x="179" y="207"/>
                          <a:pt x="180" y="208"/>
                          <a:pt x="183" y="208"/>
                        </a:cubicBezTo>
                        <a:cubicBezTo>
                          <a:pt x="184" y="206"/>
                          <a:pt x="184" y="203"/>
                          <a:pt x="186" y="202"/>
                        </a:cubicBezTo>
                        <a:cubicBezTo>
                          <a:pt x="188" y="201"/>
                          <a:pt x="190" y="202"/>
                          <a:pt x="192" y="201"/>
                        </a:cubicBezTo>
                        <a:cubicBezTo>
                          <a:pt x="193" y="202"/>
                          <a:pt x="193" y="202"/>
                          <a:pt x="193" y="202"/>
                        </a:cubicBezTo>
                        <a:cubicBezTo>
                          <a:pt x="192" y="202"/>
                          <a:pt x="192" y="203"/>
                          <a:pt x="192" y="204"/>
                        </a:cubicBezTo>
                        <a:cubicBezTo>
                          <a:pt x="192" y="209"/>
                          <a:pt x="193" y="212"/>
                          <a:pt x="194" y="217"/>
                        </a:cubicBezTo>
                        <a:cubicBezTo>
                          <a:pt x="196" y="217"/>
                          <a:pt x="197" y="217"/>
                          <a:pt x="198" y="216"/>
                        </a:cubicBezTo>
                        <a:cubicBezTo>
                          <a:pt x="199" y="215"/>
                          <a:pt x="199" y="212"/>
                          <a:pt x="200" y="212"/>
                        </a:cubicBezTo>
                        <a:cubicBezTo>
                          <a:pt x="203" y="212"/>
                          <a:pt x="204" y="213"/>
                          <a:pt x="207" y="214"/>
                        </a:cubicBezTo>
                        <a:cubicBezTo>
                          <a:pt x="208" y="215"/>
                          <a:pt x="210" y="215"/>
                          <a:pt x="210" y="217"/>
                        </a:cubicBezTo>
                        <a:cubicBezTo>
                          <a:pt x="210" y="218"/>
                          <a:pt x="208" y="218"/>
                          <a:pt x="208" y="220"/>
                        </a:cubicBezTo>
                        <a:cubicBezTo>
                          <a:pt x="208" y="224"/>
                          <a:pt x="209" y="226"/>
                          <a:pt x="209" y="230"/>
                        </a:cubicBezTo>
                        <a:cubicBezTo>
                          <a:pt x="211" y="230"/>
                          <a:pt x="212" y="231"/>
                          <a:pt x="215" y="230"/>
                        </a:cubicBezTo>
                        <a:cubicBezTo>
                          <a:pt x="215" y="231"/>
                          <a:pt x="215" y="231"/>
                          <a:pt x="215" y="231"/>
                        </a:cubicBezTo>
                        <a:cubicBezTo>
                          <a:pt x="215" y="237"/>
                          <a:pt x="212" y="239"/>
                          <a:pt x="212" y="245"/>
                        </a:cubicBezTo>
                        <a:cubicBezTo>
                          <a:pt x="212" y="247"/>
                          <a:pt x="214" y="248"/>
                          <a:pt x="215" y="251"/>
                        </a:cubicBezTo>
                        <a:cubicBezTo>
                          <a:pt x="218" y="252"/>
                          <a:pt x="217" y="256"/>
                          <a:pt x="220" y="256"/>
                        </a:cubicBezTo>
                        <a:cubicBezTo>
                          <a:pt x="222" y="256"/>
                          <a:pt x="224" y="254"/>
                          <a:pt x="226" y="254"/>
                        </a:cubicBezTo>
                        <a:cubicBezTo>
                          <a:pt x="229" y="254"/>
                          <a:pt x="230" y="255"/>
                          <a:pt x="232" y="257"/>
                        </a:cubicBezTo>
                        <a:cubicBezTo>
                          <a:pt x="235" y="260"/>
                          <a:pt x="238" y="260"/>
                          <a:pt x="242" y="262"/>
                        </a:cubicBezTo>
                        <a:cubicBezTo>
                          <a:pt x="241" y="266"/>
                          <a:pt x="241" y="269"/>
                          <a:pt x="238" y="272"/>
                        </a:cubicBezTo>
                        <a:cubicBezTo>
                          <a:pt x="237" y="273"/>
                          <a:pt x="235" y="273"/>
                          <a:pt x="235" y="275"/>
                        </a:cubicBezTo>
                        <a:cubicBezTo>
                          <a:pt x="235" y="275"/>
                          <a:pt x="235" y="275"/>
                          <a:pt x="235" y="276"/>
                        </a:cubicBezTo>
                        <a:cubicBezTo>
                          <a:pt x="235" y="277"/>
                          <a:pt x="234" y="278"/>
                          <a:pt x="234" y="280"/>
                        </a:cubicBezTo>
                        <a:cubicBezTo>
                          <a:pt x="234" y="281"/>
                          <a:pt x="234" y="281"/>
                          <a:pt x="234" y="281"/>
                        </a:cubicBezTo>
                        <a:cubicBezTo>
                          <a:pt x="237" y="281"/>
                          <a:pt x="240" y="284"/>
                          <a:pt x="240" y="287"/>
                        </a:cubicBezTo>
                        <a:cubicBezTo>
                          <a:pt x="240" y="289"/>
                          <a:pt x="239" y="290"/>
                          <a:pt x="239" y="292"/>
                        </a:cubicBezTo>
                        <a:cubicBezTo>
                          <a:pt x="241" y="293"/>
                          <a:pt x="242" y="293"/>
                          <a:pt x="243" y="294"/>
                        </a:cubicBezTo>
                        <a:cubicBezTo>
                          <a:pt x="245" y="293"/>
                          <a:pt x="245" y="290"/>
                          <a:pt x="248" y="289"/>
                        </a:cubicBezTo>
                        <a:cubicBezTo>
                          <a:pt x="251" y="288"/>
                          <a:pt x="256" y="290"/>
                          <a:pt x="256" y="286"/>
                        </a:cubicBezTo>
                        <a:cubicBezTo>
                          <a:pt x="256" y="282"/>
                          <a:pt x="256" y="278"/>
                          <a:pt x="253" y="275"/>
                        </a:cubicBezTo>
                        <a:cubicBezTo>
                          <a:pt x="251" y="273"/>
                          <a:pt x="248" y="272"/>
                          <a:pt x="248" y="269"/>
                        </a:cubicBezTo>
                        <a:cubicBezTo>
                          <a:pt x="248" y="268"/>
                          <a:pt x="250" y="267"/>
                          <a:pt x="251" y="266"/>
                        </a:cubicBezTo>
                        <a:cubicBezTo>
                          <a:pt x="252" y="264"/>
                          <a:pt x="252" y="262"/>
                          <a:pt x="255" y="262"/>
                        </a:cubicBezTo>
                        <a:cubicBezTo>
                          <a:pt x="257" y="262"/>
                          <a:pt x="258" y="262"/>
                          <a:pt x="259" y="263"/>
                        </a:cubicBezTo>
                        <a:cubicBezTo>
                          <a:pt x="262" y="263"/>
                          <a:pt x="263" y="262"/>
                          <a:pt x="265" y="263"/>
                        </a:cubicBezTo>
                        <a:cubicBezTo>
                          <a:pt x="267" y="265"/>
                          <a:pt x="268" y="267"/>
                          <a:pt x="268" y="270"/>
                        </a:cubicBezTo>
                        <a:cubicBezTo>
                          <a:pt x="268" y="274"/>
                          <a:pt x="266" y="276"/>
                          <a:pt x="264" y="280"/>
                        </a:cubicBezTo>
                        <a:cubicBezTo>
                          <a:pt x="262" y="284"/>
                          <a:pt x="262" y="287"/>
                          <a:pt x="259" y="291"/>
                        </a:cubicBezTo>
                        <a:cubicBezTo>
                          <a:pt x="257" y="294"/>
                          <a:pt x="255" y="296"/>
                          <a:pt x="255" y="299"/>
                        </a:cubicBezTo>
                        <a:cubicBezTo>
                          <a:pt x="255" y="301"/>
                          <a:pt x="257" y="301"/>
                          <a:pt x="257" y="303"/>
                        </a:cubicBezTo>
                        <a:cubicBezTo>
                          <a:pt x="257" y="305"/>
                          <a:pt x="255" y="307"/>
                          <a:pt x="255" y="309"/>
                        </a:cubicBezTo>
                        <a:cubicBezTo>
                          <a:pt x="254" y="310"/>
                          <a:pt x="254" y="310"/>
                          <a:pt x="254" y="310"/>
                        </a:cubicBezTo>
                        <a:cubicBezTo>
                          <a:pt x="253" y="309"/>
                          <a:pt x="253" y="309"/>
                          <a:pt x="252" y="309"/>
                        </a:cubicBezTo>
                        <a:cubicBezTo>
                          <a:pt x="248" y="309"/>
                          <a:pt x="246" y="313"/>
                          <a:pt x="246" y="317"/>
                        </a:cubicBezTo>
                        <a:cubicBezTo>
                          <a:pt x="245" y="322"/>
                          <a:pt x="242" y="323"/>
                          <a:pt x="241" y="327"/>
                        </a:cubicBezTo>
                        <a:cubicBezTo>
                          <a:pt x="242" y="327"/>
                          <a:pt x="242" y="328"/>
                          <a:pt x="242" y="328"/>
                        </a:cubicBezTo>
                        <a:cubicBezTo>
                          <a:pt x="243" y="328"/>
                          <a:pt x="243" y="327"/>
                          <a:pt x="243" y="327"/>
                        </a:cubicBezTo>
                        <a:cubicBezTo>
                          <a:pt x="244" y="327"/>
                          <a:pt x="244" y="327"/>
                          <a:pt x="244" y="327"/>
                        </a:cubicBezTo>
                        <a:cubicBezTo>
                          <a:pt x="236" y="348"/>
                          <a:pt x="236" y="348"/>
                          <a:pt x="236" y="348"/>
                        </a:cubicBezTo>
                        <a:cubicBezTo>
                          <a:pt x="237" y="350"/>
                          <a:pt x="239" y="350"/>
                          <a:pt x="239" y="351"/>
                        </a:cubicBezTo>
                        <a:cubicBezTo>
                          <a:pt x="239" y="357"/>
                          <a:pt x="237" y="360"/>
                          <a:pt x="236" y="365"/>
                        </a:cubicBezTo>
                        <a:cubicBezTo>
                          <a:pt x="243" y="367"/>
                          <a:pt x="247" y="367"/>
                          <a:pt x="253" y="369"/>
                        </a:cubicBezTo>
                        <a:cubicBezTo>
                          <a:pt x="253" y="372"/>
                          <a:pt x="253" y="373"/>
                          <a:pt x="253" y="376"/>
                        </a:cubicBezTo>
                        <a:cubicBezTo>
                          <a:pt x="253" y="381"/>
                          <a:pt x="262" y="379"/>
                          <a:pt x="262" y="383"/>
                        </a:cubicBezTo>
                        <a:cubicBezTo>
                          <a:pt x="262" y="389"/>
                          <a:pt x="262" y="389"/>
                          <a:pt x="262" y="389"/>
                        </a:cubicBezTo>
                        <a:cubicBezTo>
                          <a:pt x="262" y="391"/>
                          <a:pt x="264" y="392"/>
                          <a:pt x="265" y="393"/>
                        </a:cubicBezTo>
                        <a:cubicBezTo>
                          <a:pt x="268" y="396"/>
                          <a:pt x="269" y="397"/>
                          <a:pt x="269" y="401"/>
                        </a:cubicBezTo>
                        <a:cubicBezTo>
                          <a:pt x="269" y="409"/>
                          <a:pt x="269" y="409"/>
                          <a:pt x="269" y="409"/>
                        </a:cubicBezTo>
                        <a:cubicBezTo>
                          <a:pt x="269" y="414"/>
                          <a:pt x="273" y="416"/>
                          <a:pt x="273" y="421"/>
                        </a:cubicBezTo>
                        <a:cubicBezTo>
                          <a:pt x="273" y="422"/>
                          <a:pt x="273" y="422"/>
                          <a:pt x="273" y="422"/>
                        </a:cubicBezTo>
                        <a:cubicBezTo>
                          <a:pt x="273" y="423"/>
                          <a:pt x="274" y="424"/>
                          <a:pt x="274" y="425"/>
                        </a:cubicBezTo>
                        <a:cubicBezTo>
                          <a:pt x="274" y="430"/>
                          <a:pt x="274" y="430"/>
                          <a:pt x="274" y="430"/>
                        </a:cubicBezTo>
                        <a:cubicBezTo>
                          <a:pt x="274" y="432"/>
                          <a:pt x="275" y="432"/>
                          <a:pt x="275" y="434"/>
                        </a:cubicBezTo>
                        <a:cubicBezTo>
                          <a:pt x="275" y="439"/>
                          <a:pt x="275" y="439"/>
                          <a:pt x="275" y="439"/>
                        </a:cubicBezTo>
                        <a:cubicBezTo>
                          <a:pt x="275" y="442"/>
                          <a:pt x="279" y="442"/>
                          <a:pt x="282" y="443"/>
                        </a:cubicBezTo>
                        <a:cubicBezTo>
                          <a:pt x="286" y="446"/>
                          <a:pt x="288" y="447"/>
                          <a:pt x="293" y="449"/>
                        </a:cubicBezTo>
                        <a:cubicBezTo>
                          <a:pt x="300" y="452"/>
                          <a:pt x="304" y="453"/>
                          <a:pt x="312" y="453"/>
                        </a:cubicBezTo>
                        <a:cubicBezTo>
                          <a:pt x="312" y="453"/>
                          <a:pt x="312" y="453"/>
                          <a:pt x="312" y="453"/>
                        </a:cubicBezTo>
                        <a:cubicBezTo>
                          <a:pt x="311" y="454"/>
                          <a:pt x="311" y="455"/>
                          <a:pt x="311" y="457"/>
                        </a:cubicBezTo>
                        <a:cubicBezTo>
                          <a:pt x="311" y="459"/>
                          <a:pt x="312" y="460"/>
                          <a:pt x="312" y="462"/>
                        </a:cubicBezTo>
                        <a:cubicBezTo>
                          <a:pt x="312" y="466"/>
                          <a:pt x="312" y="466"/>
                          <a:pt x="312" y="466"/>
                        </a:cubicBezTo>
                        <a:cubicBezTo>
                          <a:pt x="311" y="467"/>
                          <a:pt x="310" y="468"/>
                          <a:pt x="309" y="468"/>
                        </a:cubicBezTo>
                        <a:cubicBezTo>
                          <a:pt x="308" y="468"/>
                          <a:pt x="308" y="468"/>
                          <a:pt x="307" y="468"/>
                        </a:cubicBezTo>
                        <a:cubicBezTo>
                          <a:pt x="299" y="468"/>
                          <a:pt x="293" y="471"/>
                          <a:pt x="289" y="478"/>
                        </a:cubicBezTo>
                        <a:cubicBezTo>
                          <a:pt x="288" y="481"/>
                          <a:pt x="289" y="484"/>
                          <a:pt x="286" y="486"/>
                        </a:cubicBezTo>
                        <a:cubicBezTo>
                          <a:pt x="284" y="489"/>
                          <a:pt x="279" y="489"/>
                          <a:pt x="279" y="493"/>
                        </a:cubicBezTo>
                        <a:cubicBezTo>
                          <a:pt x="278" y="496"/>
                          <a:pt x="275" y="497"/>
                          <a:pt x="273" y="500"/>
                        </a:cubicBezTo>
                        <a:cubicBezTo>
                          <a:pt x="267" y="511"/>
                          <a:pt x="259" y="515"/>
                          <a:pt x="256" y="526"/>
                        </a:cubicBezTo>
                        <a:cubicBezTo>
                          <a:pt x="255" y="527"/>
                          <a:pt x="255" y="528"/>
                          <a:pt x="255" y="529"/>
                        </a:cubicBezTo>
                        <a:cubicBezTo>
                          <a:pt x="255" y="529"/>
                          <a:pt x="255" y="529"/>
                          <a:pt x="255" y="529"/>
                        </a:cubicBezTo>
                        <a:cubicBezTo>
                          <a:pt x="252" y="527"/>
                          <a:pt x="254" y="524"/>
                          <a:pt x="253" y="521"/>
                        </a:cubicBezTo>
                        <a:cubicBezTo>
                          <a:pt x="252" y="518"/>
                          <a:pt x="249" y="517"/>
                          <a:pt x="248" y="514"/>
                        </a:cubicBezTo>
                        <a:cubicBezTo>
                          <a:pt x="247" y="509"/>
                          <a:pt x="240" y="510"/>
                          <a:pt x="234" y="510"/>
                        </a:cubicBezTo>
                        <a:cubicBezTo>
                          <a:pt x="232" y="510"/>
                          <a:pt x="231" y="510"/>
                          <a:pt x="228" y="510"/>
                        </a:cubicBezTo>
                        <a:cubicBezTo>
                          <a:pt x="222" y="513"/>
                          <a:pt x="219" y="516"/>
                          <a:pt x="213" y="517"/>
                        </a:cubicBezTo>
                        <a:cubicBezTo>
                          <a:pt x="211" y="518"/>
                          <a:pt x="211" y="519"/>
                          <a:pt x="209" y="519"/>
                        </a:cubicBezTo>
                        <a:cubicBezTo>
                          <a:pt x="207" y="519"/>
                          <a:pt x="206" y="518"/>
                          <a:pt x="204" y="518"/>
                        </a:cubicBezTo>
                        <a:cubicBezTo>
                          <a:pt x="202" y="518"/>
                          <a:pt x="202" y="520"/>
                          <a:pt x="200" y="520"/>
                        </a:cubicBezTo>
                        <a:cubicBezTo>
                          <a:pt x="198" y="521"/>
                          <a:pt x="196" y="520"/>
                          <a:pt x="194" y="521"/>
                        </a:cubicBezTo>
                        <a:cubicBezTo>
                          <a:pt x="193" y="523"/>
                          <a:pt x="192" y="525"/>
                          <a:pt x="190" y="525"/>
                        </a:cubicBezTo>
                        <a:cubicBezTo>
                          <a:pt x="188" y="525"/>
                          <a:pt x="188" y="523"/>
                          <a:pt x="186" y="523"/>
                        </a:cubicBezTo>
                        <a:cubicBezTo>
                          <a:pt x="184" y="523"/>
                          <a:pt x="183" y="525"/>
                          <a:pt x="183" y="526"/>
                        </a:cubicBezTo>
                        <a:cubicBezTo>
                          <a:pt x="181" y="526"/>
                          <a:pt x="181" y="526"/>
                          <a:pt x="181" y="526"/>
                        </a:cubicBezTo>
                        <a:cubicBezTo>
                          <a:pt x="180" y="526"/>
                          <a:pt x="180" y="526"/>
                          <a:pt x="179" y="526"/>
                        </a:cubicBezTo>
                        <a:cubicBezTo>
                          <a:pt x="176" y="526"/>
                          <a:pt x="174" y="524"/>
                          <a:pt x="174" y="522"/>
                        </a:cubicBezTo>
                        <a:cubicBezTo>
                          <a:pt x="174" y="519"/>
                          <a:pt x="176" y="518"/>
                          <a:pt x="176" y="515"/>
                        </a:cubicBezTo>
                        <a:cubicBezTo>
                          <a:pt x="176" y="510"/>
                          <a:pt x="171" y="509"/>
                          <a:pt x="166" y="509"/>
                        </a:cubicBezTo>
                        <a:cubicBezTo>
                          <a:pt x="162" y="509"/>
                          <a:pt x="161" y="511"/>
                          <a:pt x="157" y="511"/>
                        </a:cubicBezTo>
                        <a:cubicBezTo>
                          <a:pt x="154" y="511"/>
                          <a:pt x="150" y="512"/>
                          <a:pt x="150" y="509"/>
                        </a:cubicBezTo>
                        <a:cubicBezTo>
                          <a:pt x="150" y="508"/>
                          <a:pt x="150" y="507"/>
                          <a:pt x="150" y="506"/>
                        </a:cubicBezTo>
                        <a:cubicBezTo>
                          <a:pt x="150" y="505"/>
                          <a:pt x="148" y="504"/>
                          <a:pt x="147" y="504"/>
                        </a:cubicBezTo>
                        <a:cubicBezTo>
                          <a:pt x="144" y="504"/>
                          <a:pt x="143" y="507"/>
                          <a:pt x="141" y="509"/>
                        </a:cubicBezTo>
                        <a:cubicBezTo>
                          <a:pt x="140" y="508"/>
                          <a:pt x="138" y="507"/>
                          <a:pt x="138" y="505"/>
                        </a:cubicBezTo>
                        <a:cubicBezTo>
                          <a:pt x="138" y="503"/>
                          <a:pt x="140" y="502"/>
                          <a:pt x="141" y="500"/>
                        </a:cubicBezTo>
                        <a:cubicBezTo>
                          <a:pt x="143" y="494"/>
                          <a:pt x="146" y="491"/>
                          <a:pt x="150" y="486"/>
                        </a:cubicBezTo>
                        <a:cubicBezTo>
                          <a:pt x="151" y="483"/>
                          <a:pt x="150" y="481"/>
                          <a:pt x="152" y="479"/>
                        </a:cubicBezTo>
                        <a:cubicBezTo>
                          <a:pt x="155" y="473"/>
                          <a:pt x="157" y="471"/>
                          <a:pt x="159" y="464"/>
                        </a:cubicBezTo>
                        <a:cubicBezTo>
                          <a:pt x="154" y="469"/>
                          <a:pt x="153" y="474"/>
                          <a:pt x="146" y="476"/>
                        </a:cubicBezTo>
                        <a:cubicBezTo>
                          <a:pt x="144" y="477"/>
                          <a:pt x="141" y="478"/>
                          <a:pt x="140" y="480"/>
                        </a:cubicBezTo>
                        <a:cubicBezTo>
                          <a:pt x="138" y="483"/>
                          <a:pt x="138" y="487"/>
                          <a:pt x="135" y="487"/>
                        </a:cubicBezTo>
                        <a:cubicBezTo>
                          <a:pt x="134" y="487"/>
                          <a:pt x="134" y="486"/>
                          <a:pt x="133" y="486"/>
                        </a:cubicBezTo>
                        <a:cubicBezTo>
                          <a:pt x="131" y="486"/>
                          <a:pt x="130" y="488"/>
                          <a:pt x="128" y="490"/>
                        </a:cubicBezTo>
                        <a:cubicBezTo>
                          <a:pt x="127" y="491"/>
                          <a:pt x="125" y="490"/>
                          <a:pt x="123" y="492"/>
                        </a:cubicBezTo>
                        <a:cubicBezTo>
                          <a:pt x="122" y="493"/>
                          <a:pt x="123" y="494"/>
                          <a:pt x="122" y="495"/>
                        </a:cubicBezTo>
                        <a:cubicBezTo>
                          <a:pt x="120" y="496"/>
                          <a:pt x="119" y="495"/>
                          <a:pt x="118" y="497"/>
                        </a:cubicBezTo>
                        <a:cubicBezTo>
                          <a:pt x="118" y="498"/>
                          <a:pt x="118" y="499"/>
                          <a:pt x="117" y="501"/>
                        </a:cubicBezTo>
                        <a:cubicBezTo>
                          <a:pt x="117" y="502"/>
                          <a:pt x="115" y="502"/>
                          <a:pt x="114" y="502"/>
                        </a:cubicBezTo>
                        <a:cubicBezTo>
                          <a:pt x="112" y="503"/>
                          <a:pt x="111" y="505"/>
                          <a:pt x="109" y="505"/>
                        </a:cubicBezTo>
                        <a:cubicBezTo>
                          <a:pt x="107" y="505"/>
                          <a:pt x="103" y="504"/>
                          <a:pt x="103" y="507"/>
                        </a:cubicBezTo>
                        <a:cubicBezTo>
                          <a:pt x="103" y="509"/>
                          <a:pt x="105" y="511"/>
                          <a:pt x="107" y="511"/>
                        </a:cubicBezTo>
                        <a:cubicBezTo>
                          <a:pt x="109" y="511"/>
                          <a:pt x="109" y="510"/>
                          <a:pt x="111" y="510"/>
                        </a:cubicBezTo>
                        <a:cubicBezTo>
                          <a:pt x="110" y="513"/>
                          <a:pt x="107" y="515"/>
                          <a:pt x="104" y="515"/>
                        </a:cubicBezTo>
                        <a:cubicBezTo>
                          <a:pt x="102" y="515"/>
                          <a:pt x="101" y="515"/>
                          <a:pt x="98" y="515"/>
                        </a:cubicBezTo>
                        <a:cubicBezTo>
                          <a:pt x="99" y="515"/>
                          <a:pt x="99" y="515"/>
                          <a:pt x="99" y="515"/>
                        </a:cubicBezTo>
                        <a:cubicBezTo>
                          <a:pt x="99" y="516"/>
                          <a:pt x="99" y="516"/>
                          <a:pt x="99" y="516"/>
                        </a:cubicBezTo>
                        <a:cubicBezTo>
                          <a:pt x="96" y="516"/>
                          <a:pt x="96" y="516"/>
                          <a:pt x="96" y="516"/>
                        </a:cubicBezTo>
                        <a:cubicBezTo>
                          <a:pt x="93" y="516"/>
                          <a:pt x="92" y="520"/>
                          <a:pt x="90" y="523"/>
                        </a:cubicBezTo>
                        <a:cubicBezTo>
                          <a:pt x="90" y="519"/>
                          <a:pt x="90" y="519"/>
                          <a:pt x="90" y="519"/>
                        </a:cubicBezTo>
                        <a:cubicBezTo>
                          <a:pt x="90" y="517"/>
                          <a:pt x="90" y="517"/>
                          <a:pt x="90" y="517"/>
                        </a:cubicBezTo>
                        <a:cubicBezTo>
                          <a:pt x="90" y="517"/>
                          <a:pt x="90" y="516"/>
                          <a:pt x="90" y="516"/>
                        </a:cubicBezTo>
                        <a:cubicBezTo>
                          <a:pt x="88" y="516"/>
                          <a:pt x="88" y="516"/>
                          <a:pt x="87" y="516"/>
                        </a:cubicBezTo>
                        <a:cubicBezTo>
                          <a:pt x="86" y="516"/>
                          <a:pt x="85" y="515"/>
                          <a:pt x="85" y="515"/>
                        </a:cubicBezTo>
                        <a:cubicBezTo>
                          <a:pt x="81" y="512"/>
                          <a:pt x="79" y="510"/>
                          <a:pt x="75" y="510"/>
                        </a:cubicBezTo>
                        <a:cubicBezTo>
                          <a:pt x="74" y="510"/>
                          <a:pt x="74" y="510"/>
                          <a:pt x="74" y="510"/>
                        </a:cubicBezTo>
                        <a:cubicBezTo>
                          <a:pt x="74" y="510"/>
                          <a:pt x="74" y="510"/>
                          <a:pt x="74" y="510"/>
                        </a:cubicBezTo>
                        <a:cubicBezTo>
                          <a:pt x="76" y="505"/>
                          <a:pt x="77" y="500"/>
                          <a:pt x="79" y="493"/>
                        </a:cubicBezTo>
                        <a:cubicBezTo>
                          <a:pt x="82" y="484"/>
                          <a:pt x="85" y="478"/>
                          <a:pt x="85" y="468"/>
                        </a:cubicBezTo>
                        <a:cubicBezTo>
                          <a:pt x="88" y="461"/>
                          <a:pt x="88" y="455"/>
                          <a:pt x="88" y="448"/>
                        </a:cubicBezTo>
                        <a:cubicBezTo>
                          <a:pt x="88" y="433"/>
                          <a:pt x="88" y="433"/>
                          <a:pt x="88" y="433"/>
                        </a:cubicBezTo>
                        <a:cubicBezTo>
                          <a:pt x="86" y="420"/>
                          <a:pt x="86" y="420"/>
                          <a:pt x="86" y="420"/>
                        </a:cubicBezTo>
                        <a:cubicBezTo>
                          <a:pt x="86" y="416"/>
                          <a:pt x="86" y="416"/>
                          <a:pt x="86" y="416"/>
                        </a:cubicBezTo>
                        <a:cubicBezTo>
                          <a:pt x="86" y="399"/>
                          <a:pt x="78" y="391"/>
                          <a:pt x="68" y="378"/>
                        </a:cubicBezTo>
                        <a:cubicBezTo>
                          <a:pt x="66" y="374"/>
                          <a:pt x="65" y="372"/>
                          <a:pt x="63" y="368"/>
                        </a:cubicBezTo>
                        <a:cubicBezTo>
                          <a:pt x="58" y="362"/>
                          <a:pt x="53" y="359"/>
                          <a:pt x="47" y="353"/>
                        </a:cubicBezTo>
                        <a:cubicBezTo>
                          <a:pt x="42" y="348"/>
                          <a:pt x="38" y="344"/>
                          <a:pt x="32" y="340"/>
                        </a:cubicBezTo>
                        <a:cubicBezTo>
                          <a:pt x="27" y="338"/>
                          <a:pt x="25" y="335"/>
                          <a:pt x="20" y="335"/>
                        </a:cubicBezTo>
                        <a:cubicBezTo>
                          <a:pt x="19" y="335"/>
                          <a:pt x="18" y="336"/>
                          <a:pt x="17" y="336"/>
                        </a:cubicBezTo>
                        <a:cubicBezTo>
                          <a:pt x="17" y="336"/>
                          <a:pt x="17" y="336"/>
                          <a:pt x="17" y="336"/>
                        </a:cubicBezTo>
                        <a:cubicBezTo>
                          <a:pt x="18" y="329"/>
                          <a:pt x="22" y="327"/>
                          <a:pt x="26" y="322"/>
                        </a:cubicBezTo>
                        <a:cubicBezTo>
                          <a:pt x="30" y="319"/>
                          <a:pt x="31" y="315"/>
                          <a:pt x="35" y="313"/>
                        </a:cubicBezTo>
                        <a:cubicBezTo>
                          <a:pt x="37" y="311"/>
                          <a:pt x="39" y="312"/>
                          <a:pt x="40" y="310"/>
                        </a:cubicBezTo>
                        <a:cubicBezTo>
                          <a:pt x="42" y="308"/>
                          <a:pt x="41" y="306"/>
                          <a:pt x="41" y="303"/>
                        </a:cubicBezTo>
                        <a:cubicBezTo>
                          <a:pt x="41" y="300"/>
                          <a:pt x="43" y="298"/>
                          <a:pt x="45" y="297"/>
                        </a:cubicBezTo>
                        <a:cubicBezTo>
                          <a:pt x="47" y="296"/>
                          <a:pt x="50" y="296"/>
                          <a:pt x="50" y="293"/>
                        </a:cubicBezTo>
                        <a:cubicBezTo>
                          <a:pt x="50" y="287"/>
                          <a:pt x="49" y="283"/>
                          <a:pt x="49" y="277"/>
                        </a:cubicBezTo>
                        <a:cubicBezTo>
                          <a:pt x="49" y="275"/>
                          <a:pt x="50" y="274"/>
                          <a:pt x="50" y="272"/>
                        </a:cubicBezTo>
                        <a:cubicBezTo>
                          <a:pt x="50" y="268"/>
                          <a:pt x="49" y="266"/>
                          <a:pt x="47" y="262"/>
                        </a:cubicBezTo>
                        <a:cubicBezTo>
                          <a:pt x="46" y="260"/>
                          <a:pt x="47" y="258"/>
                          <a:pt x="44" y="256"/>
                        </a:cubicBezTo>
                        <a:cubicBezTo>
                          <a:pt x="43" y="255"/>
                          <a:pt x="41" y="255"/>
                          <a:pt x="39" y="253"/>
                        </a:cubicBezTo>
                        <a:cubicBezTo>
                          <a:pt x="35" y="249"/>
                          <a:pt x="32" y="245"/>
                          <a:pt x="26" y="244"/>
                        </a:cubicBezTo>
                        <a:cubicBezTo>
                          <a:pt x="22" y="245"/>
                          <a:pt x="22" y="245"/>
                          <a:pt x="22" y="245"/>
                        </a:cubicBezTo>
                        <a:cubicBezTo>
                          <a:pt x="19" y="242"/>
                          <a:pt x="21" y="238"/>
                          <a:pt x="19" y="235"/>
                        </a:cubicBezTo>
                        <a:cubicBezTo>
                          <a:pt x="18" y="232"/>
                          <a:pt x="15" y="232"/>
                          <a:pt x="15" y="229"/>
                        </a:cubicBezTo>
                        <a:cubicBezTo>
                          <a:pt x="15" y="227"/>
                          <a:pt x="17" y="226"/>
                          <a:pt x="19" y="224"/>
                        </a:cubicBezTo>
                        <a:cubicBezTo>
                          <a:pt x="20" y="223"/>
                          <a:pt x="20" y="222"/>
                          <a:pt x="20" y="220"/>
                        </a:cubicBezTo>
                        <a:cubicBezTo>
                          <a:pt x="20" y="216"/>
                          <a:pt x="13" y="217"/>
                          <a:pt x="13" y="213"/>
                        </a:cubicBezTo>
                        <a:cubicBezTo>
                          <a:pt x="12" y="208"/>
                          <a:pt x="15" y="204"/>
                          <a:pt x="11" y="202"/>
                        </a:cubicBezTo>
                        <a:cubicBezTo>
                          <a:pt x="9" y="201"/>
                          <a:pt x="7" y="202"/>
                          <a:pt x="6" y="200"/>
                        </a:cubicBezTo>
                        <a:cubicBezTo>
                          <a:pt x="4" y="196"/>
                          <a:pt x="5" y="193"/>
                          <a:pt x="4" y="188"/>
                        </a:cubicBezTo>
                        <a:cubicBezTo>
                          <a:pt x="4" y="186"/>
                          <a:pt x="2" y="186"/>
                          <a:pt x="2" y="183"/>
                        </a:cubicBezTo>
                        <a:cubicBezTo>
                          <a:pt x="2" y="181"/>
                          <a:pt x="4" y="180"/>
                          <a:pt x="4" y="178"/>
                        </a:cubicBezTo>
                        <a:cubicBezTo>
                          <a:pt x="4" y="173"/>
                          <a:pt x="0" y="171"/>
                          <a:pt x="0" y="167"/>
                        </a:cubicBezTo>
                        <a:cubicBezTo>
                          <a:pt x="0" y="165"/>
                          <a:pt x="1" y="165"/>
                          <a:pt x="2" y="164"/>
                        </a:cubicBezTo>
                        <a:cubicBezTo>
                          <a:pt x="6" y="166"/>
                          <a:pt x="6" y="166"/>
                          <a:pt x="6" y="166"/>
                        </a:cubicBezTo>
                        <a:cubicBezTo>
                          <a:pt x="8" y="164"/>
                          <a:pt x="10" y="163"/>
                          <a:pt x="10" y="161"/>
                        </a:cubicBezTo>
                        <a:cubicBezTo>
                          <a:pt x="10" y="158"/>
                          <a:pt x="10" y="156"/>
                          <a:pt x="10" y="154"/>
                        </a:cubicBezTo>
                        <a:cubicBezTo>
                          <a:pt x="10" y="149"/>
                          <a:pt x="7" y="147"/>
                          <a:pt x="7" y="143"/>
                        </a:cubicBezTo>
                        <a:cubicBezTo>
                          <a:pt x="7" y="141"/>
                          <a:pt x="7" y="141"/>
                          <a:pt x="7" y="141"/>
                        </a:cubicBezTo>
                        <a:cubicBezTo>
                          <a:pt x="7" y="141"/>
                          <a:pt x="8" y="141"/>
                          <a:pt x="9" y="141"/>
                        </a:cubicBezTo>
                        <a:cubicBezTo>
                          <a:pt x="12" y="141"/>
                          <a:pt x="15" y="142"/>
                          <a:pt x="18" y="142"/>
                        </a:cubicBezTo>
                        <a:cubicBezTo>
                          <a:pt x="21" y="142"/>
                          <a:pt x="22" y="142"/>
                          <a:pt x="25" y="142"/>
                        </a:cubicBezTo>
                        <a:cubicBezTo>
                          <a:pt x="25" y="139"/>
                          <a:pt x="25" y="139"/>
                          <a:pt x="25" y="139"/>
                        </a:cubicBezTo>
                        <a:cubicBezTo>
                          <a:pt x="25" y="135"/>
                          <a:pt x="20" y="133"/>
                          <a:pt x="20" y="129"/>
                        </a:cubicBezTo>
                        <a:cubicBezTo>
                          <a:pt x="20" y="124"/>
                          <a:pt x="21" y="120"/>
                          <a:pt x="24" y="117"/>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51" name="Google Shape;51;p4"/>
                  <p:cNvSpPr/>
                  <p:nvPr/>
                </p:nvSpPr>
                <p:spPr>
                  <a:xfrm>
                    <a:off x="6497638" y="1630363"/>
                    <a:ext cx="554038" cy="511175"/>
                  </a:xfrm>
                  <a:custGeom>
                    <a:avLst/>
                    <a:gdLst/>
                    <a:ahLst/>
                    <a:cxnLst/>
                    <a:rect l="l" t="t" r="r" b="b"/>
                    <a:pathLst>
                      <a:path w="379" h="350" extrusionOk="0">
                        <a:moveTo>
                          <a:pt x="83" y="0"/>
                        </a:moveTo>
                        <a:cubicBezTo>
                          <a:pt x="82" y="0"/>
                          <a:pt x="81" y="1"/>
                          <a:pt x="80" y="2"/>
                        </a:cubicBezTo>
                        <a:cubicBezTo>
                          <a:pt x="82" y="4"/>
                          <a:pt x="82" y="5"/>
                          <a:pt x="83" y="7"/>
                        </a:cubicBezTo>
                        <a:cubicBezTo>
                          <a:pt x="84" y="7"/>
                          <a:pt x="84" y="7"/>
                          <a:pt x="84" y="7"/>
                        </a:cubicBezTo>
                        <a:cubicBezTo>
                          <a:pt x="86" y="5"/>
                          <a:pt x="87" y="4"/>
                          <a:pt x="88" y="1"/>
                        </a:cubicBezTo>
                        <a:cubicBezTo>
                          <a:pt x="86" y="0"/>
                          <a:pt x="85" y="0"/>
                          <a:pt x="83" y="0"/>
                        </a:cubicBezTo>
                        <a:close/>
                        <a:moveTo>
                          <a:pt x="232" y="49"/>
                        </a:moveTo>
                        <a:cubicBezTo>
                          <a:pt x="231" y="49"/>
                          <a:pt x="230" y="49"/>
                          <a:pt x="229" y="50"/>
                        </a:cubicBezTo>
                        <a:cubicBezTo>
                          <a:pt x="230" y="51"/>
                          <a:pt x="231" y="52"/>
                          <a:pt x="232" y="52"/>
                        </a:cubicBezTo>
                        <a:cubicBezTo>
                          <a:pt x="233" y="52"/>
                          <a:pt x="234" y="51"/>
                          <a:pt x="234" y="50"/>
                        </a:cubicBezTo>
                        <a:cubicBezTo>
                          <a:pt x="234" y="49"/>
                          <a:pt x="233" y="49"/>
                          <a:pt x="232" y="49"/>
                        </a:cubicBezTo>
                        <a:close/>
                        <a:moveTo>
                          <a:pt x="112" y="69"/>
                        </a:moveTo>
                        <a:cubicBezTo>
                          <a:pt x="111" y="68"/>
                          <a:pt x="111" y="67"/>
                          <a:pt x="110" y="67"/>
                        </a:cubicBezTo>
                        <a:cubicBezTo>
                          <a:pt x="109" y="69"/>
                          <a:pt x="109" y="71"/>
                          <a:pt x="109" y="74"/>
                        </a:cubicBezTo>
                        <a:cubicBezTo>
                          <a:pt x="109" y="75"/>
                          <a:pt x="109" y="75"/>
                          <a:pt x="109" y="75"/>
                        </a:cubicBezTo>
                        <a:cubicBezTo>
                          <a:pt x="111" y="74"/>
                          <a:pt x="112" y="73"/>
                          <a:pt x="114" y="70"/>
                        </a:cubicBezTo>
                        <a:cubicBezTo>
                          <a:pt x="112" y="69"/>
                          <a:pt x="112" y="69"/>
                          <a:pt x="112" y="69"/>
                        </a:cubicBezTo>
                        <a:close/>
                        <a:moveTo>
                          <a:pt x="33" y="16"/>
                        </a:moveTo>
                        <a:cubicBezTo>
                          <a:pt x="34" y="19"/>
                          <a:pt x="34" y="21"/>
                          <a:pt x="35" y="25"/>
                        </a:cubicBezTo>
                        <a:cubicBezTo>
                          <a:pt x="38" y="33"/>
                          <a:pt x="41" y="38"/>
                          <a:pt x="46" y="46"/>
                        </a:cubicBezTo>
                        <a:cubicBezTo>
                          <a:pt x="50" y="52"/>
                          <a:pt x="52" y="56"/>
                          <a:pt x="56" y="61"/>
                        </a:cubicBezTo>
                        <a:cubicBezTo>
                          <a:pt x="61" y="66"/>
                          <a:pt x="66" y="68"/>
                          <a:pt x="69" y="74"/>
                        </a:cubicBezTo>
                        <a:cubicBezTo>
                          <a:pt x="68" y="75"/>
                          <a:pt x="68" y="75"/>
                          <a:pt x="67" y="75"/>
                        </a:cubicBezTo>
                        <a:cubicBezTo>
                          <a:pt x="58" y="75"/>
                          <a:pt x="52" y="69"/>
                          <a:pt x="48" y="61"/>
                        </a:cubicBezTo>
                        <a:cubicBezTo>
                          <a:pt x="48" y="60"/>
                          <a:pt x="48" y="60"/>
                          <a:pt x="48" y="60"/>
                        </a:cubicBezTo>
                        <a:cubicBezTo>
                          <a:pt x="53" y="60"/>
                          <a:pt x="53" y="60"/>
                          <a:pt x="53" y="60"/>
                        </a:cubicBezTo>
                        <a:cubicBezTo>
                          <a:pt x="48" y="55"/>
                          <a:pt x="44" y="53"/>
                          <a:pt x="41" y="47"/>
                        </a:cubicBezTo>
                        <a:cubicBezTo>
                          <a:pt x="39" y="43"/>
                          <a:pt x="41" y="38"/>
                          <a:pt x="37" y="36"/>
                        </a:cubicBezTo>
                        <a:cubicBezTo>
                          <a:pt x="36" y="37"/>
                          <a:pt x="36" y="37"/>
                          <a:pt x="36" y="37"/>
                        </a:cubicBezTo>
                        <a:cubicBezTo>
                          <a:pt x="36" y="37"/>
                          <a:pt x="36" y="38"/>
                          <a:pt x="36" y="38"/>
                        </a:cubicBezTo>
                        <a:cubicBezTo>
                          <a:pt x="36" y="41"/>
                          <a:pt x="38" y="43"/>
                          <a:pt x="38" y="46"/>
                        </a:cubicBezTo>
                        <a:cubicBezTo>
                          <a:pt x="38" y="49"/>
                          <a:pt x="34" y="49"/>
                          <a:pt x="34" y="52"/>
                        </a:cubicBezTo>
                        <a:cubicBezTo>
                          <a:pt x="34" y="54"/>
                          <a:pt x="35" y="54"/>
                          <a:pt x="35" y="55"/>
                        </a:cubicBezTo>
                        <a:cubicBezTo>
                          <a:pt x="34" y="60"/>
                          <a:pt x="34" y="60"/>
                          <a:pt x="34" y="60"/>
                        </a:cubicBezTo>
                        <a:cubicBezTo>
                          <a:pt x="34" y="61"/>
                          <a:pt x="35" y="62"/>
                          <a:pt x="35" y="62"/>
                        </a:cubicBezTo>
                        <a:cubicBezTo>
                          <a:pt x="37" y="62"/>
                          <a:pt x="37" y="62"/>
                          <a:pt x="37" y="62"/>
                        </a:cubicBezTo>
                        <a:cubicBezTo>
                          <a:pt x="40" y="64"/>
                          <a:pt x="38" y="68"/>
                          <a:pt x="40" y="71"/>
                        </a:cubicBezTo>
                        <a:cubicBezTo>
                          <a:pt x="44" y="75"/>
                          <a:pt x="50" y="71"/>
                          <a:pt x="55" y="74"/>
                        </a:cubicBezTo>
                        <a:cubicBezTo>
                          <a:pt x="61" y="76"/>
                          <a:pt x="64" y="78"/>
                          <a:pt x="70" y="78"/>
                        </a:cubicBezTo>
                        <a:cubicBezTo>
                          <a:pt x="71" y="78"/>
                          <a:pt x="71" y="78"/>
                          <a:pt x="72" y="78"/>
                        </a:cubicBezTo>
                        <a:cubicBezTo>
                          <a:pt x="72" y="75"/>
                          <a:pt x="72" y="75"/>
                          <a:pt x="72" y="75"/>
                        </a:cubicBezTo>
                        <a:cubicBezTo>
                          <a:pt x="72" y="68"/>
                          <a:pt x="78" y="77"/>
                          <a:pt x="85" y="80"/>
                        </a:cubicBezTo>
                        <a:cubicBezTo>
                          <a:pt x="93" y="86"/>
                          <a:pt x="98" y="90"/>
                          <a:pt x="107" y="93"/>
                        </a:cubicBezTo>
                        <a:cubicBezTo>
                          <a:pt x="115" y="96"/>
                          <a:pt x="119" y="100"/>
                          <a:pt x="126" y="105"/>
                        </a:cubicBezTo>
                        <a:cubicBezTo>
                          <a:pt x="132" y="108"/>
                          <a:pt x="136" y="109"/>
                          <a:pt x="141" y="112"/>
                        </a:cubicBezTo>
                        <a:cubicBezTo>
                          <a:pt x="151" y="116"/>
                          <a:pt x="155" y="120"/>
                          <a:pt x="165" y="124"/>
                        </a:cubicBezTo>
                        <a:cubicBezTo>
                          <a:pt x="175" y="127"/>
                          <a:pt x="181" y="127"/>
                          <a:pt x="191" y="130"/>
                        </a:cubicBezTo>
                        <a:cubicBezTo>
                          <a:pt x="196" y="132"/>
                          <a:pt x="199" y="134"/>
                          <a:pt x="204" y="137"/>
                        </a:cubicBezTo>
                        <a:cubicBezTo>
                          <a:pt x="207" y="139"/>
                          <a:pt x="210" y="139"/>
                          <a:pt x="214" y="141"/>
                        </a:cubicBezTo>
                        <a:cubicBezTo>
                          <a:pt x="216" y="141"/>
                          <a:pt x="217" y="140"/>
                          <a:pt x="218" y="140"/>
                        </a:cubicBezTo>
                        <a:cubicBezTo>
                          <a:pt x="230" y="140"/>
                          <a:pt x="237" y="143"/>
                          <a:pt x="249" y="143"/>
                        </a:cubicBezTo>
                        <a:cubicBezTo>
                          <a:pt x="262" y="143"/>
                          <a:pt x="269" y="140"/>
                          <a:pt x="279" y="134"/>
                        </a:cubicBezTo>
                        <a:cubicBezTo>
                          <a:pt x="285" y="131"/>
                          <a:pt x="287" y="127"/>
                          <a:pt x="292" y="122"/>
                        </a:cubicBezTo>
                        <a:cubicBezTo>
                          <a:pt x="295" y="119"/>
                          <a:pt x="293" y="115"/>
                          <a:pt x="296" y="112"/>
                        </a:cubicBezTo>
                        <a:cubicBezTo>
                          <a:pt x="298" y="111"/>
                          <a:pt x="298" y="109"/>
                          <a:pt x="299" y="109"/>
                        </a:cubicBezTo>
                        <a:cubicBezTo>
                          <a:pt x="300" y="109"/>
                          <a:pt x="301" y="110"/>
                          <a:pt x="301" y="110"/>
                        </a:cubicBezTo>
                        <a:cubicBezTo>
                          <a:pt x="305" y="110"/>
                          <a:pt x="305" y="105"/>
                          <a:pt x="306" y="101"/>
                        </a:cubicBezTo>
                        <a:cubicBezTo>
                          <a:pt x="308" y="96"/>
                          <a:pt x="312" y="94"/>
                          <a:pt x="314" y="89"/>
                        </a:cubicBezTo>
                        <a:cubicBezTo>
                          <a:pt x="316" y="86"/>
                          <a:pt x="315" y="83"/>
                          <a:pt x="318" y="82"/>
                        </a:cubicBezTo>
                        <a:cubicBezTo>
                          <a:pt x="321" y="80"/>
                          <a:pt x="323" y="82"/>
                          <a:pt x="327" y="81"/>
                        </a:cubicBezTo>
                        <a:cubicBezTo>
                          <a:pt x="329" y="80"/>
                          <a:pt x="329" y="77"/>
                          <a:pt x="332" y="77"/>
                        </a:cubicBezTo>
                        <a:cubicBezTo>
                          <a:pt x="334" y="77"/>
                          <a:pt x="334" y="78"/>
                          <a:pt x="336" y="78"/>
                        </a:cubicBezTo>
                        <a:cubicBezTo>
                          <a:pt x="338" y="78"/>
                          <a:pt x="338" y="76"/>
                          <a:pt x="339" y="75"/>
                        </a:cubicBezTo>
                        <a:cubicBezTo>
                          <a:pt x="340" y="71"/>
                          <a:pt x="343" y="70"/>
                          <a:pt x="346" y="70"/>
                        </a:cubicBezTo>
                        <a:cubicBezTo>
                          <a:pt x="351" y="69"/>
                          <a:pt x="353" y="66"/>
                          <a:pt x="356" y="63"/>
                        </a:cubicBezTo>
                        <a:cubicBezTo>
                          <a:pt x="357" y="61"/>
                          <a:pt x="359" y="61"/>
                          <a:pt x="359" y="60"/>
                        </a:cubicBezTo>
                        <a:cubicBezTo>
                          <a:pt x="359" y="58"/>
                          <a:pt x="359" y="56"/>
                          <a:pt x="358" y="54"/>
                        </a:cubicBezTo>
                        <a:cubicBezTo>
                          <a:pt x="358" y="54"/>
                          <a:pt x="359" y="54"/>
                          <a:pt x="359" y="54"/>
                        </a:cubicBezTo>
                        <a:cubicBezTo>
                          <a:pt x="361" y="54"/>
                          <a:pt x="362" y="55"/>
                          <a:pt x="363" y="55"/>
                        </a:cubicBezTo>
                        <a:cubicBezTo>
                          <a:pt x="368" y="55"/>
                          <a:pt x="368" y="55"/>
                          <a:pt x="368" y="55"/>
                        </a:cubicBezTo>
                        <a:cubicBezTo>
                          <a:pt x="371" y="55"/>
                          <a:pt x="373" y="54"/>
                          <a:pt x="375" y="54"/>
                        </a:cubicBezTo>
                        <a:cubicBezTo>
                          <a:pt x="375" y="54"/>
                          <a:pt x="375" y="54"/>
                          <a:pt x="375" y="54"/>
                        </a:cubicBezTo>
                        <a:cubicBezTo>
                          <a:pt x="375" y="55"/>
                          <a:pt x="375" y="55"/>
                          <a:pt x="375" y="55"/>
                        </a:cubicBezTo>
                        <a:cubicBezTo>
                          <a:pt x="375" y="59"/>
                          <a:pt x="376" y="61"/>
                          <a:pt x="379" y="64"/>
                        </a:cubicBezTo>
                        <a:cubicBezTo>
                          <a:pt x="378" y="65"/>
                          <a:pt x="378" y="65"/>
                          <a:pt x="378" y="65"/>
                        </a:cubicBezTo>
                        <a:cubicBezTo>
                          <a:pt x="359" y="68"/>
                          <a:pt x="359" y="68"/>
                          <a:pt x="359" y="68"/>
                        </a:cubicBezTo>
                        <a:cubicBezTo>
                          <a:pt x="359" y="69"/>
                          <a:pt x="359" y="69"/>
                          <a:pt x="359" y="69"/>
                        </a:cubicBezTo>
                        <a:cubicBezTo>
                          <a:pt x="360" y="73"/>
                          <a:pt x="361" y="75"/>
                          <a:pt x="361" y="80"/>
                        </a:cubicBezTo>
                        <a:cubicBezTo>
                          <a:pt x="361" y="84"/>
                          <a:pt x="361" y="84"/>
                          <a:pt x="361" y="84"/>
                        </a:cubicBezTo>
                        <a:cubicBezTo>
                          <a:pt x="361" y="88"/>
                          <a:pt x="361" y="92"/>
                          <a:pt x="358" y="94"/>
                        </a:cubicBezTo>
                        <a:cubicBezTo>
                          <a:pt x="359" y="96"/>
                          <a:pt x="359" y="98"/>
                          <a:pt x="360" y="98"/>
                        </a:cubicBezTo>
                        <a:cubicBezTo>
                          <a:pt x="364" y="98"/>
                          <a:pt x="365" y="93"/>
                          <a:pt x="369" y="93"/>
                        </a:cubicBezTo>
                        <a:cubicBezTo>
                          <a:pt x="371" y="93"/>
                          <a:pt x="370" y="96"/>
                          <a:pt x="372" y="98"/>
                        </a:cubicBezTo>
                        <a:cubicBezTo>
                          <a:pt x="373" y="99"/>
                          <a:pt x="374" y="99"/>
                          <a:pt x="376" y="99"/>
                        </a:cubicBezTo>
                        <a:cubicBezTo>
                          <a:pt x="377" y="99"/>
                          <a:pt x="377" y="99"/>
                          <a:pt x="378" y="99"/>
                        </a:cubicBezTo>
                        <a:cubicBezTo>
                          <a:pt x="378" y="102"/>
                          <a:pt x="376" y="103"/>
                          <a:pt x="376" y="105"/>
                        </a:cubicBezTo>
                        <a:cubicBezTo>
                          <a:pt x="376" y="106"/>
                          <a:pt x="376" y="107"/>
                          <a:pt x="376" y="108"/>
                        </a:cubicBezTo>
                        <a:cubicBezTo>
                          <a:pt x="376" y="109"/>
                          <a:pt x="375" y="109"/>
                          <a:pt x="375" y="109"/>
                        </a:cubicBezTo>
                        <a:cubicBezTo>
                          <a:pt x="373" y="109"/>
                          <a:pt x="372" y="108"/>
                          <a:pt x="370" y="108"/>
                        </a:cubicBezTo>
                        <a:cubicBezTo>
                          <a:pt x="370" y="111"/>
                          <a:pt x="370" y="111"/>
                          <a:pt x="370" y="111"/>
                        </a:cubicBezTo>
                        <a:cubicBezTo>
                          <a:pt x="368" y="110"/>
                          <a:pt x="367" y="109"/>
                          <a:pt x="365" y="109"/>
                        </a:cubicBezTo>
                        <a:cubicBezTo>
                          <a:pt x="363" y="109"/>
                          <a:pt x="362" y="110"/>
                          <a:pt x="359" y="111"/>
                        </a:cubicBezTo>
                        <a:cubicBezTo>
                          <a:pt x="361" y="116"/>
                          <a:pt x="367" y="117"/>
                          <a:pt x="367" y="122"/>
                        </a:cubicBezTo>
                        <a:cubicBezTo>
                          <a:pt x="367" y="125"/>
                          <a:pt x="366" y="127"/>
                          <a:pt x="366" y="129"/>
                        </a:cubicBezTo>
                        <a:cubicBezTo>
                          <a:pt x="366" y="132"/>
                          <a:pt x="367" y="133"/>
                          <a:pt x="367" y="135"/>
                        </a:cubicBezTo>
                        <a:cubicBezTo>
                          <a:pt x="370" y="137"/>
                          <a:pt x="372" y="138"/>
                          <a:pt x="375" y="140"/>
                        </a:cubicBezTo>
                        <a:cubicBezTo>
                          <a:pt x="373" y="142"/>
                          <a:pt x="372" y="143"/>
                          <a:pt x="371" y="145"/>
                        </a:cubicBezTo>
                        <a:cubicBezTo>
                          <a:pt x="368" y="144"/>
                          <a:pt x="367" y="141"/>
                          <a:pt x="363" y="141"/>
                        </a:cubicBezTo>
                        <a:cubicBezTo>
                          <a:pt x="363" y="141"/>
                          <a:pt x="362" y="141"/>
                          <a:pt x="362" y="141"/>
                        </a:cubicBezTo>
                        <a:cubicBezTo>
                          <a:pt x="362" y="145"/>
                          <a:pt x="362" y="147"/>
                          <a:pt x="361" y="151"/>
                        </a:cubicBezTo>
                        <a:cubicBezTo>
                          <a:pt x="359" y="155"/>
                          <a:pt x="354" y="154"/>
                          <a:pt x="350" y="155"/>
                        </a:cubicBezTo>
                        <a:cubicBezTo>
                          <a:pt x="347" y="155"/>
                          <a:pt x="348" y="159"/>
                          <a:pt x="346" y="161"/>
                        </a:cubicBezTo>
                        <a:cubicBezTo>
                          <a:pt x="346" y="155"/>
                          <a:pt x="348" y="149"/>
                          <a:pt x="343" y="146"/>
                        </a:cubicBezTo>
                        <a:cubicBezTo>
                          <a:pt x="340" y="154"/>
                          <a:pt x="339" y="159"/>
                          <a:pt x="337" y="168"/>
                        </a:cubicBezTo>
                        <a:cubicBezTo>
                          <a:pt x="334" y="167"/>
                          <a:pt x="334" y="164"/>
                          <a:pt x="331" y="164"/>
                        </a:cubicBezTo>
                        <a:cubicBezTo>
                          <a:pt x="329" y="164"/>
                          <a:pt x="329" y="167"/>
                          <a:pt x="327" y="168"/>
                        </a:cubicBezTo>
                        <a:cubicBezTo>
                          <a:pt x="324" y="170"/>
                          <a:pt x="322" y="170"/>
                          <a:pt x="318" y="171"/>
                        </a:cubicBezTo>
                        <a:cubicBezTo>
                          <a:pt x="315" y="171"/>
                          <a:pt x="315" y="175"/>
                          <a:pt x="312" y="175"/>
                        </a:cubicBezTo>
                        <a:cubicBezTo>
                          <a:pt x="310" y="175"/>
                          <a:pt x="309" y="174"/>
                          <a:pt x="307" y="174"/>
                        </a:cubicBezTo>
                        <a:cubicBezTo>
                          <a:pt x="307" y="174"/>
                          <a:pt x="307" y="175"/>
                          <a:pt x="306" y="175"/>
                        </a:cubicBezTo>
                        <a:cubicBezTo>
                          <a:pt x="306" y="178"/>
                          <a:pt x="306" y="178"/>
                          <a:pt x="306" y="178"/>
                        </a:cubicBezTo>
                        <a:cubicBezTo>
                          <a:pt x="306" y="181"/>
                          <a:pt x="310" y="182"/>
                          <a:pt x="310" y="185"/>
                        </a:cubicBezTo>
                        <a:cubicBezTo>
                          <a:pt x="310" y="186"/>
                          <a:pt x="309" y="186"/>
                          <a:pt x="309" y="187"/>
                        </a:cubicBezTo>
                        <a:cubicBezTo>
                          <a:pt x="306" y="185"/>
                          <a:pt x="305" y="183"/>
                          <a:pt x="302" y="179"/>
                        </a:cubicBezTo>
                        <a:cubicBezTo>
                          <a:pt x="297" y="182"/>
                          <a:pt x="296" y="186"/>
                          <a:pt x="291" y="188"/>
                        </a:cubicBezTo>
                        <a:cubicBezTo>
                          <a:pt x="289" y="189"/>
                          <a:pt x="288" y="191"/>
                          <a:pt x="285" y="191"/>
                        </a:cubicBezTo>
                        <a:cubicBezTo>
                          <a:pt x="283" y="191"/>
                          <a:pt x="280" y="191"/>
                          <a:pt x="280" y="193"/>
                        </a:cubicBezTo>
                        <a:cubicBezTo>
                          <a:pt x="280" y="195"/>
                          <a:pt x="282" y="196"/>
                          <a:pt x="282" y="198"/>
                        </a:cubicBezTo>
                        <a:cubicBezTo>
                          <a:pt x="282" y="200"/>
                          <a:pt x="280" y="201"/>
                          <a:pt x="280" y="204"/>
                        </a:cubicBezTo>
                        <a:cubicBezTo>
                          <a:pt x="278" y="207"/>
                          <a:pt x="279" y="210"/>
                          <a:pt x="276" y="213"/>
                        </a:cubicBezTo>
                        <a:cubicBezTo>
                          <a:pt x="273" y="216"/>
                          <a:pt x="271" y="216"/>
                          <a:pt x="267" y="219"/>
                        </a:cubicBezTo>
                        <a:cubicBezTo>
                          <a:pt x="261" y="224"/>
                          <a:pt x="257" y="228"/>
                          <a:pt x="249" y="228"/>
                        </a:cubicBezTo>
                        <a:cubicBezTo>
                          <a:pt x="245" y="228"/>
                          <a:pt x="244" y="227"/>
                          <a:pt x="240" y="227"/>
                        </a:cubicBezTo>
                        <a:cubicBezTo>
                          <a:pt x="242" y="232"/>
                          <a:pt x="242" y="235"/>
                          <a:pt x="243" y="240"/>
                        </a:cubicBezTo>
                        <a:cubicBezTo>
                          <a:pt x="244" y="242"/>
                          <a:pt x="243" y="244"/>
                          <a:pt x="243" y="246"/>
                        </a:cubicBezTo>
                        <a:cubicBezTo>
                          <a:pt x="244" y="249"/>
                          <a:pt x="249" y="248"/>
                          <a:pt x="249" y="251"/>
                        </a:cubicBezTo>
                        <a:cubicBezTo>
                          <a:pt x="249" y="255"/>
                          <a:pt x="246" y="257"/>
                          <a:pt x="246" y="262"/>
                        </a:cubicBezTo>
                        <a:cubicBezTo>
                          <a:pt x="246" y="267"/>
                          <a:pt x="250" y="269"/>
                          <a:pt x="253" y="273"/>
                        </a:cubicBezTo>
                        <a:cubicBezTo>
                          <a:pt x="253" y="273"/>
                          <a:pt x="253" y="273"/>
                          <a:pt x="253" y="273"/>
                        </a:cubicBezTo>
                        <a:cubicBezTo>
                          <a:pt x="250" y="274"/>
                          <a:pt x="249" y="275"/>
                          <a:pt x="247" y="276"/>
                        </a:cubicBezTo>
                        <a:cubicBezTo>
                          <a:pt x="245" y="276"/>
                          <a:pt x="244" y="275"/>
                          <a:pt x="242" y="277"/>
                        </a:cubicBezTo>
                        <a:cubicBezTo>
                          <a:pt x="239" y="279"/>
                          <a:pt x="241" y="284"/>
                          <a:pt x="238" y="284"/>
                        </a:cubicBezTo>
                        <a:cubicBezTo>
                          <a:pt x="237" y="284"/>
                          <a:pt x="237" y="284"/>
                          <a:pt x="236" y="284"/>
                        </a:cubicBezTo>
                        <a:cubicBezTo>
                          <a:pt x="234" y="284"/>
                          <a:pt x="234" y="284"/>
                          <a:pt x="234" y="284"/>
                        </a:cubicBezTo>
                        <a:cubicBezTo>
                          <a:pt x="234" y="285"/>
                          <a:pt x="234" y="285"/>
                          <a:pt x="234" y="285"/>
                        </a:cubicBezTo>
                        <a:cubicBezTo>
                          <a:pt x="235" y="287"/>
                          <a:pt x="235" y="287"/>
                          <a:pt x="235" y="287"/>
                        </a:cubicBezTo>
                        <a:cubicBezTo>
                          <a:pt x="233" y="288"/>
                          <a:pt x="231" y="286"/>
                          <a:pt x="229" y="287"/>
                        </a:cubicBezTo>
                        <a:cubicBezTo>
                          <a:pt x="227" y="288"/>
                          <a:pt x="227" y="290"/>
                          <a:pt x="226" y="292"/>
                        </a:cubicBezTo>
                        <a:cubicBezTo>
                          <a:pt x="228" y="291"/>
                          <a:pt x="229" y="292"/>
                          <a:pt x="231" y="292"/>
                        </a:cubicBezTo>
                        <a:cubicBezTo>
                          <a:pt x="234" y="292"/>
                          <a:pt x="236" y="291"/>
                          <a:pt x="239" y="290"/>
                        </a:cubicBezTo>
                        <a:cubicBezTo>
                          <a:pt x="241" y="290"/>
                          <a:pt x="243" y="290"/>
                          <a:pt x="244" y="288"/>
                        </a:cubicBezTo>
                        <a:cubicBezTo>
                          <a:pt x="246" y="288"/>
                          <a:pt x="246" y="289"/>
                          <a:pt x="247" y="289"/>
                        </a:cubicBezTo>
                        <a:cubicBezTo>
                          <a:pt x="250" y="289"/>
                          <a:pt x="251" y="289"/>
                          <a:pt x="254" y="289"/>
                        </a:cubicBezTo>
                        <a:cubicBezTo>
                          <a:pt x="251" y="293"/>
                          <a:pt x="246" y="291"/>
                          <a:pt x="244" y="296"/>
                        </a:cubicBezTo>
                        <a:cubicBezTo>
                          <a:pt x="244" y="298"/>
                          <a:pt x="241" y="299"/>
                          <a:pt x="240" y="301"/>
                        </a:cubicBezTo>
                        <a:cubicBezTo>
                          <a:pt x="239" y="301"/>
                          <a:pt x="240" y="302"/>
                          <a:pt x="240" y="303"/>
                        </a:cubicBezTo>
                        <a:cubicBezTo>
                          <a:pt x="238" y="306"/>
                          <a:pt x="235" y="305"/>
                          <a:pt x="232" y="305"/>
                        </a:cubicBezTo>
                        <a:cubicBezTo>
                          <a:pt x="232" y="309"/>
                          <a:pt x="227" y="309"/>
                          <a:pt x="223" y="309"/>
                        </a:cubicBezTo>
                        <a:cubicBezTo>
                          <a:pt x="220" y="309"/>
                          <a:pt x="218" y="309"/>
                          <a:pt x="216" y="311"/>
                        </a:cubicBezTo>
                        <a:cubicBezTo>
                          <a:pt x="214" y="312"/>
                          <a:pt x="214" y="315"/>
                          <a:pt x="212" y="315"/>
                        </a:cubicBezTo>
                        <a:cubicBezTo>
                          <a:pt x="211" y="315"/>
                          <a:pt x="211" y="314"/>
                          <a:pt x="210" y="314"/>
                        </a:cubicBezTo>
                        <a:cubicBezTo>
                          <a:pt x="208" y="314"/>
                          <a:pt x="207" y="316"/>
                          <a:pt x="205" y="316"/>
                        </a:cubicBezTo>
                        <a:cubicBezTo>
                          <a:pt x="203" y="317"/>
                          <a:pt x="201" y="316"/>
                          <a:pt x="199" y="317"/>
                        </a:cubicBezTo>
                        <a:cubicBezTo>
                          <a:pt x="194" y="318"/>
                          <a:pt x="196" y="328"/>
                          <a:pt x="191" y="328"/>
                        </a:cubicBezTo>
                        <a:cubicBezTo>
                          <a:pt x="188" y="328"/>
                          <a:pt x="188" y="323"/>
                          <a:pt x="187" y="320"/>
                        </a:cubicBezTo>
                        <a:cubicBezTo>
                          <a:pt x="185" y="317"/>
                          <a:pt x="182" y="317"/>
                          <a:pt x="179" y="315"/>
                        </a:cubicBezTo>
                        <a:cubicBezTo>
                          <a:pt x="175" y="319"/>
                          <a:pt x="173" y="323"/>
                          <a:pt x="168" y="325"/>
                        </a:cubicBezTo>
                        <a:cubicBezTo>
                          <a:pt x="169" y="327"/>
                          <a:pt x="171" y="327"/>
                          <a:pt x="173" y="328"/>
                        </a:cubicBezTo>
                        <a:cubicBezTo>
                          <a:pt x="175" y="330"/>
                          <a:pt x="174" y="332"/>
                          <a:pt x="174" y="335"/>
                        </a:cubicBezTo>
                        <a:cubicBezTo>
                          <a:pt x="174" y="335"/>
                          <a:pt x="174" y="336"/>
                          <a:pt x="174" y="336"/>
                        </a:cubicBezTo>
                        <a:cubicBezTo>
                          <a:pt x="170" y="334"/>
                          <a:pt x="170" y="330"/>
                          <a:pt x="167" y="328"/>
                        </a:cubicBezTo>
                        <a:cubicBezTo>
                          <a:pt x="165" y="326"/>
                          <a:pt x="163" y="326"/>
                          <a:pt x="161" y="325"/>
                        </a:cubicBezTo>
                        <a:cubicBezTo>
                          <a:pt x="159" y="324"/>
                          <a:pt x="159" y="321"/>
                          <a:pt x="156" y="321"/>
                        </a:cubicBezTo>
                        <a:cubicBezTo>
                          <a:pt x="154" y="321"/>
                          <a:pt x="154" y="323"/>
                          <a:pt x="152" y="325"/>
                        </a:cubicBezTo>
                        <a:cubicBezTo>
                          <a:pt x="148" y="328"/>
                          <a:pt x="146" y="330"/>
                          <a:pt x="142" y="333"/>
                        </a:cubicBezTo>
                        <a:cubicBezTo>
                          <a:pt x="141" y="332"/>
                          <a:pt x="141" y="332"/>
                          <a:pt x="141" y="332"/>
                        </a:cubicBezTo>
                        <a:cubicBezTo>
                          <a:pt x="141" y="327"/>
                          <a:pt x="141" y="327"/>
                          <a:pt x="141" y="327"/>
                        </a:cubicBezTo>
                        <a:cubicBezTo>
                          <a:pt x="141" y="323"/>
                          <a:pt x="141" y="321"/>
                          <a:pt x="143" y="318"/>
                        </a:cubicBezTo>
                        <a:cubicBezTo>
                          <a:pt x="143" y="317"/>
                          <a:pt x="145" y="317"/>
                          <a:pt x="145" y="316"/>
                        </a:cubicBezTo>
                        <a:cubicBezTo>
                          <a:pt x="145" y="315"/>
                          <a:pt x="145" y="314"/>
                          <a:pt x="145" y="313"/>
                        </a:cubicBezTo>
                        <a:cubicBezTo>
                          <a:pt x="142" y="314"/>
                          <a:pt x="141" y="314"/>
                          <a:pt x="139" y="315"/>
                        </a:cubicBezTo>
                        <a:cubicBezTo>
                          <a:pt x="137" y="310"/>
                          <a:pt x="134" y="308"/>
                          <a:pt x="129" y="308"/>
                        </a:cubicBezTo>
                        <a:cubicBezTo>
                          <a:pt x="126" y="308"/>
                          <a:pt x="125" y="311"/>
                          <a:pt x="125" y="315"/>
                        </a:cubicBezTo>
                        <a:cubicBezTo>
                          <a:pt x="125" y="318"/>
                          <a:pt x="125" y="318"/>
                          <a:pt x="125" y="318"/>
                        </a:cubicBezTo>
                        <a:cubicBezTo>
                          <a:pt x="125" y="321"/>
                          <a:pt x="123" y="321"/>
                          <a:pt x="123" y="324"/>
                        </a:cubicBezTo>
                        <a:cubicBezTo>
                          <a:pt x="123" y="326"/>
                          <a:pt x="120" y="326"/>
                          <a:pt x="118" y="328"/>
                        </a:cubicBezTo>
                        <a:cubicBezTo>
                          <a:pt x="117" y="329"/>
                          <a:pt x="117" y="330"/>
                          <a:pt x="117" y="331"/>
                        </a:cubicBezTo>
                        <a:cubicBezTo>
                          <a:pt x="116" y="332"/>
                          <a:pt x="114" y="332"/>
                          <a:pt x="114" y="333"/>
                        </a:cubicBezTo>
                        <a:cubicBezTo>
                          <a:pt x="114" y="335"/>
                          <a:pt x="116" y="336"/>
                          <a:pt x="116" y="338"/>
                        </a:cubicBezTo>
                        <a:cubicBezTo>
                          <a:pt x="116" y="340"/>
                          <a:pt x="114" y="341"/>
                          <a:pt x="114" y="344"/>
                        </a:cubicBezTo>
                        <a:cubicBezTo>
                          <a:pt x="114" y="346"/>
                          <a:pt x="116" y="347"/>
                          <a:pt x="116" y="349"/>
                        </a:cubicBezTo>
                        <a:cubicBezTo>
                          <a:pt x="116" y="350"/>
                          <a:pt x="116" y="350"/>
                          <a:pt x="116" y="350"/>
                        </a:cubicBezTo>
                        <a:cubicBezTo>
                          <a:pt x="110" y="349"/>
                          <a:pt x="106" y="348"/>
                          <a:pt x="101" y="344"/>
                        </a:cubicBezTo>
                        <a:cubicBezTo>
                          <a:pt x="99" y="342"/>
                          <a:pt x="97" y="342"/>
                          <a:pt x="96" y="339"/>
                        </a:cubicBezTo>
                        <a:cubicBezTo>
                          <a:pt x="95" y="335"/>
                          <a:pt x="95" y="332"/>
                          <a:pt x="93" y="328"/>
                        </a:cubicBezTo>
                        <a:cubicBezTo>
                          <a:pt x="96" y="326"/>
                          <a:pt x="98" y="326"/>
                          <a:pt x="101" y="323"/>
                        </a:cubicBezTo>
                        <a:cubicBezTo>
                          <a:pt x="101" y="318"/>
                          <a:pt x="100" y="316"/>
                          <a:pt x="100" y="312"/>
                        </a:cubicBezTo>
                        <a:cubicBezTo>
                          <a:pt x="100" y="306"/>
                          <a:pt x="102" y="303"/>
                          <a:pt x="106" y="298"/>
                        </a:cubicBezTo>
                        <a:cubicBezTo>
                          <a:pt x="103" y="299"/>
                          <a:pt x="100" y="298"/>
                          <a:pt x="97" y="300"/>
                        </a:cubicBezTo>
                        <a:cubicBezTo>
                          <a:pt x="95" y="302"/>
                          <a:pt x="96" y="304"/>
                          <a:pt x="95" y="306"/>
                        </a:cubicBezTo>
                        <a:cubicBezTo>
                          <a:pt x="93" y="305"/>
                          <a:pt x="92" y="304"/>
                          <a:pt x="90" y="303"/>
                        </a:cubicBezTo>
                        <a:cubicBezTo>
                          <a:pt x="90" y="303"/>
                          <a:pt x="90" y="303"/>
                          <a:pt x="90" y="303"/>
                        </a:cubicBezTo>
                        <a:cubicBezTo>
                          <a:pt x="116" y="261"/>
                          <a:pt x="116" y="261"/>
                          <a:pt x="116" y="261"/>
                        </a:cubicBezTo>
                        <a:cubicBezTo>
                          <a:pt x="120" y="255"/>
                          <a:pt x="120" y="255"/>
                          <a:pt x="120" y="255"/>
                        </a:cubicBezTo>
                        <a:cubicBezTo>
                          <a:pt x="120" y="250"/>
                          <a:pt x="120" y="250"/>
                          <a:pt x="120" y="250"/>
                        </a:cubicBezTo>
                        <a:cubicBezTo>
                          <a:pt x="121" y="240"/>
                          <a:pt x="121" y="240"/>
                          <a:pt x="121" y="240"/>
                        </a:cubicBezTo>
                        <a:cubicBezTo>
                          <a:pt x="121" y="236"/>
                          <a:pt x="121" y="236"/>
                          <a:pt x="121" y="236"/>
                        </a:cubicBezTo>
                        <a:cubicBezTo>
                          <a:pt x="121" y="232"/>
                          <a:pt x="124" y="230"/>
                          <a:pt x="124" y="226"/>
                        </a:cubicBezTo>
                        <a:cubicBezTo>
                          <a:pt x="124" y="220"/>
                          <a:pt x="116" y="220"/>
                          <a:pt x="116" y="215"/>
                        </a:cubicBezTo>
                        <a:cubicBezTo>
                          <a:pt x="116" y="212"/>
                          <a:pt x="116" y="212"/>
                          <a:pt x="116" y="212"/>
                        </a:cubicBezTo>
                        <a:cubicBezTo>
                          <a:pt x="116" y="209"/>
                          <a:pt x="113" y="210"/>
                          <a:pt x="111" y="209"/>
                        </a:cubicBezTo>
                        <a:cubicBezTo>
                          <a:pt x="108" y="209"/>
                          <a:pt x="106" y="209"/>
                          <a:pt x="104" y="208"/>
                        </a:cubicBezTo>
                        <a:cubicBezTo>
                          <a:pt x="98" y="205"/>
                          <a:pt x="96" y="201"/>
                          <a:pt x="93" y="196"/>
                        </a:cubicBezTo>
                        <a:cubicBezTo>
                          <a:pt x="91" y="193"/>
                          <a:pt x="88" y="192"/>
                          <a:pt x="86" y="189"/>
                        </a:cubicBezTo>
                        <a:cubicBezTo>
                          <a:pt x="85" y="188"/>
                          <a:pt x="86" y="186"/>
                          <a:pt x="85" y="185"/>
                        </a:cubicBezTo>
                        <a:cubicBezTo>
                          <a:pt x="81" y="181"/>
                          <a:pt x="74" y="180"/>
                          <a:pt x="74" y="174"/>
                        </a:cubicBezTo>
                        <a:cubicBezTo>
                          <a:pt x="74" y="172"/>
                          <a:pt x="76" y="172"/>
                          <a:pt x="76" y="170"/>
                        </a:cubicBezTo>
                        <a:cubicBezTo>
                          <a:pt x="76" y="170"/>
                          <a:pt x="75" y="169"/>
                          <a:pt x="75" y="169"/>
                        </a:cubicBezTo>
                        <a:cubicBezTo>
                          <a:pt x="74" y="166"/>
                          <a:pt x="74" y="164"/>
                          <a:pt x="72" y="164"/>
                        </a:cubicBezTo>
                        <a:cubicBezTo>
                          <a:pt x="70" y="164"/>
                          <a:pt x="69" y="164"/>
                          <a:pt x="68" y="165"/>
                        </a:cubicBezTo>
                        <a:cubicBezTo>
                          <a:pt x="67" y="165"/>
                          <a:pt x="67" y="165"/>
                          <a:pt x="67" y="165"/>
                        </a:cubicBezTo>
                        <a:cubicBezTo>
                          <a:pt x="68" y="164"/>
                          <a:pt x="68" y="164"/>
                          <a:pt x="68" y="164"/>
                        </a:cubicBezTo>
                        <a:cubicBezTo>
                          <a:pt x="67" y="163"/>
                          <a:pt x="67" y="163"/>
                          <a:pt x="67" y="163"/>
                        </a:cubicBezTo>
                        <a:cubicBezTo>
                          <a:pt x="60" y="161"/>
                          <a:pt x="57" y="158"/>
                          <a:pt x="51" y="153"/>
                        </a:cubicBezTo>
                        <a:cubicBezTo>
                          <a:pt x="49" y="151"/>
                          <a:pt x="49" y="149"/>
                          <a:pt x="47" y="147"/>
                        </a:cubicBezTo>
                        <a:cubicBezTo>
                          <a:pt x="45" y="148"/>
                          <a:pt x="45" y="148"/>
                          <a:pt x="45" y="148"/>
                        </a:cubicBezTo>
                        <a:cubicBezTo>
                          <a:pt x="44" y="147"/>
                          <a:pt x="44" y="147"/>
                          <a:pt x="43" y="147"/>
                        </a:cubicBezTo>
                        <a:cubicBezTo>
                          <a:pt x="40" y="147"/>
                          <a:pt x="40" y="151"/>
                          <a:pt x="39" y="153"/>
                        </a:cubicBezTo>
                        <a:cubicBezTo>
                          <a:pt x="34" y="150"/>
                          <a:pt x="34" y="146"/>
                          <a:pt x="31" y="142"/>
                        </a:cubicBezTo>
                        <a:cubicBezTo>
                          <a:pt x="30" y="141"/>
                          <a:pt x="28" y="141"/>
                          <a:pt x="28" y="139"/>
                        </a:cubicBezTo>
                        <a:cubicBezTo>
                          <a:pt x="28" y="138"/>
                          <a:pt x="28" y="137"/>
                          <a:pt x="28" y="135"/>
                        </a:cubicBezTo>
                        <a:cubicBezTo>
                          <a:pt x="28" y="135"/>
                          <a:pt x="28" y="135"/>
                          <a:pt x="28" y="135"/>
                        </a:cubicBezTo>
                        <a:cubicBezTo>
                          <a:pt x="30" y="131"/>
                          <a:pt x="36" y="132"/>
                          <a:pt x="37" y="127"/>
                        </a:cubicBezTo>
                        <a:cubicBezTo>
                          <a:pt x="34" y="127"/>
                          <a:pt x="33" y="129"/>
                          <a:pt x="30" y="129"/>
                        </a:cubicBezTo>
                        <a:cubicBezTo>
                          <a:pt x="29" y="129"/>
                          <a:pt x="29" y="129"/>
                          <a:pt x="28" y="129"/>
                        </a:cubicBezTo>
                        <a:cubicBezTo>
                          <a:pt x="28" y="127"/>
                          <a:pt x="28" y="126"/>
                          <a:pt x="28" y="123"/>
                        </a:cubicBezTo>
                        <a:cubicBezTo>
                          <a:pt x="28" y="120"/>
                          <a:pt x="32" y="119"/>
                          <a:pt x="32" y="116"/>
                        </a:cubicBezTo>
                        <a:cubicBezTo>
                          <a:pt x="32" y="113"/>
                          <a:pt x="29" y="112"/>
                          <a:pt x="29" y="110"/>
                        </a:cubicBezTo>
                        <a:cubicBezTo>
                          <a:pt x="29" y="107"/>
                          <a:pt x="32" y="105"/>
                          <a:pt x="32" y="102"/>
                        </a:cubicBezTo>
                        <a:cubicBezTo>
                          <a:pt x="32" y="100"/>
                          <a:pt x="30" y="99"/>
                          <a:pt x="29" y="97"/>
                        </a:cubicBezTo>
                        <a:cubicBezTo>
                          <a:pt x="27" y="94"/>
                          <a:pt x="27" y="92"/>
                          <a:pt x="26" y="89"/>
                        </a:cubicBezTo>
                        <a:cubicBezTo>
                          <a:pt x="24" y="85"/>
                          <a:pt x="22" y="83"/>
                          <a:pt x="20" y="79"/>
                        </a:cubicBezTo>
                        <a:cubicBezTo>
                          <a:pt x="19" y="77"/>
                          <a:pt x="20" y="74"/>
                          <a:pt x="18" y="74"/>
                        </a:cubicBezTo>
                        <a:cubicBezTo>
                          <a:pt x="16" y="74"/>
                          <a:pt x="16" y="76"/>
                          <a:pt x="14" y="76"/>
                        </a:cubicBezTo>
                        <a:cubicBezTo>
                          <a:pt x="14" y="71"/>
                          <a:pt x="14" y="71"/>
                          <a:pt x="14" y="71"/>
                        </a:cubicBezTo>
                        <a:cubicBezTo>
                          <a:pt x="14" y="69"/>
                          <a:pt x="16" y="69"/>
                          <a:pt x="16" y="67"/>
                        </a:cubicBezTo>
                        <a:cubicBezTo>
                          <a:pt x="16" y="65"/>
                          <a:pt x="13" y="65"/>
                          <a:pt x="12" y="63"/>
                        </a:cubicBezTo>
                        <a:cubicBezTo>
                          <a:pt x="10" y="59"/>
                          <a:pt x="8" y="58"/>
                          <a:pt x="5" y="56"/>
                        </a:cubicBezTo>
                        <a:cubicBezTo>
                          <a:pt x="3" y="56"/>
                          <a:pt x="0" y="55"/>
                          <a:pt x="0" y="53"/>
                        </a:cubicBezTo>
                        <a:cubicBezTo>
                          <a:pt x="0" y="49"/>
                          <a:pt x="3" y="47"/>
                          <a:pt x="3" y="44"/>
                        </a:cubicBezTo>
                        <a:cubicBezTo>
                          <a:pt x="3" y="39"/>
                          <a:pt x="1" y="37"/>
                          <a:pt x="1" y="33"/>
                        </a:cubicBezTo>
                        <a:cubicBezTo>
                          <a:pt x="1" y="32"/>
                          <a:pt x="1" y="32"/>
                          <a:pt x="1" y="32"/>
                        </a:cubicBezTo>
                        <a:cubicBezTo>
                          <a:pt x="1" y="33"/>
                          <a:pt x="1" y="33"/>
                          <a:pt x="1" y="33"/>
                        </a:cubicBezTo>
                        <a:cubicBezTo>
                          <a:pt x="5" y="36"/>
                          <a:pt x="6" y="41"/>
                          <a:pt x="11" y="41"/>
                        </a:cubicBezTo>
                        <a:cubicBezTo>
                          <a:pt x="14" y="41"/>
                          <a:pt x="15" y="39"/>
                          <a:pt x="17" y="39"/>
                        </a:cubicBezTo>
                        <a:cubicBezTo>
                          <a:pt x="20" y="39"/>
                          <a:pt x="19" y="43"/>
                          <a:pt x="21" y="45"/>
                        </a:cubicBezTo>
                        <a:cubicBezTo>
                          <a:pt x="25" y="45"/>
                          <a:pt x="25" y="45"/>
                          <a:pt x="25" y="45"/>
                        </a:cubicBezTo>
                        <a:cubicBezTo>
                          <a:pt x="26" y="45"/>
                          <a:pt x="27" y="44"/>
                          <a:pt x="27" y="42"/>
                        </a:cubicBezTo>
                        <a:cubicBezTo>
                          <a:pt x="27" y="40"/>
                          <a:pt x="23" y="41"/>
                          <a:pt x="23" y="39"/>
                        </a:cubicBezTo>
                        <a:cubicBezTo>
                          <a:pt x="23" y="36"/>
                          <a:pt x="25" y="36"/>
                          <a:pt x="26" y="33"/>
                        </a:cubicBezTo>
                        <a:cubicBezTo>
                          <a:pt x="30" y="27"/>
                          <a:pt x="30" y="23"/>
                          <a:pt x="33" y="16"/>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52" name="Google Shape;52;p4"/>
                  <p:cNvSpPr/>
                  <p:nvPr/>
                </p:nvSpPr>
                <p:spPr>
                  <a:xfrm>
                    <a:off x="6848475" y="1706563"/>
                    <a:ext cx="304800" cy="427037"/>
                  </a:xfrm>
                  <a:custGeom>
                    <a:avLst/>
                    <a:gdLst/>
                    <a:ahLst/>
                    <a:cxnLst/>
                    <a:rect l="l" t="t" r="r" b="b"/>
                    <a:pathLst>
                      <a:path w="209" h="293" extrusionOk="0">
                        <a:moveTo>
                          <a:pt x="13" y="221"/>
                        </a:moveTo>
                        <a:cubicBezTo>
                          <a:pt x="10" y="217"/>
                          <a:pt x="6" y="215"/>
                          <a:pt x="6" y="210"/>
                        </a:cubicBezTo>
                        <a:cubicBezTo>
                          <a:pt x="6" y="205"/>
                          <a:pt x="9" y="203"/>
                          <a:pt x="9" y="199"/>
                        </a:cubicBezTo>
                        <a:cubicBezTo>
                          <a:pt x="9" y="196"/>
                          <a:pt x="4" y="197"/>
                          <a:pt x="3" y="194"/>
                        </a:cubicBezTo>
                        <a:cubicBezTo>
                          <a:pt x="3" y="192"/>
                          <a:pt x="4" y="190"/>
                          <a:pt x="3" y="188"/>
                        </a:cubicBezTo>
                        <a:cubicBezTo>
                          <a:pt x="2" y="183"/>
                          <a:pt x="2" y="180"/>
                          <a:pt x="0" y="175"/>
                        </a:cubicBezTo>
                        <a:cubicBezTo>
                          <a:pt x="4" y="175"/>
                          <a:pt x="5" y="176"/>
                          <a:pt x="9" y="176"/>
                        </a:cubicBezTo>
                        <a:cubicBezTo>
                          <a:pt x="17" y="176"/>
                          <a:pt x="21" y="172"/>
                          <a:pt x="27" y="167"/>
                        </a:cubicBezTo>
                        <a:cubicBezTo>
                          <a:pt x="31" y="164"/>
                          <a:pt x="33" y="164"/>
                          <a:pt x="36" y="161"/>
                        </a:cubicBezTo>
                        <a:cubicBezTo>
                          <a:pt x="39" y="158"/>
                          <a:pt x="38" y="155"/>
                          <a:pt x="40" y="152"/>
                        </a:cubicBezTo>
                        <a:cubicBezTo>
                          <a:pt x="40" y="149"/>
                          <a:pt x="42" y="148"/>
                          <a:pt x="42" y="146"/>
                        </a:cubicBezTo>
                        <a:cubicBezTo>
                          <a:pt x="42" y="144"/>
                          <a:pt x="40" y="143"/>
                          <a:pt x="40" y="141"/>
                        </a:cubicBezTo>
                        <a:cubicBezTo>
                          <a:pt x="40" y="139"/>
                          <a:pt x="43" y="139"/>
                          <a:pt x="45" y="139"/>
                        </a:cubicBezTo>
                        <a:cubicBezTo>
                          <a:pt x="48" y="139"/>
                          <a:pt x="49" y="137"/>
                          <a:pt x="51" y="136"/>
                        </a:cubicBezTo>
                        <a:cubicBezTo>
                          <a:pt x="56" y="134"/>
                          <a:pt x="57" y="130"/>
                          <a:pt x="62" y="127"/>
                        </a:cubicBezTo>
                        <a:cubicBezTo>
                          <a:pt x="65" y="131"/>
                          <a:pt x="66" y="133"/>
                          <a:pt x="69" y="135"/>
                        </a:cubicBezTo>
                        <a:cubicBezTo>
                          <a:pt x="69" y="134"/>
                          <a:pt x="70" y="134"/>
                          <a:pt x="70" y="133"/>
                        </a:cubicBezTo>
                        <a:cubicBezTo>
                          <a:pt x="70" y="130"/>
                          <a:pt x="66" y="129"/>
                          <a:pt x="66" y="126"/>
                        </a:cubicBezTo>
                        <a:cubicBezTo>
                          <a:pt x="66" y="123"/>
                          <a:pt x="66" y="123"/>
                          <a:pt x="66" y="123"/>
                        </a:cubicBezTo>
                        <a:cubicBezTo>
                          <a:pt x="67" y="123"/>
                          <a:pt x="67" y="122"/>
                          <a:pt x="67" y="122"/>
                        </a:cubicBezTo>
                        <a:cubicBezTo>
                          <a:pt x="69" y="122"/>
                          <a:pt x="70" y="123"/>
                          <a:pt x="72" y="123"/>
                        </a:cubicBezTo>
                        <a:cubicBezTo>
                          <a:pt x="75" y="123"/>
                          <a:pt x="75" y="119"/>
                          <a:pt x="78" y="119"/>
                        </a:cubicBezTo>
                        <a:cubicBezTo>
                          <a:pt x="82" y="118"/>
                          <a:pt x="84" y="118"/>
                          <a:pt x="87" y="116"/>
                        </a:cubicBezTo>
                        <a:cubicBezTo>
                          <a:pt x="89" y="115"/>
                          <a:pt x="89" y="112"/>
                          <a:pt x="91" y="112"/>
                        </a:cubicBezTo>
                        <a:cubicBezTo>
                          <a:pt x="94" y="112"/>
                          <a:pt x="94" y="115"/>
                          <a:pt x="97" y="116"/>
                        </a:cubicBezTo>
                        <a:cubicBezTo>
                          <a:pt x="99" y="107"/>
                          <a:pt x="100" y="102"/>
                          <a:pt x="103" y="94"/>
                        </a:cubicBezTo>
                        <a:cubicBezTo>
                          <a:pt x="108" y="97"/>
                          <a:pt x="106" y="103"/>
                          <a:pt x="106" y="109"/>
                        </a:cubicBezTo>
                        <a:cubicBezTo>
                          <a:pt x="108" y="107"/>
                          <a:pt x="107" y="103"/>
                          <a:pt x="110" y="103"/>
                        </a:cubicBezTo>
                        <a:cubicBezTo>
                          <a:pt x="114" y="102"/>
                          <a:pt x="119" y="103"/>
                          <a:pt x="121" y="99"/>
                        </a:cubicBezTo>
                        <a:cubicBezTo>
                          <a:pt x="122" y="95"/>
                          <a:pt x="122" y="93"/>
                          <a:pt x="122" y="89"/>
                        </a:cubicBezTo>
                        <a:cubicBezTo>
                          <a:pt x="122" y="89"/>
                          <a:pt x="123" y="89"/>
                          <a:pt x="123" y="89"/>
                        </a:cubicBezTo>
                        <a:cubicBezTo>
                          <a:pt x="127" y="89"/>
                          <a:pt x="128" y="92"/>
                          <a:pt x="131" y="93"/>
                        </a:cubicBezTo>
                        <a:cubicBezTo>
                          <a:pt x="132" y="91"/>
                          <a:pt x="133" y="90"/>
                          <a:pt x="135" y="88"/>
                        </a:cubicBezTo>
                        <a:cubicBezTo>
                          <a:pt x="132" y="86"/>
                          <a:pt x="130" y="85"/>
                          <a:pt x="127" y="83"/>
                        </a:cubicBezTo>
                        <a:cubicBezTo>
                          <a:pt x="127" y="81"/>
                          <a:pt x="126" y="80"/>
                          <a:pt x="126" y="77"/>
                        </a:cubicBezTo>
                        <a:cubicBezTo>
                          <a:pt x="126" y="75"/>
                          <a:pt x="127" y="73"/>
                          <a:pt x="127" y="70"/>
                        </a:cubicBezTo>
                        <a:cubicBezTo>
                          <a:pt x="127" y="65"/>
                          <a:pt x="121" y="64"/>
                          <a:pt x="119" y="59"/>
                        </a:cubicBezTo>
                        <a:cubicBezTo>
                          <a:pt x="122" y="58"/>
                          <a:pt x="123" y="57"/>
                          <a:pt x="125" y="57"/>
                        </a:cubicBezTo>
                        <a:cubicBezTo>
                          <a:pt x="127" y="57"/>
                          <a:pt x="128" y="58"/>
                          <a:pt x="130" y="59"/>
                        </a:cubicBezTo>
                        <a:cubicBezTo>
                          <a:pt x="130" y="56"/>
                          <a:pt x="130" y="56"/>
                          <a:pt x="130" y="56"/>
                        </a:cubicBezTo>
                        <a:cubicBezTo>
                          <a:pt x="132" y="56"/>
                          <a:pt x="133" y="57"/>
                          <a:pt x="135" y="57"/>
                        </a:cubicBezTo>
                        <a:cubicBezTo>
                          <a:pt x="135" y="57"/>
                          <a:pt x="136" y="57"/>
                          <a:pt x="136" y="56"/>
                        </a:cubicBezTo>
                        <a:cubicBezTo>
                          <a:pt x="136" y="55"/>
                          <a:pt x="136" y="54"/>
                          <a:pt x="136" y="53"/>
                        </a:cubicBezTo>
                        <a:cubicBezTo>
                          <a:pt x="136" y="51"/>
                          <a:pt x="138" y="50"/>
                          <a:pt x="138" y="47"/>
                        </a:cubicBezTo>
                        <a:cubicBezTo>
                          <a:pt x="137" y="47"/>
                          <a:pt x="137" y="47"/>
                          <a:pt x="136" y="47"/>
                        </a:cubicBezTo>
                        <a:cubicBezTo>
                          <a:pt x="134" y="47"/>
                          <a:pt x="133" y="47"/>
                          <a:pt x="132" y="46"/>
                        </a:cubicBezTo>
                        <a:cubicBezTo>
                          <a:pt x="130" y="44"/>
                          <a:pt x="131" y="41"/>
                          <a:pt x="129" y="41"/>
                        </a:cubicBezTo>
                        <a:cubicBezTo>
                          <a:pt x="125" y="41"/>
                          <a:pt x="124" y="46"/>
                          <a:pt x="120" y="46"/>
                        </a:cubicBezTo>
                        <a:cubicBezTo>
                          <a:pt x="119" y="46"/>
                          <a:pt x="119" y="44"/>
                          <a:pt x="118" y="42"/>
                        </a:cubicBezTo>
                        <a:cubicBezTo>
                          <a:pt x="121" y="40"/>
                          <a:pt x="121" y="36"/>
                          <a:pt x="121" y="32"/>
                        </a:cubicBezTo>
                        <a:cubicBezTo>
                          <a:pt x="121" y="28"/>
                          <a:pt x="121" y="28"/>
                          <a:pt x="121" y="28"/>
                        </a:cubicBezTo>
                        <a:cubicBezTo>
                          <a:pt x="121" y="23"/>
                          <a:pt x="120" y="21"/>
                          <a:pt x="119" y="17"/>
                        </a:cubicBezTo>
                        <a:cubicBezTo>
                          <a:pt x="119" y="16"/>
                          <a:pt x="119" y="16"/>
                          <a:pt x="119" y="16"/>
                        </a:cubicBezTo>
                        <a:cubicBezTo>
                          <a:pt x="138" y="13"/>
                          <a:pt x="138" y="13"/>
                          <a:pt x="138" y="13"/>
                        </a:cubicBezTo>
                        <a:cubicBezTo>
                          <a:pt x="139" y="12"/>
                          <a:pt x="139" y="12"/>
                          <a:pt x="139" y="12"/>
                        </a:cubicBezTo>
                        <a:cubicBezTo>
                          <a:pt x="136" y="9"/>
                          <a:pt x="135" y="7"/>
                          <a:pt x="135" y="3"/>
                        </a:cubicBezTo>
                        <a:cubicBezTo>
                          <a:pt x="135" y="2"/>
                          <a:pt x="135" y="2"/>
                          <a:pt x="135" y="2"/>
                        </a:cubicBezTo>
                        <a:cubicBezTo>
                          <a:pt x="135" y="2"/>
                          <a:pt x="135" y="2"/>
                          <a:pt x="135" y="2"/>
                        </a:cubicBezTo>
                        <a:cubicBezTo>
                          <a:pt x="136" y="2"/>
                          <a:pt x="136" y="2"/>
                          <a:pt x="137" y="2"/>
                        </a:cubicBezTo>
                        <a:cubicBezTo>
                          <a:pt x="140" y="2"/>
                          <a:pt x="141" y="3"/>
                          <a:pt x="144" y="3"/>
                        </a:cubicBezTo>
                        <a:cubicBezTo>
                          <a:pt x="148" y="3"/>
                          <a:pt x="149" y="0"/>
                          <a:pt x="153" y="0"/>
                        </a:cubicBezTo>
                        <a:cubicBezTo>
                          <a:pt x="155" y="0"/>
                          <a:pt x="155" y="4"/>
                          <a:pt x="157" y="4"/>
                        </a:cubicBezTo>
                        <a:cubicBezTo>
                          <a:pt x="162" y="4"/>
                          <a:pt x="162" y="4"/>
                          <a:pt x="162" y="4"/>
                        </a:cubicBezTo>
                        <a:cubicBezTo>
                          <a:pt x="166" y="4"/>
                          <a:pt x="168" y="4"/>
                          <a:pt x="172" y="5"/>
                        </a:cubicBezTo>
                        <a:cubicBezTo>
                          <a:pt x="170" y="7"/>
                          <a:pt x="169" y="7"/>
                          <a:pt x="167" y="8"/>
                        </a:cubicBezTo>
                        <a:cubicBezTo>
                          <a:pt x="172" y="14"/>
                          <a:pt x="174" y="21"/>
                          <a:pt x="181" y="21"/>
                        </a:cubicBezTo>
                        <a:cubicBezTo>
                          <a:pt x="182" y="21"/>
                          <a:pt x="183" y="20"/>
                          <a:pt x="184" y="20"/>
                        </a:cubicBezTo>
                        <a:cubicBezTo>
                          <a:pt x="189" y="20"/>
                          <a:pt x="189" y="20"/>
                          <a:pt x="189" y="20"/>
                        </a:cubicBezTo>
                        <a:cubicBezTo>
                          <a:pt x="194" y="20"/>
                          <a:pt x="196" y="23"/>
                          <a:pt x="200" y="26"/>
                        </a:cubicBezTo>
                        <a:cubicBezTo>
                          <a:pt x="202" y="27"/>
                          <a:pt x="203" y="28"/>
                          <a:pt x="206" y="29"/>
                        </a:cubicBezTo>
                        <a:cubicBezTo>
                          <a:pt x="207" y="30"/>
                          <a:pt x="209" y="30"/>
                          <a:pt x="209" y="31"/>
                        </a:cubicBezTo>
                        <a:cubicBezTo>
                          <a:pt x="209" y="35"/>
                          <a:pt x="206" y="36"/>
                          <a:pt x="204" y="38"/>
                        </a:cubicBezTo>
                        <a:cubicBezTo>
                          <a:pt x="202" y="41"/>
                          <a:pt x="201" y="43"/>
                          <a:pt x="199" y="45"/>
                        </a:cubicBezTo>
                        <a:cubicBezTo>
                          <a:pt x="195" y="51"/>
                          <a:pt x="195" y="56"/>
                          <a:pt x="190" y="61"/>
                        </a:cubicBezTo>
                        <a:cubicBezTo>
                          <a:pt x="188" y="64"/>
                          <a:pt x="184" y="65"/>
                          <a:pt x="184" y="69"/>
                        </a:cubicBezTo>
                        <a:cubicBezTo>
                          <a:pt x="184" y="73"/>
                          <a:pt x="184" y="73"/>
                          <a:pt x="184" y="73"/>
                        </a:cubicBezTo>
                        <a:cubicBezTo>
                          <a:pt x="184" y="79"/>
                          <a:pt x="183" y="83"/>
                          <a:pt x="180" y="89"/>
                        </a:cubicBezTo>
                        <a:cubicBezTo>
                          <a:pt x="178" y="94"/>
                          <a:pt x="175" y="95"/>
                          <a:pt x="175" y="100"/>
                        </a:cubicBezTo>
                        <a:cubicBezTo>
                          <a:pt x="175" y="103"/>
                          <a:pt x="180" y="104"/>
                          <a:pt x="180" y="107"/>
                        </a:cubicBezTo>
                        <a:cubicBezTo>
                          <a:pt x="180" y="108"/>
                          <a:pt x="179" y="108"/>
                          <a:pt x="179" y="108"/>
                        </a:cubicBezTo>
                        <a:cubicBezTo>
                          <a:pt x="179" y="116"/>
                          <a:pt x="179" y="116"/>
                          <a:pt x="179" y="116"/>
                        </a:cubicBezTo>
                        <a:cubicBezTo>
                          <a:pt x="179" y="119"/>
                          <a:pt x="175" y="118"/>
                          <a:pt x="173" y="120"/>
                        </a:cubicBezTo>
                        <a:cubicBezTo>
                          <a:pt x="171" y="121"/>
                          <a:pt x="171" y="123"/>
                          <a:pt x="171" y="125"/>
                        </a:cubicBezTo>
                        <a:cubicBezTo>
                          <a:pt x="171" y="127"/>
                          <a:pt x="173" y="127"/>
                          <a:pt x="175" y="127"/>
                        </a:cubicBezTo>
                        <a:cubicBezTo>
                          <a:pt x="177" y="128"/>
                          <a:pt x="178" y="128"/>
                          <a:pt x="179" y="130"/>
                        </a:cubicBezTo>
                        <a:cubicBezTo>
                          <a:pt x="176" y="135"/>
                          <a:pt x="174" y="137"/>
                          <a:pt x="171" y="142"/>
                        </a:cubicBezTo>
                        <a:cubicBezTo>
                          <a:pt x="173" y="142"/>
                          <a:pt x="174" y="144"/>
                          <a:pt x="174" y="146"/>
                        </a:cubicBezTo>
                        <a:cubicBezTo>
                          <a:pt x="174" y="147"/>
                          <a:pt x="174" y="148"/>
                          <a:pt x="174" y="149"/>
                        </a:cubicBezTo>
                        <a:cubicBezTo>
                          <a:pt x="174" y="150"/>
                          <a:pt x="174" y="150"/>
                          <a:pt x="174" y="151"/>
                        </a:cubicBezTo>
                        <a:cubicBezTo>
                          <a:pt x="176" y="151"/>
                          <a:pt x="179" y="151"/>
                          <a:pt x="179" y="154"/>
                        </a:cubicBezTo>
                        <a:cubicBezTo>
                          <a:pt x="179" y="156"/>
                          <a:pt x="176" y="156"/>
                          <a:pt x="174" y="156"/>
                        </a:cubicBezTo>
                        <a:cubicBezTo>
                          <a:pt x="174" y="158"/>
                          <a:pt x="175" y="158"/>
                          <a:pt x="175" y="160"/>
                        </a:cubicBezTo>
                        <a:cubicBezTo>
                          <a:pt x="175" y="164"/>
                          <a:pt x="172" y="166"/>
                          <a:pt x="172" y="170"/>
                        </a:cubicBezTo>
                        <a:cubicBezTo>
                          <a:pt x="172" y="171"/>
                          <a:pt x="172" y="171"/>
                          <a:pt x="172" y="171"/>
                        </a:cubicBezTo>
                        <a:cubicBezTo>
                          <a:pt x="176" y="171"/>
                          <a:pt x="176" y="171"/>
                          <a:pt x="176" y="171"/>
                        </a:cubicBezTo>
                        <a:cubicBezTo>
                          <a:pt x="176" y="172"/>
                          <a:pt x="177" y="172"/>
                          <a:pt x="177" y="172"/>
                        </a:cubicBezTo>
                        <a:cubicBezTo>
                          <a:pt x="177" y="178"/>
                          <a:pt x="177" y="178"/>
                          <a:pt x="177" y="178"/>
                        </a:cubicBezTo>
                        <a:cubicBezTo>
                          <a:pt x="177" y="181"/>
                          <a:pt x="174" y="182"/>
                          <a:pt x="171" y="184"/>
                        </a:cubicBezTo>
                        <a:cubicBezTo>
                          <a:pt x="168" y="185"/>
                          <a:pt x="167" y="188"/>
                          <a:pt x="167" y="192"/>
                        </a:cubicBezTo>
                        <a:cubicBezTo>
                          <a:pt x="167" y="194"/>
                          <a:pt x="167" y="195"/>
                          <a:pt x="166" y="196"/>
                        </a:cubicBezTo>
                        <a:cubicBezTo>
                          <a:pt x="167" y="198"/>
                          <a:pt x="169" y="198"/>
                          <a:pt x="169" y="200"/>
                        </a:cubicBezTo>
                        <a:cubicBezTo>
                          <a:pt x="169" y="202"/>
                          <a:pt x="167" y="202"/>
                          <a:pt x="167" y="203"/>
                        </a:cubicBezTo>
                        <a:cubicBezTo>
                          <a:pt x="164" y="205"/>
                          <a:pt x="162" y="206"/>
                          <a:pt x="159" y="208"/>
                        </a:cubicBezTo>
                        <a:cubicBezTo>
                          <a:pt x="154" y="211"/>
                          <a:pt x="154" y="215"/>
                          <a:pt x="150" y="219"/>
                        </a:cubicBezTo>
                        <a:cubicBezTo>
                          <a:pt x="146" y="225"/>
                          <a:pt x="142" y="227"/>
                          <a:pt x="136" y="231"/>
                        </a:cubicBezTo>
                        <a:cubicBezTo>
                          <a:pt x="134" y="233"/>
                          <a:pt x="133" y="236"/>
                          <a:pt x="130" y="236"/>
                        </a:cubicBezTo>
                        <a:cubicBezTo>
                          <a:pt x="127" y="236"/>
                          <a:pt x="127" y="232"/>
                          <a:pt x="124" y="232"/>
                        </a:cubicBezTo>
                        <a:cubicBezTo>
                          <a:pt x="117" y="232"/>
                          <a:pt x="114" y="240"/>
                          <a:pt x="113" y="247"/>
                        </a:cubicBezTo>
                        <a:cubicBezTo>
                          <a:pt x="115" y="247"/>
                          <a:pt x="116" y="248"/>
                          <a:pt x="118" y="247"/>
                        </a:cubicBezTo>
                        <a:cubicBezTo>
                          <a:pt x="116" y="254"/>
                          <a:pt x="108" y="256"/>
                          <a:pt x="108" y="264"/>
                        </a:cubicBezTo>
                        <a:cubicBezTo>
                          <a:pt x="108" y="269"/>
                          <a:pt x="108" y="269"/>
                          <a:pt x="108" y="269"/>
                        </a:cubicBezTo>
                        <a:cubicBezTo>
                          <a:pt x="107" y="276"/>
                          <a:pt x="107" y="276"/>
                          <a:pt x="107" y="276"/>
                        </a:cubicBezTo>
                        <a:cubicBezTo>
                          <a:pt x="107" y="284"/>
                          <a:pt x="107" y="284"/>
                          <a:pt x="107" y="284"/>
                        </a:cubicBezTo>
                        <a:cubicBezTo>
                          <a:pt x="106" y="287"/>
                          <a:pt x="106" y="290"/>
                          <a:pt x="105" y="293"/>
                        </a:cubicBezTo>
                        <a:cubicBezTo>
                          <a:pt x="105" y="293"/>
                          <a:pt x="105" y="293"/>
                          <a:pt x="105" y="293"/>
                        </a:cubicBezTo>
                        <a:cubicBezTo>
                          <a:pt x="103" y="292"/>
                          <a:pt x="101" y="291"/>
                          <a:pt x="99" y="290"/>
                        </a:cubicBezTo>
                        <a:cubicBezTo>
                          <a:pt x="97" y="290"/>
                          <a:pt x="96" y="289"/>
                          <a:pt x="96" y="288"/>
                        </a:cubicBezTo>
                        <a:cubicBezTo>
                          <a:pt x="96" y="284"/>
                          <a:pt x="96" y="284"/>
                          <a:pt x="96" y="284"/>
                        </a:cubicBezTo>
                        <a:cubicBezTo>
                          <a:pt x="96" y="281"/>
                          <a:pt x="92" y="282"/>
                          <a:pt x="90" y="280"/>
                        </a:cubicBezTo>
                        <a:cubicBezTo>
                          <a:pt x="89" y="279"/>
                          <a:pt x="90" y="277"/>
                          <a:pt x="88" y="277"/>
                        </a:cubicBezTo>
                        <a:cubicBezTo>
                          <a:pt x="86" y="277"/>
                          <a:pt x="85" y="277"/>
                          <a:pt x="83" y="277"/>
                        </a:cubicBezTo>
                        <a:cubicBezTo>
                          <a:pt x="81" y="277"/>
                          <a:pt x="80" y="280"/>
                          <a:pt x="77" y="280"/>
                        </a:cubicBezTo>
                        <a:cubicBezTo>
                          <a:pt x="75" y="280"/>
                          <a:pt x="75" y="277"/>
                          <a:pt x="73" y="277"/>
                        </a:cubicBezTo>
                        <a:cubicBezTo>
                          <a:pt x="72" y="277"/>
                          <a:pt x="71" y="278"/>
                          <a:pt x="70" y="278"/>
                        </a:cubicBezTo>
                        <a:cubicBezTo>
                          <a:pt x="68" y="278"/>
                          <a:pt x="68" y="274"/>
                          <a:pt x="68" y="272"/>
                        </a:cubicBezTo>
                        <a:cubicBezTo>
                          <a:pt x="68" y="270"/>
                          <a:pt x="69" y="268"/>
                          <a:pt x="67" y="267"/>
                        </a:cubicBezTo>
                        <a:cubicBezTo>
                          <a:pt x="66" y="268"/>
                          <a:pt x="65" y="271"/>
                          <a:pt x="63" y="271"/>
                        </a:cubicBezTo>
                        <a:cubicBezTo>
                          <a:pt x="61" y="271"/>
                          <a:pt x="62" y="267"/>
                          <a:pt x="60" y="266"/>
                        </a:cubicBezTo>
                        <a:cubicBezTo>
                          <a:pt x="59" y="265"/>
                          <a:pt x="57" y="265"/>
                          <a:pt x="57" y="263"/>
                        </a:cubicBezTo>
                        <a:cubicBezTo>
                          <a:pt x="57" y="261"/>
                          <a:pt x="58" y="260"/>
                          <a:pt x="58" y="259"/>
                        </a:cubicBezTo>
                        <a:cubicBezTo>
                          <a:pt x="58" y="258"/>
                          <a:pt x="58" y="258"/>
                          <a:pt x="57" y="258"/>
                        </a:cubicBezTo>
                        <a:cubicBezTo>
                          <a:pt x="54" y="258"/>
                          <a:pt x="52" y="259"/>
                          <a:pt x="49" y="259"/>
                        </a:cubicBezTo>
                        <a:cubicBezTo>
                          <a:pt x="47" y="259"/>
                          <a:pt x="46" y="255"/>
                          <a:pt x="44" y="254"/>
                        </a:cubicBezTo>
                        <a:cubicBezTo>
                          <a:pt x="41" y="251"/>
                          <a:pt x="38" y="250"/>
                          <a:pt x="37" y="247"/>
                        </a:cubicBezTo>
                        <a:cubicBezTo>
                          <a:pt x="35" y="244"/>
                          <a:pt x="37" y="242"/>
                          <a:pt x="37" y="239"/>
                        </a:cubicBezTo>
                        <a:cubicBezTo>
                          <a:pt x="34" y="238"/>
                          <a:pt x="33" y="236"/>
                          <a:pt x="30" y="236"/>
                        </a:cubicBezTo>
                        <a:cubicBezTo>
                          <a:pt x="29" y="236"/>
                          <a:pt x="29" y="237"/>
                          <a:pt x="28" y="237"/>
                        </a:cubicBezTo>
                        <a:cubicBezTo>
                          <a:pt x="28" y="237"/>
                          <a:pt x="28" y="236"/>
                          <a:pt x="27" y="236"/>
                        </a:cubicBezTo>
                        <a:cubicBezTo>
                          <a:pt x="28" y="231"/>
                          <a:pt x="30" y="229"/>
                          <a:pt x="33" y="224"/>
                        </a:cubicBezTo>
                        <a:cubicBezTo>
                          <a:pt x="28" y="221"/>
                          <a:pt x="24" y="223"/>
                          <a:pt x="18" y="221"/>
                        </a:cubicBezTo>
                        <a:cubicBezTo>
                          <a:pt x="15" y="220"/>
                          <a:pt x="16" y="217"/>
                          <a:pt x="14" y="215"/>
                        </a:cubicBezTo>
                        <a:cubicBezTo>
                          <a:pt x="14" y="218"/>
                          <a:pt x="13" y="219"/>
                          <a:pt x="13" y="221"/>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53" name="Google Shape;53;p4"/>
                  <p:cNvSpPr/>
                  <p:nvPr/>
                </p:nvSpPr>
                <p:spPr>
                  <a:xfrm>
                    <a:off x="6510338" y="2019300"/>
                    <a:ext cx="519113" cy="550862"/>
                  </a:xfrm>
                  <a:custGeom>
                    <a:avLst/>
                    <a:gdLst/>
                    <a:ahLst/>
                    <a:cxnLst/>
                    <a:rect l="l" t="t" r="r" b="b"/>
                    <a:pathLst>
                      <a:path w="356" h="378" extrusionOk="0">
                        <a:moveTo>
                          <a:pt x="82" y="36"/>
                        </a:moveTo>
                        <a:cubicBezTo>
                          <a:pt x="84" y="37"/>
                          <a:pt x="85" y="38"/>
                          <a:pt x="87" y="39"/>
                        </a:cubicBezTo>
                        <a:cubicBezTo>
                          <a:pt x="88" y="37"/>
                          <a:pt x="87" y="35"/>
                          <a:pt x="89" y="33"/>
                        </a:cubicBezTo>
                        <a:cubicBezTo>
                          <a:pt x="92" y="31"/>
                          <a:pt x="95" y="32"/>
                          <a:pt x="98" y="31"/>
                        </a:cubicBezTo>
                        <a:cubicBezTo>
                          <a:pt x="94" y="36"/>
                          <a:pt x="92" y="39"/>
                          <a:pt x="92" y="45"/>
                        </a:cubicBezTo>
                        <a:cubicBezTo>
                          <a:pt x="92" y="49"/>
                          <a:pt x="93" y="51"/>
                          <a:pt x="93" y="56"/>
                        </a:cubicBezTo>
                        <a:cubicBezTo>
                          <a:pt x="90" y="59"/>
                          <a:pt x="88" y="59"/>
                          <a:pt x="85" y="61"/>
                        </a:cubicBezTo>
                        <a:cubicBezTo>
                          <a:pt x="87" y="65"/>
                          <a:pt x="87" y="68"/>
                          <a:pt x="88" y="72"/>
                        </a:cubicBezTo>
                        <a:cubicBezTo>
                          <a:pt x="89" y="75"/>
                          <a:pt x="91" y="75"/>
                          <a:pt x="93" y="77"/>
                        </a:cubicBezTo>
                        <a:cubicBezTo>
                          <a:pt x="98" y="81"/>
                          <a:pt x="102" y="82"/>
                          <a:pt x="108" y="83"/>
                        </a:cubicBezTo>
                        <a:cubicBezTo>
                          <a:pt x="108" y="83"/>
                          <a:pt x="108" y="83"/>
                          <a:pt x="108" y="82"/>
                        </a:cubicBezTo>
                        <a:cubicBezTo>
                          <a:pt x="108" y="80"/>
                          <a:pt x="106" y="79"/>
                          <a:pt x="106" y="77"/>
                        </a:cubicBezTo>
                        <a:cubicBezTo>
                          <a:pt x="106" y="74"/>
                          <a:pt x="108" y="73"/>
                          <a:pt x="108" y="71"/>
                        </a:cubicBezTo>
                        <a:cubicBezTo>
                          <a:pt x="108" y="69"/>
                          <a:pt x="106" y="68"/>
                          <a:pt x="106" y="66"/>
                        </a:cubicBezTo>
                        <a:cubicBezTo>
                          <a:pt x="106" y="65"/>
                          <a:pt x="108" y="65"/>
                          <a:pt x="109" y="64"/>
                        </a:cubicBezTo>
                        <a:cubicBezTo>
                          <a:pt x="109" y="63"/>
                          <a:pt x="109" y="62"/>
                          <a:pt x="110" y="61"/>
                        </a:cubicBezTo>
                        <a:cubicBezTo>
                          <a:pt x="112" y="59"/>
                          <a:pt x="115" y="59"/>
                          <a:pt x="115" y="57"/>
                        </a:cubicBezTo>
                        <a:cubicBezTo>
                          <a:pt x="115" y="54"/>
                          <a:pt x="117" y="54"/>
                          <a:pt x="117" y="51"/>
                        </a:cubicBezTo>
                        <a:cubicBezTo>
                          <a:pt x="117" y="48"/>
                          <a:pt x="117" y="48"/>
                          <a:pt x="117" y="48"/>
                        </a:cubicBezTo>
                        <a:cubicBezTo>
                          <a:pt x="117" y="44"/>
                          <a:pt x="118" y="41"/>
                          <a:pt x="121" y="41"/>
                        </a:cubicBezTo>
                        <a:cubicBezTo>
                          <a:pt x="126" y="41"/>
                          <a:pt x="129" y="43"/>
                          <a:pt x="131" y="48"/>
                        </a:cubicBezTo>
                        <a:cubicBezTo>
                          <a:pt x="133" y="47"/>
                          <a:pt x="134" y="47"/>
                          <a:pt x="137" y="46"/>
                        </a:cubicBezTo>
                        <a:cubicBezTo>
                          <a:pt x="137" y="47"/>
                          <a:pt x="137" y="48"/>
                          <a:pt x="137" y="49"/>
                        </a:cubicBezTo>
                        <a:cubicBezTo>
                          <a:pt x="137" y="50"/>
                          <a:pt x="135" y="50"/>
                          <a:pt x="135" y="51"/>
                        </a:cubicBezTo>
                        <a:cubicBezTo>
                          <a:pt x="133" y="54"/>
                          <a:pt x="133" y="56"/>
                          <a:pt x="133" y="60"/>
                        </a:cubicBezTo>
                        <a:cubicBezTo>
                          <a:pt x="133" y="65"/>
                          <a:pt x="133" y="65"/>
                          <a:pt x="133" y="65"/>
                        </a:cubicBezTo>
                        <a:cubicBezTo>
                          <a:pt x="134" y="66"/>
                          <a:pt x="134" y="66"/>
                          <a:pt x="134" y="66"/>
                        </a:cubicBezTo>
                        <a:cubicBezTo>
                          <a:pt x="138" y="63"/>
                          <a:pt x="140" y="61"/>
                          <a:pt x="144" y="58"/>
                        </a:cubicBezTo>
                        <a:cubicBezTo>
                          <a:pt x="146" y="56"/>
                          <a:pt x="146" y="54"/>
                          <a:pt x="148" y="54"/>
                        </a:cubicBezTo>
                        <a:cubicBezTo>
                          <a:pt x="151" y="54"/>
                          <a:pt x="151" y="57"/>
                          <a:pt x="153" y="58"/>
                        </a:cubicBezTo>
                        <a:cubicBezTo>
                          <a:pt x="155" y="59"/>
                          <a:pt x="157" y="59"/>
                          <a:pt x="159" y="61"/>
                        </a:cubicBezTo>
                        <a:cubicBezTo>
                          <a:pt x="162" y="63"/>
                          <a:pt x="162" y="67"/>
                          <a:pt x="166" y="69"/>
                        </a:cubicBezTo>
                        <a:cubicBezTo>
                          <a:pt x="166" y="69"/>
                          <a:pt x="166" y="68"/>
                          <a:pt x="166" y="68"/>
                        </a:cubicBezTo>
                        <a:cubicBezTo>
                          <a:pt x="166" y="65"/>
                          <a:pt x="167" y="63"/>
                          <a:pt x="165" y="61"/>
                        </a:cubicBezTo>
                        <a:cubicBezTo>
                          <a:pt x="163" y="60"/>
                          <a:pt x="161" y="60"/>
                          <a:pt x="160" y="58"/>
                        </a:cubicBezTo>
                        <a:cubicBezTo>
                          <a:pt x="165" y="56"/>
                          <a:pt x="167" y="52"/>
                          <a:pt x="171" y="48"/>
                        </a:cubicBezTo>
                        <a:cubicBezTo>
                          <a:pt x="174" y="50"/>
                          <a:pt x="177" y="50"/>
                          <a:pt x="179" y="53"/>
                        </a:cubicBezTo>
                        <a:cubicBezTo>
                          <a:pt x="180" y="56"/>
                          <a:pt x="180" y="61"/>
                          <a:pt x="183" y="61"/>
                        </a:cubicBezTo>
                        <a:cubicBezTo>
                          <a:pt x="188" y="61"/>
                          <a:pt x="186" y="51"/>
                          <a:pt x="191" y="50"/>
                        </a:cubicBezTo>
                        <a:cubicBezTo>
                          <a:pt x="193" y="49"/>
                          <a:pt x="195" y="50"/>
                          <a:pt x="197" y="49"/>
                        </a:cubicBezTo>
                        <a:cubicBezTo>
                          <a:pt x="199" y="49"/>
                          <a:pt x="200" y="47"/>
                          <a:pt x="202" y="47"/>
                        </a:cubicBezTo>
                        <a:cubicBezTo>
                          <a:pt x="203" y="47"/>
                          <a:pt x="203" y="48"/>
                          <a:pt x="204" y="48"/>
                        </a:cubicBezTo>
                        <a:cubicBezTo>
                          <a:pt x="206" y="48"/>
                          <a:pt x="206" y="45"/>
                          <a:pt x="208" y="44"/>
                        </a:cubicBezTo>
                        <a:cubicBezTo>
                          <a:pt x="210" y="42"/>
                          <a:pt x="212" y="42"/>
                          <a:pt x="215" y="42"/>
                        </a:cubicBezTo>
                        <a:cubicBezTo>
                          <a:pt x="219" y="42"/>
                          <a:pt x="224" y="42"/>
                          <a:pt x="224" y="38"/>
                        </a:cubicBezTo>
                        <a:cubicBezTo>
                          <a:pt x="227" y="38"/>
                          <a:pt x="230" y="39"/>
                          <a:pt x="232" y="36"/>
                        </a:cubicBezTo>
                        <a:cubicBezTo>
                          <a:pt x="232" y="35"/>
                          <a:pt x="231" y="34"/>
                          <a:pt x="232" y="34"/>
                        </a:cubicBezTo>
                        <a:cubicBezTo>
                          <a:pt x="233" y="32"/>
                          <a:pt x="236" y="31"/>
                          <a:pt x="236" y="29"/>
                        </a:cubicBezTo>
                        <a:cubicBezTo>
                          <a:pt x="238" y="24"/>
                          <a:pt x="243" y="26"/>
                          <a:pt x="246" y="22"/>
                        </a:cubicBezTo>
                        <a:cubicBezTo>
                          <a:pt x="243" y="22"/>
                          <a:pt x="242" y="22"/>
                          <a:pt x="239" y="22"/>
                        </a:cubicBezTo>
                        <a:cubicBezTo>
                          <a:pt x="238" y="22"/>
                          <a:pt x="238" y="21"/>
                          <a:pt x="236" y="21"/>
                        </a:cubicBezTo>
                        <a:cubicBezTo>
                          <a:pt x="235" y="23"/>
                          <a:pt x="233" y="23"/>
                          <a:pt x="231" y="23"/>
                        </a:cubicBezTo>
                        <a:cubicBezTo>
                          <a:pt x="228" y="24"/>
                          <a:pt x="226" y="25"/>
                          <a:pt x="223" y="25"/>
                        </a:cubicBezTo>
                        <a:cubicBezTo>
                          <a:pt x="221" y="25"/>
                          <a:pt x="220" y="24"/>
                          <a:pt x="218" y="25"/>
                        </a:cubicBezTo>
                        <a:cubicBezTo>
                          <a:pt x="219" y="23"/>
                          <a:pt x="219" y="21"/>
                          <a:pt x="221" y="20"/>
                        </a:cubicBezTo>
                        <a:cubicBezTo>
                          <a:pt x="223" y="19"/>
                          <a:pt x="225" y="21"/>
                          <a:pt x="227" y="20"/>
                        </a:cubicBezTo>
                        <a:cubicBezTo>
                          <a:pt x="226" y="18"/>
                          <a:pt x="226" y="18"/>
                          <a:pt x="226" y="18"/>
                        </a:cubicBezTo>
                        <a:cubicBezTo>
                          <a:pt x="226" y="17"/>
                          <a:pt x="226" y="17"/>
                          <a:pt x="226" y="17"/>
                        </a:cubicBezTo>
                        <a:cubicBezTo>
                          <a:pt x="228" y="17"/>
                          <a:pt x="228" y="17"/>
                          <a:pt x="228" y="17"/>
                        </a:cubicBezTo>
                        <a:cubicBezTo>
                          <a:pt x="229" y="17"/>
                          <a:pt x="229" y="17"/>
                          <a:pt x="230" y="17"/>
                        </a:cubicBezTo>
                        <a:cubicBezTo>
                          <a:pt x="233" y="17"/>
                          <a:pt x="231" y="12"/>
                          <a:pt x="234" y="10"/>
                        </a:cubicBezTo>
                        <a:cubicBezTo>
                          <a:pt x="236" y="8"/>
                          <a:pt x="237" y="9"/>
                          <a:pt x="239" y="9"/>
                        </a:cubicBezTo>
                        <a:cubicBezTo>
                          <a:pt x="241" y="8"/>
                          <a:pt x="242" y="7"/>
                          <a:pt x="245" y="6"/>
                        </a:cubicBezTo>
                        <a:cubicBezTo>
                          <a:pt x="245" y="6"/>
                          <a:pt x="245" y="6"/>
                          <a:pt x="245" y="6"/>
                        </a:cubicBezTo>
                        <a:cubicBezTo>
                          <a:pt x="245" y="4"/>
                          <a:pt x="246" y="3"/>
                          <a:pt x="246" y="0"/>
                        </a:cubicBezTo>
                        <a:cubicBezTo>
                          <a:pt x="248" y="2"/>
                          <a:pt x="247" y="5"/>
                          <a:pt x="250" y="6"/>
                        </a:cubicBezTo>
                        <a:cubicBezTo>
                          <a:pt x="256" y="8"/>
                          <a:pt x="260" y="6"/>
                          <a:pt x="265" y="9"/>
                        </a:cubicBezTo>
                        <a:cubicBezTo>
                          <a:pt x="262" y="14"/>
                          <a:pt x="260" y="16"/>
                          <a:pt x="259" y="21"/>
                        </a:cubicBezTo>
                        <a:cubicBezTo>
                          <a:pt x="260" y="21"/>
                          <a:pt x="260" y="22"/>
                          <a:pt x="260" y="22"/>
                        </a:cubicBezTo>
                        <a:cubicBezTo>
                          <a:pt x="261" y="22"/>
                          <a:pt x="261" y="21"/>
                          <a:pt x="262" y="21"/>
                        </a:cubicBezTo>
                        <a:cubicBezTo>
                          <a:pt x="265" y="21"/>
                          <a:pt x="266" y="23"/>
                          <a:pt x="269" y="24"/>
                        </a:cubicBezTo>
                        <a:cubicBezTo>
                          <a:pt x="269" y="27"/>
                          <a:pt x="267" y="29"/>
                          <a:pt x="269" y="32"/>
                        </a:cubicBezTo>
                        <a:cubicBezTo>
                          <a:pt x="270" y="35"/>
                          <a:pt x="273" y="36"/>
                          <a:pt x="276" y="39"/>
                        </a:cubicBezTo>
                        <a:cubicBezTo>
                          <a:pt x="278" y="40"/>
                          <a:pt x="279" y="44"/>
                          <a:pt x="281" y="44"/>
                        </a:cubicBezTo>
                        <a:cubicBezTo>
                          <a:pt x="284" y="44"/>
                          <a:pt x="286" y="43"/>
                          <a:pt x="289" y="43"/>
                        </a:cubicBezTo>
                        <a:cubicBezTo>
                          <a:pt x="290" y="43"/>
                          <a:pt x="290" y="43"/>
                          <a:pt x="290" y="44"/>
                        </a:cubicBezTo>
                        <a:cubicBezTo>
                          <a:pt x="290" y="45"/>
                          <a:pt x="289" y="46"/>
                          <a:pt x="289" y="48"/>
                        </a:cubicBezTo>
                        <a:cubicBezTo>
                          <a:pt x="289" y="50"/>
                          <a:pt x="291" y="50"/>
                          <a:pt x="292" y="51"/>
                        </a:cubicBezTo>
                        <a:cubicBezTo>
                          <a:pt x="294" y="52"/>
                          <a:pt x="293" y="56"/>
                          <a:pt x="295" y="56"/>
                        </a:cubicBezTo>
                        <a:cubicBezTo>
                          <a:pt x="297" y="56"/>
                          <a:pt x="298" y="53"/>
                          <a:pt x="299" y="52"/>
                        </a:cubicBezTo>
                        <a:cubicBezTo>
                          <a:pt x="301" y="53"/>
                          <a:pt x="300" y="55"/>
                          <a:pt x="300" y="57"/>
                        </a:cubicBezTo>
                        <a:cubicBezTo>
                          <a:pt x="300" y="59"/>
                          <a:pt x="300" y="63"/>
                          <a:pt x="302" y="63"/>
                        </a:cubicBezTo>
                        <a:cubicBezTo>
                          <a:pt x="303" y="63"/>
                          <a:pt x="304" y="62"/>
                          <a:pt x="305" y="62"/>
                        </a:cubicBezTo>
                        <a:cubicBezTo>
                          <a:pt x="307" y="62"/>
                          <a:pt x="307" y="65"/>
                          <a:pt x="309" y="65"/>
                        </a:cubicBezTo>
                        <a:cubicBezTo>
                          <a:pt x="312" y="65"/>
                          <a:pt x="313" y="62"/>
                          <a:pt x="315" y="62"/>
                        </a:cubicBezTo>
                        <a:cubicBezTo>
                          <a:pt x="317" y="62"/>
                          <a:pt x="318" y="62"/>
                          <a:pt x="320" y="62"/>
                        </a:cubicBezTo>
                        <a:cubicBezTo>
                          <a:pt x="322" y="62"/>
                          <a:pt x="321" y="64"/>
                          <a:pt x="322" y="65"/>
                        </a:cubicBezTo>
                        <a:cubicBezTo>
                          <a:pt x="324" y="67"/>
                          <a:pt x="328" y="66"/>
                          <a:pt x="328" y="69"/>
                        </a:cubicBezTo>
                        <a:cubicBezTo>
                          <a:pt x="328" y="73"/>
                          <a:pt x="328" y="73"/>
                          <a:pt x="328" y="73"/>
                        </a:cubicBezTo>
                        <a:cubicBezTo>
                          <a:pt x="328" y="74"/>
                          <a:pt x="329" y="75"/>
                          <a:pt x="331" y="75"/>
                        </a:cubicBezTo>
                        <a:cubicBezTo>
                          <a:pt x="333" y="76"/>
                          <a:pt x="335" y="77"/>
                          <a:pt x="337" y="78"/>
                        </a:cubicBezTo>
                        <a:cubicBezTo>
                          <a:pt x="337" y="78"/>
                          <a:pt x="337" y="78"/>
                          <a:pt x="337" y="78"/>
                        </a:cubicBezTo>
                        <a:cubicBezTo>
                          <a:pt x="337" y="80"/>
                          <a:pt x="337" y="83"/>
                          <a:pt x="337" y="86"/>
                        </a:cubicBezTo>
                        <a:cubicBezTo>
                          <a:pt x="337" y="92"/>
                          <a:pt x="336" y="98"/>
                          <a:pt x="341" y="100"/>
                        </a:cubicBezTo>
                        <a:cubicBezTo>
                          <a:pt x="345" y="102"/>
                          <a:pt x="347" y="101"/>
                          <a:pt x="351" y="103"/>
                        </a:cubicBezTo>
                        <a:cubicBezTo>
                          <a:pt x="353" y="103"/>
                          <a:pt x="356" y="103"/>
                          <a:pt x="356" y="105"/>
                        </a:cubicBezTo>
                        <a:cubicBezTo>
                          <a:pt x="356" y="109"/>
                          <a:pt x="351" y="108"/>
                          <a:pt x="348" y="111"/>
                        </a:cubicBezTo>
                        <a:cubicBezTo>
                          <a:pt x="344" y="115"/>
                          <a:pt x="343" y="120"/>
                          <a:pt x="341" y="125"/>
                        </a:cubicBezTo>
                        <a:cubicBezTo>
                          <a:pt x="329" y="150"/>
                          <a:pt x="331" y="141"/>
                          <a:pt x="324" y="116"/>
                        </a:cubicBezTo>
                        <a:cubicBezTo>
                          <a:pt x="328" y="116"/>
                          <a:pt x="329" y="112"/>
                          <a:pt x="330" y="108"/>
                        </a:cubicBezTo>
                        <a:cubicBezTo>
                          <a:pt x="330" y="105"/>
                          <a:pt x="332" y="104"/>
                          <a:pt x="332" y="101"/>
                        </a:cubicBezTo>
                        <a:cubicBezTo>
                          <a:pt x="332" y="99"/>
                          <a:pt x="331" y="97"/>
                          <a:pt x="329" y="97"/>
                        </a:cubicBezTo>
                        <a:cubicBezTo>
                          <a:pt x="327" y="97"/>
                          <a:pt x="327" y="100"/>
                          <a:pt x="326" y="100"/>
                        </a:cubicBezTo>
                        <a:cubicBezTo>
                          <a:pt x="324" y="100"/>
                          <a:pt x="323" y="98"/>
                          <a:pt x="321" y="97"/>
                        </a:cubicBezTo>
                        <a:cubicBezTo>
                          <a:pt x="316" y="95"/>
                          <a:pt x="312" y="94"/>
                          <a:pt x="306" y="94"/>
                        </a:cubicBezTo>
                        <a:cubicBezTo>
                          <a:pt x="302" y="94"/>
                          <a:pt x="300" y="94"/>
                          <a:pt x="296" y="94"/>
                        </a:cubicBezTo>
                        <a:cubicBezTo>
                          <a:pt x="294" y="94"/>
                          <a:pt x="292" y="94"/>
                          <a:pt x="290" y="94"/>
                        </a:cubicBezTo>
                        <a:cubicBezTo>
                          <a:pt x="284" y="94"/>
                          <a:pt x="284" y="94"/>
                          <a:pt x="284" y="94"/>
                        </a:cubicBezTo>
                        <a:cubicBezTo>
                          <a:pt x="282" y="94"/>
                          <a:pt x="281" y="95"/>
                          <a:pt x="279" y="95"/>
                        </a:cubicBezTo>
                        <a:cubicBezTo>
                          <a:pt x="275" y="95"/>
                          <a:pt x="273" y="94"/>
                          <a:pt x="269" y="94"/>
                        </a:cubicBezTo>
                        <a:cubicBezTo>
                          <a:pt x="261" y="94"/>
                          <a:pt x="257" y="98"/>
                          <a:pt x="249" y="101"/>
                        </a:cubicBezTo>
                        <a:cubicBezTo>
                          <a:pt x="243" y="103"/>
                          <a:pt x="239" y="104"/>
                          <a:pt x="234" y="107"/>
                        </a:cubicBezTo>
                        <a:cubicBezTo>
                          <a:pt x="226" y="111"/>
                          <a:pt x="222" y="113"/>
                          <a:pt x="215" y="116"/>
                        </a:cubicBezTo>
                        <a:cubicBezTo>
                          <a:pt x="211" y="118"/>
                          <a:pt x="209" y="119"/>
                          <a:pt x="206" y="121"/>
                        </a:cubicBezTo>
                        <a:cubicBezTo>
                          <a:pt x="203" y="123"/>
                          <a:pt x="200" y="124"/>
                          <a:pt x="200" y="127"/>
                        </a:cubicBezTo>
                        <a:cubicBezTo>
                          <a:pt x="200" y="132"/>
                          <a:pt x="200" y="132"/>
                          <a:pt x="200" y="132"/>
                        </a:cubicBezTo>
                        <a:cubicBezTo>
                          <a:pt x="200" y="139"/>
                          <a:pt x="196" y="142"/>
                          <a:pt x="191" y="146"/>
                        </a:cubicBezTo>
                        <a:cubicBezTo>
                          <a:pt x="186" y="150"/>
                          <a:pt x="184" y="152"/>
                          <a:pt x="181" y="157"/>
                        </a:cubicBezTo>
                        <a:cubicBezTo>
                          <a:pt x="178" y="162"/>
                          <a:pt x="175" y="164"/>
                          <a:pt x="175" y="170"/>
                        </a:cubicBezTo>
                        <a:cubicBezTo>
                          <a:pt x="175" y="181"/>
                          <a:pt x="175" y="181"/>
                          <a:pt x="175" y="181"/>
                        </a:cubicBezTo>
                        <a:cubicBezTo>
                          <a:pt x="177" y="181"/>
                          <a:pt x="178" y="181"/>
                          <a:pt x="179" y="181"/>
                        </a:cubicBezTo>
                        <a:cubicBezTo>
                          <a:pt x="183" y="181"/>
                          <a:pt x="182" y="187"/>
                          <a:pt x="182" y="191"/>
                        </a:cubicBezTo>
                        <a:cubicBezTo>
                          <a:pt x="182" y="195"/>
                          <a:pt x="182" y="198"/>
                          <a:pt x="184" y="202"/>
                        </a:cubicBezTo>
                        <a:cubicBezTo>
                          <a:pt x="187" y="206"/>
                          <a:pt x="189" y="208"/>
                          <a:pt x="193" y="211"/>
                        </a:cubicBezTo>
                        <a:cubicBezTo>
                          <a:pt x="195" y="213"/>
                          <a:pt x="196" y="216"/>
                          <a:pt x="199" y="216"/>
                        </a:cubicBezTo>
                        <a:cubicBezTo>
                          <a:pt x="201" y="216"/>
                          <a:pt x="202" y="214"/>
                          <a:pt x="205" y="214"/>
                        </a:cubicBezTo>
                        <a:cubicBezTo>
                          <a:pt x="207" y="214"/>
                          <a:pt x="208" y="214"/>
                          <a:pt x="208" y="216"/>
                        </a:cubicBezTo>
                        <a:cubicBezTo>
                          <a:pt x="208" y="220"/>
                          <a:pt x="205" y="221"/>
                          <a:pt x="203" y="224"/>
                        </a:cubicBezTo>
                        <a:cubicBezTo>
                          <a:pt x="197" y="232"/>
                          <a:pt x="193" y="237"/>
                          <a:pt x="193" y="247"/>
                        </a:cubicBezTo>
                        <a:cubicBezTo>
                          <a:pt x="193" y="251"/>
                          <a:pt x="196" y="253"/>
                          <a:pt x="196" y="257"/>
                        </a:cubicBezTo>
                        <a:cubicBezTo>
                          <a:pt x="196" y="260"/>
                          <a:pt x="192" y="261"/>
                          <a:pt x="190" y="264"/>
                        </a:cubicBezTo>
                        <a:cubicBezTo>
                          <a:pt x="186" y="275"/>
                          <a:pt x="181" y="281"/>
                          <a:pt x="178" y="292"/>
                        </a:cubicBezTo>
                        <a:cubicBezTo>
                          <a:pt x="177" y="296"/>
                          <a:pt x="176" y="297"/>
                          <a:pt x="176" y="301"/>
                        </a:cubicBezTo>
                        <a:cubicBezTo>
                          <a:pt x="176" y="303"/>
                          <a:pt x="177" y="303"/>
                          <a:pt x="177" y="305"/>
                        </a:cubicBezTo>
                        <a:cubicBezTo>
                          <a:pt x="177" y="309"/>
                          <a:pt x="174" y="310"/>
                          <a:pt x="174" y="313"/>
                        </a:cubicBezTo>
                        <a:cubicBezTo>
                          <a:pt x="173" y="319"/>
                          <a:pt x="171" y="322"/>
                          <a:pt x="168" y="327"/>
                        </a:cubicBezTo>
                        <a:cubicBezTo>
                          <a:pt x="166" y="329"/>
                          <a:pt x="165" y="332"/>
                          <a:pt x="163" y="334"/>
                        </a:cubicBezTo>
                        <a:cubicBezTo>
                          <a:pt x="157" y="338"/>
                          <a:pt x="151" y="337"/>
                          <a:pt x="146" y="343"/>
                        </a:cubicBezTo>
                        <a:cubicBezTo>
                          <a:pt x="142" y="347"/>
                          <a:pt x="142" y="351"/>
                          <a:pt x="142" y="357"/>
                        </a:cubicBezTo>
                        <a:cubicBezTo>
                          <a:pt x="142" y="366"/>
                          <a:pt x="137" y="370"/>
                          <a:pt x="136" y="378"/>
                        </a:cubicBezTo>
                        <a:cubicBezTo>
                          <a:pt x="136" y="378"/>
                          <a:pt x="136" y="378"/>
                          <a:pt x="136" y="378"/>
                        </a:cubicBezTo>
                        <a:cubicBezTo>
                          <a:pt x="128" y="378"/>
                          <a:pt x="124" y="377"/>
                          <a:pt x="117" y="374"/>
                        </a:cubicBezTo>
                        <a:cubicBezTo>
                          <a:pt x="112" y="372"/>
                          <a:pt x="110" y="371"/>
                          <a:pt x="106" y="368"/>
                        </a:cubicBezTo>
                        <a:cubicBezTo>
                          <a:pt x="103" y="367"/>
                          <a:pt x="99" y="367"/>
                          <a:pt x="99" y="364"/>
                        </a:cubicBezTo>
                        <a:cubicBezTo>
                          <a:pt x="99" y="359"/>
                          <a:pt x="99" y="359"/>
                          <a:pt x="99" y="359"/>
                        </a:cubicBezTo>
                        <a:cubicBezTo>
                          <a:pt x="99" y="357"/>
                          <a:pt x="98" y="357"/>
                          <a:pt x="98" y="355"/>
                        </a:cubicBezTo>
                        <a:cubicBezTo>
                          <a:pt x="98" y="350"/>
                          <a:pt x="98" y="350"/>
                          <a:pt x="98" y="350"/>
                        </a:cubicBezTo>
                        <a:cubicBezTo>
                          <a:pt x="98" y="349"/>
                          <a:pt x="97" y="348"/>
                          <a:pt x="97" y="347"/>
                        </a:cubicBezTo>
                        <a:cubicBezTo>
                          <a:pt x="97" y="347"/>
                          <a:pt x="97" y="347"/>
                          <a:pt x="97" y="346"/>
                        </a:cubicBezTo>
                        <a:cubicBezTo>
                          <a:pt x="97" y="341"/>
                          <a:pt x="93" y="339"/>
                          <a:pt x="93" y="334"/>
                        </a:cubicBezTo>
                        <a:cubicBezTo>
                          <a:pt x="93" y="326"/>
                          <a:pt x="93" y="326"/>
                          <a:pt x="93" y="326"/>
                        </a:cubicBezTo>
                        <a:cubicBezTo>
                          <a:pt x="93" y="322"/>
                          <a:pt x="92" y="321"/>
                          <a:pt x="89" y="318"/>
                        </a:cubicBezTo>
                        <a:cubicBezTo>
                          <a:pt x="88" y="317"/>
                          <a:pt x="86" y="316"/>
                          <a:pt x="86" y="314"/>
                        </a:cubicBezTo>
                        <a:cubicBezTo>
                          <a:pt x="86" y="308"/>
                          <a:pt x="86" y="308"/>
                          <a:pt x="86" y="308"/>
                        </a:cubicBezTo>
                        <a:cubicBezTo>
                          <a:pt x="86" y="304"/>
                          <a:pt x="77" y="306"/>
                          <a:pt x="77" y="301"/>
                        </a:cubicBezTo>
                        <a:cubicBezTo>
                          <a:pt x="77" y="298"/>
                          <a:pt x="77" y="297"/>
                          <a:pt x="77" y="294"/>
                        </a:cubicBezTo>
                        <a:cubicBezTo>
                          <a:pt x="71" y="292"/>
                          <a:pt x="67" y="292"/>
                          <a:pt x="60" y="290"/>
                        </a:cubicBezTo>
                        <a:cubicBezTo>
                          <a:pt x="61" y="285"/>
                          <a:pt x="63" y="282"/>
                          <a:pt x="63" y="276"/>
                        </a:cubicBezTo>
                        <a:cubicBezTo>
                          <a:pt x="63" y="275"/>
                          <a:pt x="61" y="275"/>
                          <a:pt x="60" y="273"/>
                        </a:cubicBezTo>
                        <a:cubicBezTo>
                          <a:pt x="68" y="252"/>
                          <a:pt x="68" y="252"/>
                          <a:pt x="68" y="252"/>
                        </a:cubicBezTo>
                        <a:cubicBezTo>
                          <a:pt x="67" y="252"/>
                          <a:pt x="67" y="252"/>
                          <a:pt x="67" y="252"/>
                        </a:cubicBezTo>
                        <a:cubicBezTo>
                          <a:pt x="67" y="252"/>
                          <a:pt x="67" y="253"/>
                          <a:pt x="66" y="253"/>
                        </a:cubicBezTo>
                        <a:cubicBezTo>
                          <a:pt x="66" y="253"/>
                          <a:pt x="66" y="252"/>
                          <a:pt x="65" y="252"/>
                        </a:cubicBezTo>
                        <a:cubicBezTo>
                          <a:pt x="66" y="248"/>
                          <a:pt x="69" y="247"/>
                          <a:pt x="70" y="242"/>
                        </a:cubicBezTo>
                        <a:cubicBezTo>
                          <a:pt x="70" y="238"/>
                          <a:pt x="72" y="234"/>
                          <a:pt x="76" y="234"/>
                        </a:cubicBezTo>
                        <a:cubicBezTo>
                          <a:pt x="77" y="234"/>
                          <a:pt x="77" y="234"/>
                          <a:pt x="78" y="235"/>
                        </a:cubicBezTo>
                        <a:cubicBezTo>
                          <a:pt x="79" y="234"/>
                          <a:pt x="79" y="234"/>
                          <a:pt x="79" y="234"/>
                        </a:cubicBezTo>
                        <a:cubicBezTo>
                          <a:pt x="79" y="232"/>
                          <a:pt x="81" y="230"/>
                          <a:pt x="81" y="228"/>
                        </a:cubicBezTo>
                        <a:cubicBezTo>
                          <a:pt x="81" y="226"/>
                          <a:pt x="79" y="226"/>
                          <a:pt x="79" y="224"/>
                        </a:cubicBezTo>
                        <a:cubicBezTo>
                          <a:pt x="79" y="221"/>
                          <a:pt x="81" y="219"/>
                          <a:pt x="83" y="216"/>
                        </a:cubicBezTo>
                        <a:cubicBezTo>
                          <a:pt x="86" y="212"/>
                          <a:pt x="86" y="209"/>
                          <a:pt x="88" y="205"/>
                        </a:cubicBezTo>
                        <a:cubicBezTo>
                          <a:pt x="90" y="201"/>
                          <a:pt x="92" y="199"/>
                          <a:pt x="92" y="195"/>
                        </a:cubicBezTo>
                        <a:cubicBezTo>
                          <a:pt x="92" y="192"/>
                          <a:pt x="91" y="190"/>
                          <a:pt x="89" y="188"/>
                        </a:cubicBezTo>
                        <a:cubicBezTo>
                          <a:pt x="87" y="187"/>
                          <a:pt x="86" y="188"/>
                          <a:pt x="83" y="188"/>
                        </a:cubicBezTo>
                        <a:cubicBezTo>
                          <a:pt x="82" y="187"/>
                          <a:pt x="81" y="187"/>
                          <a:pt x="79" y="187"/>
                        </a:cubicBezTo>
                        <a:cubicBezTo>
                          <a:pt x="76" y="187"/>
                          <a:pt x="76" y="189"/>
                          <a:pt x="75" y="191"/>
                        </a:cubicBezTo>
                        <a:cubicBezTo>
                          <a:pt x="74" y="192"/>
                          <a:pt x="72" y="193"/>
                          <a:pt x="72" y="194"/>
                        </a:cubicBezTo>
                        <a:cubicBezTo>
                          <a:pt x="72" y="197"/>
                          <a:pt x="75" y="198"/>
                          <a:pt x="77" y="200"/>
                        </a:cubicBezTo>
                        <a:cubicBezTo>
                          <a:pt x="80" y="203"/>
                          <a:pt x="80" y="207"/>
                          <a:pt x="80" y="211"/>
                        </a:cubicBezTo>
                        <a:cubicBezTo>
                          <a:pt x="80" y="215"/>
                          <a:pt x="75" y="213"/>
                          <a:pt x="72" y="214"/>
                        </a:cubicBezTo>
                        <a:cubicBezTo>
                          <a:pt x="69" y="215"/>
                          <a:pt x="69" y="218"/>
                          <a:pt x="67" y="219"/>
                        </a:cubicBezTo>
                        <a:cubicBezTo>
                          <a:pt x="66" y="218"/>
                          <a:pt x="65" y="218"/>
                          <a:pt x="63" y="217"/>
                        </a:cubicBezTo>
                        <a:cubicBezTo>
                          <a:pt x="63" y="215"/>
                          <a:pt x="64" y="214"/>
                          <a:pt x="64" y="212"/>
                        </a:cubicBezTo>
                        <a:cubicBezTo>
                          <a:pt x="64" y="209"/>
                          <a:pt x="61" y="206"/>
                          <a:pt x="58" y="206"/>
                        </a:cubicBezTo>
                        <a:cubicBezTo>
                          <a:pt x="58" y="205"/>
                          <a:pt x="58" y="205"/>
                          <a:pt x="58" y="205"/>
                        </a:cubicBezTo>
                        <a:cubicBezTo>
                          <a:pt x="58" y="203"/>
                          <a:pt x="59" y="202"/>
                          <a:pt x="59" y="201"/>
                        </a:cubicBezTo>
                        <a:cubicBezTo>
                          <a:pt x="59" y="200"/>
                          <a:pt x="59" y="200"/>
                          <a:pt x="59" y="200"/>
                        </a:cubicBezTo>
                        <a:cubicBezTo>
                          <a:pt x="59" y="198"/>
                          <a:pt x="61" y="198"/>
                          <a:pt x="62" y="197"/>
                        </a:cubicBezTo>
                        <a:cubicBezTo>
                          <a:pt x="65" y="194"/>
                          <a:pt x="65" y="191"/>
                          <a:pt x="66" y="187"/>
                        </a:cubicBezTo>
                        <a:cubicBezTo>
                          <a:pt x="62" y="185"/>
                          <a:pt x="59" y="185"/>
                          <a:pt x="56" y="182"/>
                        </a:cubicBezTo>
                        <a:cubicBezTo>
                          <a:pt x="54" y="180"/>
                          <a:pt x="53" y="179"/>
                          <a:pt x="50" y="179"/>
                        </a:cubicBezTo>
                        <a:cubicBezTo>
                          <a:pt x="48" y="179"/>
                          <a:pt x="46" y="181"/>
                          <a:pt x="44" y="181"/>
                        </a:cubicBezTo>
                        <a:cubicBezTo>
                          <a:pt x="41" y="181"/>
                          <a:pt x="42" y="177"/>
                          <a:pt x="39" y="176"/>
                        </a:cubicBezTo>
                        <a:cubicBezTo>
                          <a:pt x="38" y="173"/>
                          <a:pt x="36" y="172"/>
                          <a:pt x="36" y="170"/>
                        </a:cubicBezTo>
                        <a:cubicBezTo>
                          <a:pt x="36" y="164"/>
                          <a:pt x="39" y="162"/>
                          <a:pt x="39" y="156"/>
                        </a:cubicBezTo>
                        <a:cubicBezTo>
                          <a:pt x="39" y="156"/>
                          <a:pt x="39" y="156"/>
                          <a:pt x="39" y="155"/>
                        </a:cubicBezTo>
                        <a:cubicBezTo>
                          <a:pt x="36" y="156"/>
                          <a:pt x="35" y="155"/>
                          <a:pt x="33" y="155"/>
                        </a:cubicBezTo>
                        <a:cubicBezTo>
                          <a:pt x="33" y="151"/>
                          <a:pt x="32" y="149"/>
                          <a:pt x="32" y="145"/>
                        </a:cubicBezTo>
                        <a:cubicBezTo>
                          <a:pt x="32" y="143"/>
                          <a:pt x="34" y="143"/>
                          <a:pt x="34" y="142"/>
                        </a:cubicBezTo>
                        <a:cubicBezTo>
                          <a:pt x="34" y="140"/>
                          <a:pt x="32" y="140"/>
                          <a:pt x="31" y="139"/>
                        </a:cubicBezTo>
                        <a:cubicBezTo>
                          <a:pt x="28" y="138"/>
                          <a:pt x="27" y="137"/>
                          <a:pt x="24" y="137"/>
                        </a:cubicBezTo>
                        <a:cubicBezTo>
                          <a:pt x="23" y="137"/>
                          <a:pt x="23" y="140"/>
                          <a:pt x="22" y="141"/>
                        </a:cubicBezTo>
                        <a:cubicBezTo>
                          <a:pt x="21" y="142"/>
                          <a:pt x="20" y="142"/>
                          <a:pt x="18" y="142"/>
                        </a:cubicBezTo>
                        <a:cubicBezTo>
                          <a:pt x="17" y="137"/>
                          <a:pt x="16" y="134"/>
                          <a:pt x="16" y="129"/>
                        </a:cubicBezTo>
                        <a:cubicBezTo>
                          <a:pt x="16" y="128"/>
                          <a:pt x="16" y="127"/>
                          <a:pt x="17" y="127"/>
                        </a:cubicBezTo>
                        <a:cubicBezTo>
                          <a:pt x="16" y="126"/>
                          <a:pt x="16" y="126"/>
                          <a:pt x="16" y="126"/>
                        </a:cubicBezTo>
                        <a:cubicBezTo>
                          <a:pt x="14" y="127"/>
                          <a:pt x="12" y="126"/>
                          <a:pt x="10" y="127"/>
                        </a:cubicBezTo>
                        <a:cubicBezTo>
                          <a:pt x="8" y="128"/>
                          <a:pt x="8" y="131"/>
                          <a:pt x="7" y="133"/>
                        </a:cubicBezTo>
                        <a:cubicBezTo>
                          <a:pt x="4" y="133"/>
                          <a:pt x="3" y="132"/>
                          <a:pt x="0" y="131"/>
                        </a:cubicBezTo>
                        <a:cubicBezTo>
                          <a:pt x="0" y="131"/>
                          <a:pt x="0" y="131"/>
                          <a:pt x="0" y="131"/>
                        </a:cubicBezTo>
                        <a:cubicBezTo>
                          <a:pt x="0" y="130"/>
                          <a:pt x="0" y="129"/>
                          <a:pt x="0" y="128"/>
                        </a:cubicBezTo>
                        <a:cubicBezTo>
                          <a:pt x="0" y="120"/>
                          <a:pt x="4" y="116"/>
                          <a:pt x="8" y="108"/>
                        </a:cubicBezTo>
                        <a:cubicBezTo>
                          <a:pt x="9" y="106"/>
                          <a:pt x="9" y="104"/>
                          <a:pt x="11" y="102"/>
                        </a:cubicBezTo>
                        <a:cubicBezTo>
                          <a:pt x="13" y="100"/>
                          <a:pt x="15" y="101"/>
                          <a:pt x="16" y="99"/>
                        </a:cubicBezTo>
                        <a:cubicBezTo>
                          <a:pt x="18" y="98"/>
                          <a:pt x="18" y="97"/>
                          <a:pt x="19" y="96"/>
                        </a:cubicBezTo>
                        <a:cubicBezTo>
                          <a:pt x="23" y="93"/>
                          <a:pt x="26" y="91"/>
                          <a:pt x="27" y="86"/>
                        </a:cubicBezTo>
                        <a:cubicBezTo>
                          <a:pt x="28" y="86"/>
                          <a:pt x="28" y="86"/>
                          <a:pt x="28" y="86"/>
                        </a:cubicBezTo>
                        <a:cubicBezTo>
                          <a:pt x="29" y="86"/>
                          <a:pt x="30" y="87"/>
                          <a:pt x="31" y="87"/>
                        </a:cubicBezTo>
                        <a:cubicBezTo>
                          <a:pt x="33" y="87"/>
                          <a:pt x="35" y="85"/>
                          <a:pt x="35" y="83"/>
                        </a:cubicBezTo>
                        <a:cubicBezTo>
                          <a:pt x="35" y="82"/>
                          <a:pt x="34" y="82"/>
                          <a:pt x="34" y="81"/>
                        </a:cubicBezTo>
                        <a:cubicBezTo>
                          <a:pt x="34" y="81"/>
                          <a:pt x="35" y="80"/>
                          <a:pt x="35" y="80"/>
                        </a:cubicBezTo>
                        <a:cubicBezTo>
                          <a:pt x="37" y="80"/>
                          <a:pt x="38" y="80"/>
                          <a:pt x="40" y="80"/>
                        </a:cubicBezTo>
                        <a:cubicBezTo>
                          <a:pt x="42" y="80"/>
                          <a:pt x="43" y="82"/>
                          <a:pt x="46" y="82"/>
                        </a:cubicBezTo>
                        <a:cubicBezTo>
                          <a:pt x="49" y="82"/>
                          <a:pt x="49" y="78"/>
                          <a:pt x="51" y="77"/>
                        </a:cubicBezTo>
                        <a:cubicBezTo>
                          <a:pt x="52" y="77"/>
                          <a:pt x="54" y="78"/>
                          <a:pt x="55" y="77"/>
                        </a:cubicBezTo>
                        <a:cubicBezTo>
                          <a:pt x="57" y="76"/>
                          <a:pt x="57" y="74"/>
                          <a:pt x="59" y="73"/>
                        </a:cubicBezTo>
                        <a:cubicBezTo>
                          <a:pt x="62" y="72"/>
                          <a:pt x="65" y="72"/>
                          <a:pt x="66" y="70"/>
                        </a:cubicBezTo>
                        <a:cubicBezTo>
                          <a:pt x="67" y="70"/>
                          <a:pt x="68" y="70"/>
                          <a:pt x="69" y="70"/>
                        </a:cubicBezTo>
                        <a:cubicBezTo>
                          <a:pt x="70" y="70"/>
                          <a:pt x="70" y="70"/>
                          <a:pt x="71" y="70"/>
                        </a:cubicBezTo>
                        <a:cubicBezTo>
                          <a:pt x="73" y="70"/>
                          <a:pt x="73" y="70"/>
                          <a:pt x="73" y="70"/>
                        </a:cubicBezTo>
                        <a:cubicBezTo>
                          <a:pt x="77" y="68"/>
                          <a:pt x="77" y="64"/>
                          <a:pt x="77" y="59"/>
                        </a:cubicBezTo>
                        <a:cubicBezTo>
                          <a:pt x="77" y="50"/>
                          <a:pt x="74" y="41"/>
                          <a:pt x="82" y="36"/>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54" name="Google Shape;54;p4"/>
                  <p:cNvSpPr/>
                  <p:nvPr/>
                </p:nvSpPr>
                <p:spPr>
                  <a:xfrm>
                    <a:off x="6037263" y="2060575"/>
                    <a:ext cx="288925" cy="344487"/>
                  </a:xfrm>
                  <a:custGeom>
                    <a:avLst/>
                    <a:gdLst/>
                    <a:ahLst/>
                    <a:cxnLst/>
                    <a:rect l="l" t="t" r="r" b="b"/>
                    <a:pathLst>
                      <a:path w="198" h="236" extrusionOk="0">
                        <a:moveTo>
                          <a:pt x="172" y="14"/>
                        </a:moveTo>
                        <a:cubicBezTo>
                          <a:pt x="169" y="17"/>
                          <a:pt x="168" y="21"/>
                          <a:pt x="168" y="26"/>
                        </a:cubicBezTo>
                        <a:cubicBezTo>
                          <a:pt x="168" y="30"/>
                          <a:pt x="173" y="32"/>
                          <a:pt x="173" y="36"/>
                        </a:cubicBezTo>
                        <a:cubicBezTo>
                          <a:pt x="173" y="39"/>
                          <a:pt x="173" y="39"/>
                          <a:pt x="173" y="39"/>
                        </a:cubicBezTo>
                        <a:cubicBezTo>
                          <a:pt x="170" y="39"/>
                          <a:pt x="169" y="39"/>
                          <a:pt x="166" y="39"/>
                        </a:cubicBezTo>
                        <a:cubicBezTo>
                          <a:pt x="163" y="39"/>
                          <a:pt x="160" y="38"/>
                          <a:pt x="157" y="38"/>
                        </a:cubicBezTo>
                        <a:cubicBezTo>
                          <a:pt x="156" y="38"/>
                          <a:pt x="155" y="38"/>
                          <a:pt x="155" y="38"/>
                        </a:cubicBezTo>
                        <a:cubicBezTo>
                          <a:pt x="155" y="40"/>
                          <a:pt x="155" y="40"/>
                          <a:pt x="155" y="40"/>
                        </a:cubicBezTo>
                        <a:cubicBezTo>
                          <a:pt x="155" y="44"/>
                          <a:pt x="158" y="46"/>
                          <a:pt x="158" y="51"/>
                        </a:cubicBezTo>
                        <a:cubicBezTo>
                          <a:pt x="158" y="53"/>
                          <a:pt x="158" y="55"/>
                          <a:pt x="158" y="58"/>
                        </a:cubicBezTo>
                        <a:cubicBezTo>
                          <a:pt x="158" y="60"/>
                          <a:pt x="156" y="61"/>
                          <a:pt x="154" y="63"/>
                        </a:cubicBezTo>
                        <a:cubicBezTo>
                          <a:pt x="150" y="61"/>
                          <a:pt x="150" y="61"/>
                          <a:pt x="150" y="61"/>
                        </a:cubicBezTo>
                        <a:cubicBezTo>
                          <a:pt x="149" y="62"/>
                          <a:pt x="148" y="62"/>
                          <a:pt x="148" y="64"/>
                        </a:cubicBezTo>
                        <a:cubicBezTo>
                          <a:pt x="148" y="68"/>
                          <a:pt x="152" y="70"/>
                          <a:pt x="152" y="75"/>
                        </a:cubicBezTo>
                        <a:cubicBezTo>
                          <a:pt x="152" y="77"/>
                          <a:pt x="150" y="78"/>
                          <a:pt x="150" y="80"/>
                        </a:cubicBezTo>
                        <a:cubicBezTo>
                          <a:pt x="150" y="83"/>
                          <a:pt x="152" y="83"/>
                          <a:pt x="152" y="85"/>
                        </a:cubicBezTo>
                        <a:cubicBezTo>
                          <a:pt x="153" y="90"/>
                          <a:pt x="152" y="93"/>
                          <a:pt x="154" y="97"/>
                        </a:cubicBezTo>
                        <a:cubicBezTo>
                          <a:pt x="155" y="99"/>
                          <a:pt x="157" y="98"/>
                          <a:pt x="159" y="99"/>
                        </a:cubicBezTo>
                        <a:cubicBezTo>
                          <a:pt x="163" y="101"/>
                          <a:pt x="160" y="105"/>
                          <a:pt x="161" y="110"/>
                        </a:cubicBezTo>
                        <a:cubicBezTo>
                          <a:pt x="161" y="114"/>
                          <a:pt x="168" y="113"/>
                          <a:pt x="168" y="117"/>
                        </a:cubicBezTo>
                        <a:cubicBezTo>
                          <a:pt x="168" y="119"/>
                          <a:pt x="168" y="120"/>
                          <a:pt x="167" y="121"/>
                        </a:cubicBezTo>
                        <a:cubicBezTo>
                          <a:pt x="165" y="123"/>
                          <a:pt x="163" y="124"/>
                          <a:pt x="163" y="126"/>
                        </a:cubicBezTo>
                        <a:cubicBezTo>
                          <a:pt x="163" y="129"/>
                          <a:pt x="166" y="129"/>
                          <a:pt x="167" y="132"/>
                        </a:cubicBezTo>
                        <a:cubicBezTo>
                          <a:pt x="169" y="135"/>
                          <a:pt x="167" y="139"/>
                          <a:pt x="170" y="142"/>
                        </a:cubicBezTo>
                        <a:cubicBezTo>
                          <a:pt x="174" y="141"/>
                          <a:pt x="174" y="141"/>
                          <a:pt x="174" y="141"/>
                        </a:cubicBezTo>
                        <a:cubicBezTo>
                          <a:pt x="180" y="142"/>
                          <a:pt x="183" y="146"/>
                          <a:pt x="187" y="150"/>
                        </a:cubicBezTo>
                        <a:cubicBezTo>
                          <a:pt x="189" y="152"/>
                          <a:pt x="191" y="152"/>
                          <a:pt x="192" y="153"/>
                        </a:cubicBezTo>
                        <a:cubicBezTo>
                          <a:pt x="195" y="155"/>
                          <a:pt x="194" y="157"/>
                          <a:pt x="195" y="159"/>
                        </a:cubicBezTo>
                        <a:cubicBezTo>
                          <a:pt x="197" y="163"/>
                          <a:pt x="198" y="165"/>
                          <a:pt x="198" y="169"/>
                        </a:cubicBezTo>
                        <a:cubicBezTo>
                          <a:pt x="198" y="171"/>
                          <a:pt x="197" y="172"/>
                          <a:pt x="197" y="174"/>
                        </a:cubicBezTo>
                        <a:cubicBezTo>
                          <a:pt x="197" y="180"/>
                          <a:pt x="198" y="184"/>
                          <a:pt x="198" y="190"/>
                        </a:cubicBezTo>
                        <a:cubicBezTo>
                          <a:pt x="198" y="193"/>
                          <a:pt x="195" y="193"/>
                          <a:pt x="193" y="194"/>
                        </a:cubicBezTo>
                        <a:cubicBezTo>
                          <a:pt x="191" y="195"/>
                          <a:pt x="189" y="197"/>
                          <a:pt x="189" y="200"/>
                        </a:cubicBezTo>
                        <a:cubicBezTo>
                          <a:pt x="189" y="203"/>
                          <a:pt x="190" y="205"/>
                          <a:pt x="188" y="207"/>
                        </a:cubicBezTo>
                        <a:cubicBezTo>
                          <a:pt x="187" y="209"/>
                          <a:pt x="185" y="208"/>
                          <a:pt x="183" y="210"/>
                        </a:cubicBezTo>
                        <a:cubicBezTo>
                          <a:pt x="179" y="212"/>
                          <a:pt x="178" y="216"/>
                          <a:pt x="174" y="219"/>
                        </a:cubicBezTo>
                        <a:cubicBezTo>
                          <a:pt x="170" y="224"/>
                          <a:pt x="166" y="226"/>
                          <a:pt x="165" y="233"/>
                        </a:cubicBezTo>
                        <a:cubicBezTo>
                          <a:pt x="165" y="233"/>
                          <a:pt x="165" y="233"/>
                          <a:pt x="165" y="233"/>
                        </a:cubicBezTo>
                        <a:cubicBezTo>
                          <a:pt x="162" y="234"/>
                          <a:pt x="159" y="236"/>
                          <a:pt x="155" y="236"/>
                        </a:cubicBezTo>
                        <a:cubicBezTo>
                          <a:pt x="149" y="236"/>
                          <a:pt x="147" y="231"/>
                          <a:pt x="142" y="229"/>
                        </a:cubicBezTo>
                        <a:cubicBezTo>
                          <a:pt x="133" y="226"/>
                          <a:pt x="128" y="224"/>
                          <a:pt x="121" y="218"/>
                        </a:cubicBezTo>
                        <a:cubicBezTo>
                          <a:pt x="111" y="209"/>
                          <a:pt x="105" y="205"/>
                          <a:pt x="98" y="194"/>
                        </a:cubicBezTo>
                        <a:cubicBezTo>
                          <a:pt x="97" y="191"/>
                          <a:pt x="96" y="189"/>
                          <a:pt x="94" y="186"/>
                        </a:cubicBezTo>
                        <a:cubicBezTo>
                          <a:pt x="88" y="182"/>
                          <a:pt x="84" y="181"/>
                          <a:pt x="78" y="179"/>
                        </a:cubicBezTo>
                        <a:cubicBezTo>
                          <a:pt x="74" y="177"/>
                          <a:pt x="71" y="175"/>
                          <a:pt x="66" y="175"/>
                        </a:cubicBezTo>
                        <a:cubicBezTo>
                          <a:pt x="59" y="175"/>
                          <a:pt x="59" y="175"/>
                          <a:pt x="59" y="175"/>
                        </a:cubicBezTo>
                        <a:cubicBezTo>
                          <a:pt x="53" y="175"/>
                          <a:pt x="50" y="173"/>
                          <a:pt x="45" y="171"/>
                        </a:cubicBezTo>
                        <a:cubicBezTo>
                          <a:pt x="42" y="169"/>
                          <a:pt x="40" y="170"/>
                          <a:pt x="37" y="169"/>
                        </a:cubicBezTo>
                        <a:cubicBezTo>
                          <a:pt x="29" y="166"/>
                          <a:pt x="26" y="161"/>
                          <a:pt x="21" y="154"/>
                        </a:cubicBezTo>
                        <a:cubicBezTo>
                          <a:pt x="19" y="151"/>
                          <a:pt x="18" y="149"/>
                          <a:pt x="16" y="147"/>
                        </a:cubicBezTo>
                        <a:cubicBezTo>
                          <a:pt x="12" y="143"/>
                          <a:pt x="9" y="143"/>
                          <a:pt x="7" y="139"/>
                        </a:cubicBezTo>
                        <a:cubicBezTo>
                          <a:pt x="5" y="136"/>
                          <a:pt x="5" y="134"/>
                          <a:pt x="4" y="130"/>
                        </a:cubicBezTo>
                        <a:cubicBezTo>
                          <a:pt x="2" y="124"/>
                          <a:pt x="0" y="121"/>
                          <a:pt x="0" y="115"/>
                        </a:cubicBezTo>
                        <a:cubicBezTo>
                          <a:pt x="0" y="103"/>
                          <a:pt x="7" y="95"/>
                          <a:pt x="17" y="89"/>
                        </a:cubicBezTo>
                        <a:cubicBezTo>
                          <a:pt x="21" y="87"/>
                          <a:pt x="22" y="83"/>
                          <a:pt x="27" y="81"/>
                        </a:cubicBezTo>
                        <a:cubicBezTo>
                          <a:pt x="30" y="80"/>
                          <a:pt x="32" y="80"/>
                          <a:pt x="35" y="78"/>
                        </a:cubicBezTo>
                        <a:cubicBezTo>
                          <a:pt x="38" y="76"/>
                          <a:pt x="40" y="76"/>
                          <a:pt x="43" y="74"/>
                        </a:cubicBezTo>
                        <a:cubicBezTo>
                          <a:pt x="45" y="73"/>
                          <a:pt x="44" y="69"/>
                          <a:pt x="46" y="68"/>
                        </a:cubicBezTo>
                        <a:cubicBezTo>
                          <a:pt x="49" y="66"/>
                          <a:pt x="51" y="68"/>
                          <a:pt x="54" y="67"/>
                        </a:cubicBezTo>
                        <a:cubicBezTo>
                          <a:pt x="64" y="63"/>
                          <a:pt x="66" y="52"/>
                          <a:pt x="77" y="52"/>
                        </a:cubicBezTo>
                        <a:cubicBezTo>
                          <a:pt x="79" y="52"/>
                          <a:pt x="80" y="53"/>
                          <a:pt x="82" y="53"/>
                        </a:cubicBezTo>
                        <a:cubicBezTo>
                          <a:pt x="87" y="53"/>
                          <a:pt x="87" y="53"/>
                          <a:pt x="87" y="53"/>
                        </a:cubicBezTo>
                        <a:cubicBezTo>
                          <a:pt x="90" y="53"/>
                          <a:pt x="92" y="54"/>
                          <a:pt x="95" y="54"/>
                        </a:cubicBezTo>
                        <a:cubicBezTo>
                          <a:pt x="105" y="54"/>
                          <a:pt x="111" y="47"/>
                          <a:pt x="117" y="38"/>
                        </a:cubicBezTo>
                        <a:cubicBezTo>
                          <a:pt x="122" y="30"/>
                          <a:pt x="126" y="27"/>
                          <a:pt x="131" y="19"/>
                        </a:cubicBezTo>
                        <a:cubicBezTo>
                          <a:pt x="133" y="15"/>
                          <a:pt x="135" y="12"/>
                          <a:pt x="136" y="7"/>
                        </a:cubicBezTo>
                        <a:cubicBezTo>
                          <a:pt x="137" y="5"/>
                          <a:pt x="137" y="2"/>
                          <a:pt x="137" y="0"/>
                        </a:cubicBezTo>
                        <a:cubicBezTo>
                          <a:pt x="137" y="0"/>
                          <a:pt x="137" y="0"/>
                          <a:pt x="137" y="0"/>
                        </a:cubicBezTo>
                        <a:cubicBezTo>
                          <a:pt x="139" y="1"/>
                          <a:pt x="140" y="3"/>
                          <a:pt x="142" y="4"/>
                        </a:cubicBezTo>
                        <a:cubicBezTo>
                          <a:pt x="147" y="7"/>
                          <a:pt x="150" y="5"/>
                          <a:pt x="155" y="6"/>
                        </a:cubicBezTo>
                        <a:cubicBezTo>
                          <a:pt x="158" y="7"/>
                          <a:pt x="158" y="8"/>
                          <a:pt x="161" y="9"/>
                        </a:cubicBezTo>
                        <a:cubicBezTo>
                          <a:pt x="165" y="12"/>
                          <a:pt x="168" y="11"/>
                          <a:pt x="172" y="14"/>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55" name="Google Shape;55;p4"/>
                  <p:cNvSpPr/>
                  <p:nvPr/>
                </p:nvSpPr>
                <p:spPr>
                  <a:xfrm>
                    <a:off x="6238875" y="2587625"/>
                    <a:ext cx="385763" cy="346075"/>
                  </a:xfrm>
                  <a:custGeom>
                    <a:avLst/>
                    <a:gdLst/>
                    <a:ahLst/>
                    <a:cxnLst/>
                    <a:rect l="l" t="t" r="r" b="b"/>
                    <a:pathLst>
                      <a:path w="265" h="238" extrusionOk="0">
                        <a:moveTo>
                          <a:pt x="51" y="71"/>
                        </a:moveTo>
                        <a:cubicBezTo>
                          <a:pt x="50" y="77"/>
                          <a:pt x="44" y="79"/>
                          <a:pt x="42" y="84"/>
                        </a:cubicBezTo>
                        <a:cubicBezTo>
                          <a:pt x="43" y="85"/>
                          <a:pt x="44" y="86"/>
                          <a:pt x="45" y="86"/>
                        </a:cubicBezTo>
                        <a:cubicBezTo>
                          <a:pt x="47" y="86"/>
                          <a:pt x="47" y="84"/>
                          <a:pt x="48" y="83"/>
                        </a:cubicBezTo>
                        <a:cubicBezTo>
                          <a:pt x="52" y="80"/>
                          <a:pt x="54" y="77"/>
                          <a:pt x="54" y="73"/>
                        </a:cubicBezTo>
                        <a:cubicBezTo>
                          <a:pt x="54" y="71"/>
                          <a:pt x="52" y="71"/>
                          <a:pt x="51" y="71"/>
                        </a:cubicBezTo>
                        <a:close/>
                        <a:moveTo>
                          <a:pt x="265" y="65"/>
                        </a:moveTo>
                        <a:cubicBezTo>
                          <a:pt x="263" y="70"/>
                          <a:pt x="261" y="73"/>
                          <a:pt x="260" y="78"/>
                        </a:cubicBezTo>
                        <a:cubicBezTo>
                          <a:pt x="259" y="82"/>
                          <a:pt x="260" y="85"/>
                          <a:pt x="258" y="89"/>
                        </a:cubicBezTo>
                        <a:cubicBezTo>
                          <a:pt x="256" y="93"/>
                          <a:pt x="251" y="94"/>
                          <a:pt x="247" y="97"/>
                        </a:cubicBezTo>
                        <a:cubicBezTo>
                          <a:pt x="244" y="101"/>
                          <a:pt x="243" y="104"/>
                          <a:pt x="242" y="109"/>
                        </a:cubicBezTo>
                        <a:cubicBezTo>
                          <a:pt x="238" y="118"/>
                          <a:pt x="236" y="122"/>
                          <a:pt x="234" y="132"/>
                        </a:cubicBezTo>
                        <a:cubicBezTo>
                          <a:pt x="233" y="131"/>
                          <a:pt x="233" y="131"/>
                          <a:pt x="233" y="131"/>
                        </a:cubicBezTo>
                        <a:cubicBezTo>
                          <a:pt x="232" y="137"/>
                          <a:pt x="226" y="139"/>
                          <a:pt x="223" y="145"/>
                        </a:cubicBezTo>
                        <a:cubicBezTo>
                          <a:pt x="221" y="150"/>
                          <a:pt x="223" y="156"/>
                          <a:pt x="217" y="159"/>
                        </a:cubicBezTo>
                        <a:cubicBezTo>
                          <a:pt x="210" y="164"/>
                          <a:pt x="204" y="166"/>
                          <a:pt x="200" y="173"/>
                        </a:cubicBezTo>
                        <a:cubicBezTo>
                          <a:pt x="194" y="190"/>
                          <a:pt x="177" y="190"/>
                          <a:pt x="165" y="203"/>
                        </a:cubicBezTo>
                        <a:cubicBezTo>
                          <a:pt x="163" y="205"/>
                          <a:pt x="161" y="205"/>
                          <a:pt x="160" y="207"/>
                        </a:cubicBezTo>
                        <a:cubicBezTo>
                          <a:pt x="160" y="208"/>
                          <a:pt x="159" y="210"/>
                          <a:pt x="158" y="211"/>
                        </a:cubicBezTo>
                        <a:cubicBezTo>
                          <a:pt x="154" y="213"/>
                          <a:pt x="151" y="213"/>
                          <a:pt x="147" y="215"/>
                        </a:cubicBezTo>
                        <a:cubicBezTo>
                          <a:pt x="139" y="219"/>
                          <a:pt x="138" y="229"/>
                          <a:pt x="129" y="230"/>
                        </a:cubicBezTo>
                        <a:cubicBezTo>
                          <a:pt x="126" y="230"/>
                          <a:pt x="126" y="230"/>
                          <a:pt x="126" y="230"/>
                        </a:cubicBezTo>
                        <a:cubicBezTo>
                          <a:pt x="123" y="230"/>
                          <a:pt x="121" y="229"/>
                          <a:pt x="120" y="231"/>
                        </a:cubicBezTo>
                        <a:cubicBezTo>
                          <a:pt x="117" y="234"/>
                          <a:pt x="117" y="238"/>
                          <a:pt x="113" y="238"/>
                        </a:cubicBezTo>
                        <a:cubicBezTo>
                          <a:pt x="107" y="238"/>
                          <a:pt x="107" y="238"/>
                          <a:pt x="107" y="238"/>
                        </a:cubicBezTo>
                        <a:cubicBezTo>
                          <a:pt x="105" y="238"/>
                          <a:pt x="104" y="236"/>
                          <a:pt x="102" y="236"/>
                        </a:cubicBezTo>
                        <a:cubicBezTo>
                          <a:pt x="101" y="236"/>
                          <a:pt x="101" y="237"/>
                          <a:pt x="100" y="237"/>
                        </a:cubicBezTo>
                        <a:cubicBezTo>
                          <a:pt x="99" y="230"/>
                          <a:pt x="99" y="223"/>
                          <a:pt x="93" y="221"/>
                        </a:cubicBezTo>
                        <a:cubicBezTo>
                          <a:pt x="94" y="215"/>
                          <a:pt x="96" y="213"/>
                          <a:pt x="96" y="207"/>
                        </a:cubicBezTo>
                        <a:cubicBezTo>
                          <a:pt x="96" y="200"/>
                          <a:pt x="91" y="196"/>
                          <a:pt x="85" y="193"/>
                        </a:cubicBezTo>
                        <a:cubicBezTo>
                          <a:pt x="80" y="191"/>
                          <a:pt x="76" y="189"/>
                          <a:pt x="71" y="189"/>
                        </a:cubicBezTo>
                        <a:cubicBezTo>
                          <a:pt x="64" y="189"/>
                          <a:pt x="61" y="193"/>
                          <a:pt x="55" y="197"/>
                        </a:cubicBezTo>
                        <a:cubicBezTo>
                          <a:pt x="53" y="198"/>
                          <a:pt x="53" y="200"/>
                          <a:pt x="51" y="200"/>
                        </a:cubicBezTo>
                        <a:cubicBezTo>
                          <a:pt x="48" y="200"/>
                          <a:pt x="47" y="196"/>
                          <a:pt x="45" y="194"/>
                        </a:cubicBezTo>
                        <a:cubicBezTo>
                          <a:pt x="40" y="191"/>
                          <a:pt x="38" y="188"/>
                          <a:pt x="38" y="182"/>
                        </a:cubicBezTo>
                        <a:cubicBezTo>
                          <a:pt x="38" y="180"/>
                          <a:pt x="40" y="180"/>
                          <a:pt x="42" y="178"/>
                        </a:cubicBezTo>
                        <a:cubicBezTo>
                          <a:pt x="45" y="173"/>
                          <a:pt x="48" y="169"/>
                          <a:pt x="48" y="163"/>
                        </a:cubicBezTo>
                        <a:cubicBezTo>
                          <a:pt x="48" y="159"/>
                          <a:pt x="45" y="156"/>
                          <a:pt x="42" y="156"/>
                        </a:cubicBezTo>
                        <a:cubicBezTo>
                          <a:pt x="37" y="156"/>
                          <a:pt x="34" y="159"/>
                          <a:pt x="31" y="163"/>
                        </a:cubicBezTo>
                        <a:cubicBezTo>
                          <a:pt x="30" y="164"/>
                          <a:pt x="28" y="164"/>
                          <a:pt x="28" y="166"/>
                        </a:cubicBezTo>
                        <a:cubicBezTo>
                          <a:pt x="28" y="168"/>
                          <a:pt x="31" y="169"/>
                          <a:pt x="31" y="170"/>
                        </a:cubicBezTo>
                        <a:cubicBezTo>
                          <a:pt x="31" y="171"/>
                          <a:pt x="30" y="172"/>
                          <a:pt x="30" y="173"/>
                        </a:cubicBezTo>
                        <a:cubicBezTo>
                          <a:pt x="30" y="173"/>
                          <a:pt x="31" y="173"/>
                          <a:pt x="31" y="174"/>
                        </a:cubicBezTo>
                        <a:cubicBezTo>
                          <a:pt x="32" y="173"/>
                          <a:pt x="33" y="172"/>
                          <a:pt x="34" y="170"/>
                        </a:cubicBezTo>
                        <a:cubicBezTo>
                          <a:pt x="34" y="174"/>
                          <a:pt x="33" y="176"/>
                          <a:pt x="34" y="180"/>
                        </a:cubicBezTo>
                        <a:cubicBezTo>
                          <a:pt x="32" y="180"/>
                          <a:pt x="32" y="180"/>
                          <a:pt x="32" y="180"/>
                        </a:cubicBezTo>
                        <a:cubicBezTo>
                          <a:pt x="32" y="180"/>
                          <a:pt x="31" y="180"/>
                          <a:pt x="30" y="180"/>
                        </a:cubicBezTo>
                        <a:cubicBezTo>
                          <a:pt x="30" y="184"/>
                          <a:pt x="26" y="186"/>
                          <a:pt x="21" y="186"/>
                        </a:cubicBezTo>
                        <a:cubicBezTo>
                          <a:pt x="18" y="186"/>
                          <a:pt x="17" y="184"/>
                          <a:pt x="15" y="182"/>
                        </a:cubicBezTo>
                        <a:cubicBezTo>
                          <a:pt x="10" y="180"/>
                          <a:pt x="8" y="178"/>
                          <a:pt x="5" y="173"/>
                        </a:cubicBezTo>
                        <a:cubicBezTo>
                          <a:pt x="3" y="171"/>
                          <a:pt x="0" y="170"/>
                          <a:pt x="0" y="166"/>
                        </a:cubicBezTo>
                        <a:cubicBezTo>
                          <a:pt x="0" y="164"/>
                          <a:pt x="4" y="164"/>
                          <a:pt x="6" y="162"/>
                        </a:cubicBezTo>
                        <a:cubicBezTo>
                          <a:pt x="9" y="161"/>
                          <a:pt x="9" y="159"/>
                          <a:pt x="12" y="157"/>
                        </a:cubicBezTo>
                        <a:cubicBezTo>
                          <a:pt x="15" y="154"/>
                          <a:pt x="17" y="153"/>
                          <a:pt x="19" y="149"/>
                        </a:cubicBezTo>
                        <a:cubicBezTo>
                          <a:pt x="21" y="145"/>
                          <a:pt x="24" y="144"/>
                          <a:pt x="27" y="141"/>
                        </a:cubicBezTo>
                        <a:cubicBezTo>
                          <a:pt x="30" y="136"/>
                          <a:pt x="31" y="132"/>
                          <a:pt x="35" y="128"/>
                        </a:cubicBezTo>
                        <a:cubicBezTo>
                          <a:pt x="36" y="128"/>
                          <a:pt x="37" y="129"/>
                          <a:pt x="38" y="129"/>
                        </a:cubicBezTo>
                        <a:cubicBezTo>
                          <a:pt x="40" y="129"/>
                          <a:pt x="41" y="127"/>
                          <a:pt x="41" y="125"/>
                        </a:cubicBezTo>
                        <a:cubicBezTo>
                          <a:pt x="41" y="122"/>
                          <a:pt x="38" y="122"/>
                          <a:pt x="38" y="119"/>
                        </a:cubicBezTo>
                        <a:cubicBezTo>
                          <a:pt x="38" y="117"/>
                          <a:pt x="41" y="117"/>
                          <a:pt x="43" y="116"/>
                        </a:cubicBezTo>
                        <a:cubicBezTo>
                          <a:pt x="47" y="113"/>
                          <a:pt x="50" y="111"/>
                          <a:pt x="53" y="107"/>
                        </a:cubicBezTo>
                        <a:cubicBezTo>
                          <a:pt x="61" y="99"/>
                          <a:pt x="55" y="89"/>
                          <a:pt x="62" y="82"/>
                        </a:cubicBezTo>
                        <a:cubicBezTo>
                          <a:pt x="66" y="78"/>
                          <a:pt x="70" y="77"/>
                          <a:pt x="72" y="72"/>
                        </a:cubicBezTo>
                        <a:cubicBezTo>
                          <a:pt x="75" y="67"/>
                          <a:pt x="75" y="63"/>
                          <a:pt x="79" y="57"/>
                        </a:cubicBezTo>
                        <a:cubicBezTo>
                          <a:pt x="81" y="53"/>
                          <a:pt x="83" y="49"/>
                          <a:pt x="84" y="46"/>
                        </a:cubicBezTo>
                        <a:cubicBezTo>
                          <a:pt x="84" y="46"/>
                          <a:pt x="84" y="46"/>
                          <a:pt x="84" y="46"/>
                        </a:cubicBezTo>
                        <a:cubicBezTo>
                          <a:pt x="84" y="46"/>
                          <a:pt x="84" y="46"/>
                          <a:pt x="85" y="46"/>
                        </a:cubicBezTo>
                        <a:cubicBezTo>
                          <a:pt x="89" y="46"/>
                          <a:pt x="91" y="48"/>
                          <a:pt x="95" y="51"/>
                        </a:cubicBezTo>
                        <a:cubicBezTo>
                          <a:pt x="95" y="51"/>
                          <a:pt x="96" y="52"/>
                          <a:pt x="97" y="52"/>
                        </a:cubicBezTo>
                        <a:cubicBezTo>
                          <a:pt x="98" y="52"/>
                          <a:pt x="98" y="52"/>
                          <a:pt x="100" y="52"/>
                        </a:cubicBezTo>
                        <a:cubicBezTo>
                          <a:pt x="100" y="52"/>
                          <a:pt x="100" y="53"/>
                          <a:pt x="100" y="53"/>
                        </a:cubicBezTo>
                        <a:cubicBezTo>
                          <a:pt x="100" y="55"/>
                          <a:pt x="100" y="55"/>
                          <a:pt x="100" y="55"/>
                        </a:cubicBezTo>
                        <a:cubicBezTo>
                          <a:pt x="100" y="59"/>
                          <a:pt x="100" y="59"/>
                          <a:pt x="100" y="59"/>
                        </a:cubicBezTo>
                        <a:cubicBezTo>
                          <a:pt x="102" y="56"/>
                          <a:pt x="103" y="52"/>
                          <a:pt x="106" y="52"/>
                        </a:cubicBezTo>
                        <a:cubicBezTo>
                          <a:pt x="109" y="52"/>
                          <a:pt x="109" y="52"/>
                          <a:pt x="109" y="52"/>
                        </a:cubicBezTo>
                        <a:cubicBezTo>
                          <a:pt x="109" y="51"/>
                          <a:pt x="109" y="51"/>
                          <a:pt x="109" y="51"/>
                        </a:cubicBezTo>
                        <a:cubicBezTo>
                          <a:pt x="108" y="51"/>
                          <a:pt x="108" y="51"/>
                          <a:pt x="108" y="51"/>
                        </a:cubicBezTo>
                        <a:cubicBezTo>
                          <a:pt x="111" y="51"/>
                          <a:pt x="112" y="51"/>
                          <a:pt x="114" y="51"/>
                        </a:cubicBezTo>
                        <a:cubicBezTo>
                          <a:pt x="117" y="51"/>
                          <a:pt x="120" y="49"/>
                          <a:pt x="121" y="46"/>
                        </a:cubicBezTo>
                        <a:cubicBezTo>
                          <a:pt x="119" y="46"/>
                          <a:pt x="119" y="47"/>
                          <a:pt x="117" y="47"/>
                        </a:cubicBezTo>
                        <a:cubicBezTo>
                          <a:pt x="115" y="47"/>
                          <a:pt x="113" y="45"/>
                          <a:pt x="113" y="43"/>
                        </a:cubicBezTo>
                        <a:cubicBezTo>
                          <a:pt x="113" y="40"/>
                          <a:pt x="117" y="41"/>
                          <a:pt x="119" y="41"/>
                        </a:cubicBezTo>
                        <a:cubicBezTo>
                          <a:pt x="121" y="41"/>
                          <a:pt x="122" y="39"/>
                          <a:pt x="124" y="38"/>
                        </a:cubicBezTo>
                        <a:cubicBezTo>
                          <a:pt x="125" y="38"/>
                          <a:pt x="127" y="38"/>
                          <a:pt x="127" y="37"/>
                        </a:cubicBezTo>
                        <a:cubicBezTo>
                          <a:pt x="128" y="35"/>
                          <a:pt x="128" y="34"/>
                          <a:pt x="128" y="33"/>
                        </a:cubicBezTo>
                        <a:cubicBezTo>
                          <a:pt x="129" y="31"/>
                          <a:pt x="130" y="32"/>
                          <a:pt x="132" y="31"/>
                        </a:cubicBezTo>
                        <a:cubicBezTo>
                          <a:pt x="133" y="30"/>
                          <a:pt x="132" y="29"/>
                          <a:pt x="133" y="28"/>
                        </a:cubicBezTo>
                        <a:cubicBezTo>
                          <a:pt x="135" y="26"/>
                          <a:pt x="137" y="27"/>
                          <a:pt x="138" y="26"/>
                        </a:cubicBezTo>
                        <a:cubicBezTo>
                          <a:pt x="140" y="24"/>
                          <a:pt x="141" y="22"/>
                          <a:pt x="143" y="22"/>
                        </a:cubicBezTo>
                        <a:cubicBezTo>
                          <a:pt x="144" y="22"/>
                          <a:pt x="144" y="23"/>
                          <a:pt x="145" y="23"/>
                        </a:cubicBezTo>
                        <a:cubicBezTo>
                          <a:pt x="148" y="23"/>
                          <a:pt x="148" y="19"/>
                          <a:pt x="150" y="16"/>
                        </a:cubicBezTo>
                        <a:cubicBezTo>
                          <a:pt x="151" y="14"/>
                          <a:pt x="154" y="13"/>
                          <a:pt x="156" y="12"/>
                        </a:cubicBezTo>
                        <a:cubicBezTo>
                          <a:pt x="163" y="10"/>
                          <a:pt x="164" y="5"/>
                          <a:pt x="169" y="0"/>
                        </a:cubicBezTo>
                        <a:cubicBezTo>
                          <a:pt x="167" y="7"/>
                          <a:pt x="165" y="9"/>
                          <a:pt x="162" y="15"/>
                        </a:cubicBezTo>
                        <a:cubicBezTo>
                          <a:pt x="160" y="17"/>
                          <a:pt x="161" y="19"/>
                          <a:pt x="160" y="22"/>
                        </a:cubicBezTo>
                        <a:cubicBezTo>
                          <a:pt x="156" y="27"/>
                          <a:pt x="153" y="30"/>
                          <a:pt x="151" y="36"/>
                        </a:cubicBezTo>
                        <a:cubicBezTo>
                          <a:pt x="150" y="38"/>
                          <a:pt x="148" y="39"/>
                          <a:pt x="148" y="41"/>
                        </a:cubicBezTo>
                        <a:cubicBezTo>
                          <a:pt x="148" y="43"/>
                          <a:pt x="150" y="44"/>
                          <a:pt x="151" y="45"/>
                        </a:cubicBezTo>
                        <a:cubicBezTo>
                          <a:pt x="153" y="43"/>
                          <a:pt x="154" y="40"/>
                          <a:pt x="157" y="40"/>
                        </a:cubicBezTo>
                        <a:cubicBezTo>
                          <a:pt x="158" y="40"/>
                          <a:pt x="160" y="41"/>
                          <a:pt x="160" y="42"/>
                        </a:cubicBezTo>
                        <a:cubicBezTo>
                          <a:pt x="160" y="43"/>
                          <a:pt x="160" y="44"/>
                          <a:pt x="160" y="45"/>
                        </a:cubicBezTo>
                        <a:cubicBezTo>
                          <a:pt x="160" y="48"/>
                          <a:pt x="164" y="47"/>
                          <a:pt x="167" y="47"/>
                        </a:cubicBezTo>
                        <a:cubicBezTo>
                          <a:pt x="171" y="47"/>
                          <a:pt x="172" y="45"/>
                          <a:pt x="176" y="45"/>
                        </a:cubicBezTo>
                        <a:cubicBezTo>
                          <a:pt x="181" y="45"/>
                          <a:pt x="186" y="46"/>
                          <a:pt x="186" y="51"/>
                        </a:cubicBezTo>
                        <a:cubicBezTo>
                          <a:pt x="186" y="54"/>
                          <a:pt x="184" y="55"/>
                          <a:pt x="184" y="58"/>
                        </a:cubicBezTo>
                        <a:cubicBezTo>
                          <a:pt x="184" y="60"/>
                          <a:pt x="186" y="62"/>
                          <a:pt x="189" y="62"/>
                        </a:cubicBezTo>
                        <a:cubicBezTo>
                          <a:pt x="190" y="62"/>
                          <a:pt x="190" y="62"/>
                          <a:pt x="191" y="62"/>
                        </a:cubicBezTo>
                        <a:cubicBezTo>
                          <a:pt x="193" y="62"/>
                          <a:pt x="193" y="62"/>
                          <a:pt x="193" y="62"/>
                        </a:cubicBezTo>
                        <a:cubicBezTo>
                          <a:pt x="193" y="61"/>
                          <a:pt x="194" y="59"/>
                          <a:pt x="196" y="59"/>
                        </a:cubicBezTo>
                        <a:cubicBezTo>
                          <a:pt x="198" y="59"/>
                          <a:pt x="198" y="61"/>
                          <a:pt x="200" y="61"/>
                        </a:cubicBezTo>
                        <a:cubicBezTo>
                          <a:pt x="202" y="61"/>
                          <a:pt x="203" y="59"/>
                          <a:pt x="204" y="57"/>
                        </a:cubicBezTo>
                        <a:cubicBezTo>
                          <a:pt x="206" y="56"/>
                          <a:pt x="208" y="57"/>
                          <a:pt x="210" y="56"/>
                        </a:cubicBezTo>
                        <a:cubicBezTo>
                          <a:pt x="212" y="56"/>
                          <a:pt x="212" y="54"/>
                          <a:pt x="214" y="54"/>
                        </a:cubicBezTo>
                        <a:cubicBezTo>
                          <a:pt x="216" y="54"/>
                          <a:pt x="217" y="55"/>
                          <a:pt x="219" y="55"/>
                        </a:cubicBezTo>
                        <a:cubicBezTo>
                          <a:pt x="221" y="55"/>
                          <a:pt x="221" y="54"/>
                          <a:pt x="223" y="53"/>
                        </a:cubicBezTo>
                        <a:cubicBezTo>
                          <a:pt x="229" y="52"/>
                          <a:pt x="232" y="49"/>
                          <a:pt x="238" y="46"/>
                        </a:cubicBezTo>
                        <a:cubicBezTo>
                          <a:pt x="241" y="46"/>
                          <a:pt x="242" y="46"/>
                          <a:pt x="244" y="46"/>
                        </a:cubicBezTo>
                        <a:cubicBezTo>
                          <a:pt x="250" y="46"/>
                          <a:pt x="257" y="45"/>
                          <a:pt x="258" y="50"/>
                        </a:cubicBezTo>
                        <a:cubicBezTo>
                          <a:pt x="259" y="53"/>
                          <a:pt x="262" y="54"/>
                          <a:pt x="263" y="57"/>
                        </a:cubicBezTo>
                        <a:cubicBezTo>
                          <a:pt x="264" y="60"/>
                          <a:pt x="262" y="63"/>
                          <a:pt x="265" y="65"/>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56" name="Google Shape;56;p4"/>
                  <p:cNvSpPr/>
                  <p:nvPr/>
                </p:nvSpPr>
                <p:spPr>
                  <a:xfrm>
                    <a:off x="5800725" y="2652713"/>
                    <a:ext cx="388938" cy="557212"/>
                  </a:xfrm>
                  <a:custGeom>
                    <a:avLst/>
                    <a:gdLst/>
                    <a:ahLst/>
                    <a:cxnLst/>
                    <a:rect l="l" t="t" r="r" b="b"/>
                    <a:pathLst>
                      <a:path w="266" h="382" extrusionOk="0">
                        <a:moveTo>
                          <a:pt x="121" y="95"/>
                        </a:moveTo>
                        <a:cubicBezTo>
                          <a:pt x="122" y="98"/>
                          <a:pt x="124" y="99"/>
                          <a:pt x="124" y="101"/>
                        </a:cubicBezTo>
                        <a:cubicBezTo>
                          <a:pt x="124" y="105"/>
                          <a:pt x="121" y="106"/>
                          <a:pt x="118" y="109"/>
                        </a:cubicBezTo>
                        <a:cubicBezTo>
                          <a:pt x="115" y="112"/>
                          <a:pt x="113" y="114"/>
                          <a:pt x="111" y="118"/>
                        </a:cubicBezTo>
                        <a:cubicBezTo>
                          <a:pt x="110" y="120"/>
                          <a:pt x="108" y="121"/>
                          <a:pt x="108" y="123"/>
                        </a:cubicBezTo>
                        <a:cubicBezTo>
                          <a:pt x="108" y="125"/>
                          <a:pt x="112" y="126"/>
                          <a:pt x="112" y="129"/>
                        </a:cubicBezTo>
                        <a:cubicBezTo>
                          <a:pt x="112" y="134"/>
                          <a:pt x="104" y="133"/>
                          <a:pt x="102" y="138"/>
                        </a:cubicBezTo>
                        <a:cubicBezTo>
                          <a:pt x="101" y="143"/>
                          <a:pt x="98" y="145"/>
                          <a:pt x="93" y="146"/>
                        </a:cubicBezTo>
                        <a:cubicBezTo>
                          <a:pt x="93" y="146"/>
                          <a:pt x="93" y="146"/>
                          <a:pt x="93" y="146"/>
                        </a:cubicBezTo>
                        <a:cubicBezTo>
                          <a:pt x="91" y="146"/>
                          <a:pt x="89" y="144"/>
                          <a:pt x="87" y="144"/>
                        </a:cubicBezTo>
                        <a:cubicBezTo>
                          <a:pt x="84" y="144"/>
                          <a:pt x="83" y="146"/>
                          <a:pt x="80" y="146"/>
                        </a:cubicBezTo>
                        <a:cubicBezTo>
                          <a:pt x="80" y="147"/>
                          <a:pt x="80" y="147"/>
                          <a:pt x="80" y="147"/>
                        </a:cubicBezTo>
                        <a:cubicBezTo>
                          <a:pt x="80" y="149"/>
                          <a:pt x="81" y="149"/>
                          <a:pt x="81" y="151"/>
                        </a:cubicBezTo>
                        <a:cubicBezTo>
                          <a:pt x="81" y="154"/>
                          <a:pt x="81" y="156"/>
                          <a:pt x="79" y="157"/>
                        </a:cubicBezTo>
                        <a:cubicBezTo>
                          <a:pt x="78" y="158"/>
                          <a:pt x="76" y="158"/>
                          <a:pt x="75" y="160"/>
                        </a:cubicBezTo>
                        <a:cubicBezTo>
                          <a:pt x="75" y="161"/>
                          <a:pt x="75" y="162"/>
                          <a:pt x="75" y="163"/>
                        </a:cubicBezTo>
                        <a:cubicBezTo>
                          <a:pt x="74" y="166"/>
                          <a:pt x="72" y="167"/>
                          <a:pt x="70" y="169"/>
                        </a:cubicBezTo>
                        <a:cubicBezTo>
                          <a:pt x="69" y="168"/>
                          <a:pt x="68" y="167"/>
                          <a:pt x="67" y="166"/>
                        </a:cubicBezTo>
                        <a:cubicBezTo>
                          <a:pt x="65" y="171"/>
                          <a:pt x="61" y="173"/>
                          <a:pt x="55" y="173"/>
                        </a:cubicBezTo>
                        <a:cubicBezTo>
                          <a:pt x="53" y="173"/>
                          <a:pt x="52" y="171"/>
                          <a:pt x="49" y="171"/>
                        </a:cubicBezTo>
                        <a:cubicBezTo>
                          <a:pt x="46" y="171"/>
                          <a:pt x="45" y="174"/>
                          <a:pt x="42" y="176"/>
                        </a:cubicBezTo>
                        <a:cubicBezTo>
                          <a:pt x="40" y="177"/>
                          <a:pt x="39" y="176"/>
                          <a:pt x="38" y="177"/>
                        </a:cubicBezTo>
                        <a:cubicBezTo>
                          <a:pt x="36" y="179"/>
                          <a:pt x="37" y="181"/>
                          <a:pt x="36" y="183"/>
                        </a:cubicBezTo>
                        <a:cubicBezTo>
                          <a:pt x="33" y="187"/>
                          <a:pt x="31" y="189"/>
                          <a:pt x="31" y="193"/>
                        </a:cubicBezTo>
                        <a:cubicBezTo>
                          <a:pt x="31" y="195"/>
                          <a:pt x="33" y="196"/>
                          <a:pt x="33" y="198"/>
                        </a:cubicBezTo>
                        <a:cubicBezTo>
                          <a:pt x="33" y="200"/>
                          <a:pt x="30" y="200"/>
                          <a:pt x="30" y="203"/>
                        </a:cubicBezTo>
                        <a:cubicBezTo>
                          <a:pt x="30" y="209"/>
                          <a:pt x="30" y="209"/>
                          <a:pt x="30" y="209"/>
                        </a:cubicBezTo>
                        <a:cubicBezTo>
                          <a:pt x="30" y="211"/>
                          <a:pt x="32" y="212"/>
                          <a:pt x="32" y="214"/>
                        </a:cubicBezTo>
                        <a:cubicBezTo>
                          <a:pt x="32" y="216"/>
                          <a:pt x="29" y="217"/>
                          <a:pt x="29" y="219"/>
                        </a:cubicBezTo>
                        <a:cubicBezTo>
                          <a:pt x="29" y="222"/>
                          <a:pt x="34" y="222"/>
                          <a:pt x="34" y="226"/>
                        </a:cubicBezTo>
                        <a:cubicBezTo>
                          <a:pt x="34" y="229"/>
                          <a:pt x="34" y="232"/>
                          <a:pt x="32" y="235"/>
                        </a:cubicBezTo>
                        <a:cubicBezTo>
                          <a:pt x="31" y="237"/>
                          <a:pt x="29" y="236"/>
                          <a:pt x="27" y="237"/>
                        </a:cubicBezTo>
                        <a:cubicBezTo>
                          <a:pt x="25" y="238"/>
                          <a:pt x="25" y="241"/>
                          <a:pt x="24" y="243"/>
                        </a:cubicBezTo>
                        <a:cubicBezTo>
                          <a:pt x="24" y="246"/>
                          <a:pt x="21" y="246"/>
                          <a:pt x="21" y="249"/>
                        </a:cubicBezTo>
                        <a:cubicBezTo>
                          <a:pt x="21" y="251"/>
                          <a:pt x="23" y="253"/>
                          <a:pt x="23" y="255"/>
                        </a:cubicBezTo>
                        <a:cubicBezTo>
                          <a:pt x="23" y="258"/>
                          <a:pt x="21" y="259"/>
                          <a:pt x="20" y="262"/>
                        </a:cubicBezTo>
                        <a:cubicBezTo>
                          <a:pt x="20" y="264"/>
                          <a:pt x="17" y="264"/>
                          <a:pt x="16" y="266"/>
                        </a:cubicBezTo>
                        <a:cubicBezTo>
                          <a:pt x="11" y="271"/>
                          <a:pt x="12" y="276"/>
                          <a:pt x="7" y="281"/>
                        </a:cubicBezTo>
                        <a:cubicBezTo>
                          <a:pt x="5" y="282"/>
                          <a:pt x="2" y="283"/>
                          <a:pt x="3" y="285"/>
                        </a:cubicBezTo>
                        <a:cubicBezTo>
                          <a:pt x="0" y="297"/>
                          <a:pt x="0" y="297"/>
                          <a:pt x="0" y="297"/>
                        </a:cubicBezTo>
                        <a:cubicBezTo>
                          <a:pt x="0" y="297"/>
                          <a:pt x="0" y="297"/>
                          <a:pt x="0" y="297"/>
                        </a:cubicBezTo>
                        <a:cubicBezTo>
                          <a:pt x="0" y="298"/>
                          <a:pt x="0" y="298"/>
                          <a:pt x="0" y="298"/>
                        </a:cubicBezTo>
                        <a:cubicBezTo>
                          <a:pt x="0" y="301"/>
                          <a:pt x="1" y="303"/>
                          <a:pt x="1" y="306"/>
                        </a:cubicBezTo>
                        <a:cubicBezTo>
                          <a:pt x="1" y="308"/>
                          <a:pt x="0" y="312"/>
                          <a:pt x="3" y="312"/>
                        </a:cubicBezTo>
                        <a:cubicBezTo>
                          <a:pt x="6" y="312"/>
                          <a:pt x="7" y="311"/>
                          <a:pt x="10" y="310"/>
                        </a:cubicBezTo>
                        <a:cubicBezTo>
                          <a:pt x="10" y="312"/>
                          <a:pt x="11" y="314"/>
                          <a:pt x="12" y="315"/>
                        </a:cubicBezTo>
                        <a:cubicBezTo>
                          <a:pt x="14" y="315"/>
                          <a:pt x="14" y="315"/>
                          <a:pt x="14" y="315"/>
                        </a:cubicBezTo>
                        <a:cubicBezTo>
                          <a:pt x="16" y="315"/>
                          <a:pt x="16" y="316"/>
                          <a:pt x="16" y="318"/>
                        </a:cubicBezTo>
                        <a:cubicBezTo>
                          <a:pt x="16" y="323"/>
                          <a:pt x="16" y="323"/>
                          <a:pt x="16" y="323"/>
                        </a:cubicBezTo>
                        <a:cubicBezTo>
                          <a:pt x="16" y="326"/>
                          <a:pt x="17" y="327"/>
                          <a:pt x="17" y="330"/>
                        </a:cubicBezTo>
                        <a:cubicBezTo>
                          <a:pt x="19" y="330"/>
                          <a:pt x="21" y="330"/>
                          <a:pt x="21" y="332"/>
                        </a:cubicBezTo>
                        <a:cubicBezTo>
                          <a:pt x="21" y="334"/>
                          <a:pt x="19" y="335"/>
                          <a:pt x="19" y="338"/>
                        </a:cubicBezTo>
                        <a:cubicBezTo>
                          <a:pt x="19" y="340"/>
                          <a:pt x="21" y="343"/>
                          <a:pt x="23" y="343"/>
                        </a:cubicBezTo>
                        <a:cubicBezTo>
                          <a:pt x="25" y="343"/>
                          <a:pt x="26" y="341"/>
                          <a:pt x="28" y="341"/>
                        </a:cubicBezTo>
                        <a:cubicBezTo>
                          <a:pt x="31" y="341"/>
                          <a:pt x="30" y="345"/>
                          <a:pt x="31" y="347"/>
                        </a:cubicBezTo>
                        <a:cubicBezTo>
                          <a:pt x="32" y="349"/>
                          <a:pt x="34" y="349"/>
                          <a:pt x="36" y="351"/>
                        </a:cubicBezTo>
                        <a:cubicBezTo>
                          <a:pt x="36" y="353"/>
                          <a:pt x="36" y="354"/>
                          <a:pt x="37" y="356"/>
                        </a:cubicBezTo>
                        <a:cubicBezTo>
                          <a:pt x="38" y="358"/>
                          <a:pt x="41" y="357"/>
                          <a:pt x="41" y="360"/>
                        </a:cubicBezTo>
                        <a:cubicBezTo>
                          <a:pt x="41" y="363"/>
                          <a:pt x="39" y="365"/>
                          <a:pt x="39" y="368"/>
                        </a:cubicBezTo>
                        <a:cubicBezTo>
                          <a:pt x="39" y="370"/>
                          <a:pt x="42" y="371"/>
                          <a:pt x="43" y="373"/>
                        </a:cubicBezTo>
                        <a:cubicBezTo>
                          <a:pt x="44" y="376"/>
                          <a:pt x="42" y="382"/>
                          <a:pt x="46" y="382"/>
                        </a:cubicBezTo>
                        <a:cubicBezTo>
                          <a:pt x="52" y="382"/>
                          <a:pt x="53" y="376"/>
                          <a:pt x="57" y="372"/>
                        </a:cubicBezTo>
                        <a:cubicBezTo>
                          <a:pt x="60" y="369"/>
                          <a:pt x="65" y="373"/>
                          <a:pt x="68" y="370"/>
                        </a:cubicBezTo>
                        <a:cubicBezTo>
                          <a:pt x="69" y="369"/>
                          <a:pt x="69" y="367"/>
                          <a:pt x="70" y="366"/>
                        </a:cubicBezTo>
                        <a:cubicBezTo>
                          <a:pt x="73" y="364"/>
                          <a:pt x="75" y="365"/>
                          <a:pt x="77" y="363"/>
                        </a:cubicBezTo>
                        <a:cubicBezTo>
                          <a:pt x="78" y="361"/>
                          <a:pt x="77" y="360"/>
                          <a:pt x="78" y="358"/>
                        </a:cubicBezTo>
                        <a:cubicBezTo>
                          <a:pt x="80" y="355"/>
                          <a:pt x="82" y="354"/>
                          <a:pt x="82" y="351"/>
                        </a:cubicBezTo>
                        <a:cubicBezTo>
                          <a:pt x="82" y="348"/>
                          <a:pt x="79" y="347"/>
                          <a:pt x="79" y="344"/>
                        </a:cubicBezTo>
                        <a:cubicBezTo>
                          <a:pt x="79" y="341"/>
                          <a:pt x="82" y="341"/>
                          <a:pt x="85" y="339"/>
                        </a:cubicBezTo>
                        <a:cubicBezTo>
                          <a:pt x="89" y="337"/>
                          <a:pt x="91" y="335"/>
                          <a:pt x="91" y="331"/>
                        </a:cubicBezTo>
                        <a:cubicBezTo>
                          <a:pt x="98" y="331"/>
                          <a:pt x="100" y="325"/>
                          <a:pt x="106" y="323"/>
                        </a:cubicBezTo>
                        <a:cubicBezTo>
                          <a:pt x="110" y="322"/>
                          <a:pt x="113" y="320"/>
                          <a:pt x="117" y="317"/>
                        </a:cubicBezTo>
                        <a:cubicBezTo>
                          <a:pt x="118" y="315"/>
                          <a:pt x="121" y="315"/>
                          <a:pt x="121" y="313"/>
                        </a:cubicBezTo>
                        <a:cubicBezTo>
                          <a:pt x="121" y="309"/>
                          <a:pt x="119" y="307"/>
                          <a:pt x="119" y="304"/>
                        </a:cubicBezTo>
                        <a:cubicBezTo>
                          <a:pt x="119" y="303"/>
                          <a:pt x="120" y="302"/>
                          <a:pt x="120" y="301"/>
                        </a:cubicBezTo>
                        <a:cubicBezTo>
                          <a:pt x="123" y="298"/>
                          <a:pt x="122" y="295"/>
                          <a:pt x="125" y="292"/>
                        </a:cubicBezTo>
                        <a:cubicBezTo>
                          <a:pt x="126" y="290"/>
                          <a:pt x="128" y="291"/>
                          <a:pt x="130" y="290"/>
                        </a:cubicBezTo>
                        <a:cubicBezTo>
                          <a:pt x="133" y="289"/>
                          <a:pt x="133" y="286"/>
                          <a:pt x="134" y="284"/>
                        </a:cubicBezTo>
                        <a:cubicBezTo>
                          <a:pt x="136" y="282"/>
                          <a:pt x="139" y="282"/>
                          <a:pt x="141" y="279"/>
                        </a:cubicBezTo>
                        <a:cubicBezTo>
                          <a:pt x="142" y="278"/>
                          <a:pt x="142" y="277"/>
                          <a:pt x="143" y="277"/>
                        </a:cubicBezTo>
                        <a:cubicBezTo>
                          <a:pt x="144" y="277"/>
                          <a:pt x="144" y="278"/>
                          <a:pt x="145" y="278"/>
                        </a:cubicBezTo>
                        <a:cubicBezTo>
                          <a:pt x="148" y="278"/>
                          <a:pt x="149" y="274"/>
                          <a:pt x="151" y="272"/>
                        </a:cubicBezTo>
                        <a:cubicBezTo>
                          <a:pt x="153" y="270"/>
                          <a:pt x="155" y="270"/>
                          <a:pt x="157" y="268"/>
                        </a:cubicBezTo>
                        <a:cubicBezTo>
                          <a:pt x="160" y="266"/>
                          <a:pt x="158" y="263"/>
                          <a:pt x="160" y="260"/>
                        </a:cubicBezTo>
                        <a:cubicBezTo>
                          <a:pt x="161" y="258"/>
                          <a:pt x="164" y="257"/>
                          <a:pt x="167" y="256"/>
                        </a:cubicBezTo>
                        <a:cubicBezTo>
                          <a:pt x="168" y="258"/>
                          <a:pt x="169" y="259"/>
                          <a:pt x="170" y="261"/>
                        </a:cubicBezTo>
                        <a:cubicBezTo>
                          <a:pt x="170" y="262"/>
                          <a:pt x="170" y="265"/>
                          <a:pt x="172" y="265"/>
                        </a:cubicBezTo>
                        <a:cubicBezTo>
                          <a:pt x="175" y="265"/>
                          <a:pt x="175" y="262"/>
                          <a:pt x="177" y="261"/>
                        </a:cubicBezTo>
                        <a:cubicBezTo>
                          <a:pt x="181" y="260"/>
                          <a:pt x="183" y="260"/>
                          <a:pt x="188" y="260"/>
                        </a:cubicBezTo>
                        <a:cubicBezTo>
                          <a:pt x="191" y="259"/>
                          <a:pt x="192" y="258"/>
                          <a:pt x="196" y="258"/>
                        </a:cubicBezTo>
                        <a:cubicBezTo>
                          <a:pt x="199" y="258"/>
                          <a:pt x="200" y="260"/>
                          <a:pt x="204" y="260"/>
                        </a:cubicBezTo>
                        <a:cubicBezTo>
                          <a:pt x="206" y="260"/>
                          <a:pt x="207" y="260"/>
                          <a:pt x="209" y="260"/>
                        </a:cubicBezTo>
                        <a:cubicBezTo>
                          <a:pt x="213" y="260"/>
                          <a:pt x="213" y="264"/>
                          <a:pt x="215" y="267"/>
                        </a:cubicBezTo>
                        <a:cubicBezTo>
                          <a:pt x="215" y="267"/>
                          <a:pt x="215" y="267"/>
                          <a:pt x="215" y="267"/>
                        </a:cubicBezTo>
                        <a:cubicBezTo>
                          <a:pt x="216" y="265"/>
                          <a:pt x="217" y="262"/>
                          <a:pt x="219" y="260"/>
                        </a:cubicBezTo>
                        <a:cubicBezTo>
                          <a:pt x="221" y="256"/>
                          <a:pt x="223" y="255"/>
                          <a:pt x="226" y="252"/>
                        </a:cubicBezTo>
                        <a:cubicBezTo>
                          <a:pt x="230" y="250"/>
                          <a:pt x="229" y="246"/>
                          <a:pt x="232" y="243"/>
                        </a:cubicBezTo>
                        <a:cubicBezTo>
                          <a:pt x="237" y="238"/>
                          <a:pt x="239" y="234"/>
                          <a:pt x="242" y="228"/>
                        </a:cubicBezTo>
                        <a:cubicBezTo>
                          <a:pt x="244" y="224"/>
                          <a:pt x="248" y="222"/>
                          <a:pt x="250" y="218"/>
                        </a:cubicBezTo>
                        <a:cubicBezTo>
                          <a:pt x="249" y="218"/>
                          <a:pt x="248" y="219"/>
                          <a:pt x="247" y="219"/>
                        </a:cubicBezTo>
                        <a:cubicBezTo>
                          <a:pt x="243" y="219"/>
                          <a:pt x="241" y="219"/>
                          <a:pt x="238" y="218"/>
                        </a:cubicBezTo>
                        <a:cubicBezTo>
                          <a:pt x="236" y="218"/>
                          <a:pt x="236" y="216"/>
                          <a:pt x="234" y="216"/>
                        </a:cubicBezTo>
                        <a:cubicBezTo>
                          <a:pt x="234" y="216"/>
                          <a:pt x="233" y="216"/>
                          <a:pt x="233" y="216"/>
                        </a:cubicBezTo>
                        <a:cubicBezTo>
                          <a:pt x="233" y="218"/>
                          <a:pt x="233" y="219"/>
                          <a:pt x="232" y="219"/>
                        </a:cubicBezTo>
                        <a:cubicBezTo>
                          <a:pt x="231" y="218"/>
                          <a:pt x="228" y="218"/>
                          <a:pt x="228" y="216"/>
                        </a:cubicBezTo>
                        <a:cubicBezTo>
                          <a:pt x="228" y="214"/>
                          <a:pt x="228" y="213"/>
                          <a:pt x="229" y="213"/>
                        </a:cubicBezTo>
                        <a:cubicBezTo>
                          <a:pt x="231" y="213"/>
                          <a:pt x="231" y="214"/>
                          <a:pt x="232" y="214"/>
                        </a:cubicBezTo>
                        <a:cubicBezTo>
                          <a:pt x="232" y="212"/>
                          <a:pt x="231" y="211"/>
                          <a:pt x="231" y="208"/>
                        </a:cubicBezTo>
                        <a:cubicBezTo>
                          <a:pt x="231" y="197"/>
                          <a:pt x="231" y="197"/>
                          <a:pt x="231" y="197"/>
                        </a:cubicBezTo>
                        <a:cubicBezTo>
                          <a:pt x="231" y="191"/>
                          <a:pt x="229" y="188"/>
                          <a:pt x="227" y="183"/>
                        </a:cubicBezTo>
                        <a:cubicBezTo>
                          <a:pt x="221" y="173"/>
                          <a:pt x="210" y="170"/>
                          <a:pt x="210" y="159"/>
                        </a:cubicBezTo>
                        <a:cubicBezTo>
                          <a:pt x="210" y="150"/>
                          <a:pt x="213" y="145"/>
                          <a:pt x="218" y="138"/>
                        </a:cubicBezTo>
                        <a:cubicBezTo>
                          <a:pt x="220" y="136"/>
                          <a:pt x="223" y="135"/>
                          <a:pt x="223" y="131"/>
                        </a:cubicBezTo>
                        <a:cubicBezTo>
                          <a:pt x="223" y="127"/>
                          <a:pt x="223" y="127"/>
                          <a:pt x="223" y="127"/>
                        </a:cubicBezTo>
                        <a:cubicBezTo>
                          <a:pt x="223" y="128"/>
                          <a:pt x="223" y="128"/>
                          <a:pt x="223" y="128"/>
                        </a:cubicBezTo>
                        <a:cubicBezTo>
                          <a:pt x="224" y="129"/>
                          <a:pt x="224" y="131"/>
                          <a:pt x="226" y="131"/>
                        </a:cubicBezTo>
                        <a:cubicBezTo>
                          <a:pt x="227" y="131"/>
                          <a:pt x="228" y="130"/>
                          <a:pt x="230" y="129"/>
                        </a:cubicBezTo>
                        <a:cubicBezTo>
                          <a:pt x="230" y="130"/>
                          <a:pt x="230" y="130"/>
                          <a:pt x="230" y="130"/>
                        </a:cubicBezTo>
                        <a:cubicBezTo>
                          <a:pt x="228" y="133"/>
                          <a:pt x="225" y="134"/>
                          <a:pt x="224" y="138"/>
                        </a:cubicBezTo>
                        <a:cubicBezTo>
                          <a:pt x="225" y="138"/>
                          <a:pt x="225" y="138"/>
                          <a:pt x="225" y="138"/>
                        </a:cubicBezTo>
                        <a:cubicBezTo>
                          <a:pt x="229" y="137"/>
                          <a:pt x="231" y="137"/>
                          <a:pt x="234" y="135"/>
                        </a:cubicBezTo>
                        <a:cubicBezTo>
                          <a:pt x="236" y="134"/>
                          <a:pt x="235" y="132"/>
                          <a:pt x="237" y="132"/>
                        </a:cubicBezTo>
                        <a:cubicBezTo>
                          <a:pt x="239" y="130"/>
                          <a:pt x="242" y="130"/>
                          <a:pt x="242" y="127"/>
                        </a:cubicBezTo>
                        <a:cubicBezTo>
                          <a:pt x="242" y="126"/>
                          <a:pt x="241" y="126"/>
                          <a:pt x="241" y="125"/>
                        </a:cubicBezTo>
                        <a:cubicBezTo>
                          <a:pt x="244" y="119"/>
                          <a:pt x="251" y="118"/>
                          <a:pt x="253" y="111"/>
                        </a:cubicBezTo>
                        <a:cubicBezTo>
                          <a:pt x="254" y="108"/>
                          <a:pt x="258" y="108"/>
                          <a:pt x="258" y="105"/>
                        </a:cubicBezTo>
                        <a:cubicBezTo>
                          <a:pt x="260" y="105"/>
                          <a:pt x="264" y="105"/>
                          <a:pt x="264" y="102"/>
                        </a:cubicBezTo>
                        <a:cubicBezTo>
                          <a:pt x="264" y="100"/>
                          <a:pt x="262" y="99"/>
                          <a:pt x="262" y="97"/>
                        </a:cubicBezTo>
                        <a:cubicBezTo>
                          <a:pt x="262" y="91"/>
                          <a:pt x="265" y="89"/>
                          <a:pt x="266" y="84"/>
                        </a:cubicBezTo>
                        <a:cubicBezTo>
                          <a:pt x="264" y="86"/>
                          <a:pt x="262" y="86"/>
                          <a:pt x="260" y="88"/>
                        </a:cubicBezTo>
                        <a:cubicBezTo>
                          <a:pt x="259" y="89"/>
                          <a:pt x="259" y="90"/>
                          <a:pt x="257" y="90"/>
                        </a:cubicBezTo>
                        <a:cubicBezTo>
                          <a:pt x="255" y="90"/>
                          <a:pt x="254" y="88"/>
                          <a:pt x="252" y="87"/>
                        </a:cubicBezTo>
                        <a:cubicBezTo>
                          <a:pt x="251" y="88"/>
                          <a:pt x="251" y="89"/>
                          <a:pt x="251" y="90"/>
                        </a:cubicBezTo>
                        <a:cubicBezTo>
                          <a:pt x="251" y="92"/>
                          <a:pt x="252" y="93"/>
                          <a:pt x="253" y="93"/>
                        </a:cubicBezTo>
                        <a:cubicBezTo>
                          <a:pt x="254" y="93"/>
                          <a:pt x="254" y="91"/>
                          <a:pt x="256" y="91"/>
                        </a:cubicBezTo>
                        <a:cubicBezTo>
                          <a:pt x="256" y="91"/>
                          <a:pt x="256" y="92"/>
                          <a:pt x="256" y="92"/>
                        </a:cubicBezTo>
                        <a:cubicBezTo>
                          <a:pt x="256" y="92"/>
                          <a:pt x="256" y="92"/>
                          <a:pt x="256" y="93"/>
                        </a:cubicBezTo>
                        <a:cubicBezTo>
                          <a:pt x="256" y="93"/>
                          <a:pt x="256" y="94"/>
                          <a:pt x="256" y="94"/>
                        </a:cubicBezTo>
                        <a:cubicBezTo>
                          <a:pt x="259" y="94"/>
                          <a:pt x="259" y="94"/>
                          <a:pt x="259" y="94"/>
                        </a:cubicBezTo>
                        <a:cubicBezTo>
                          <a:pt x="260" y="94"/>
                          <a:pt x="260" y="93"/>
                          <a:pt x="261" y="93"/>
                        </a:cubicBezTo>
                        <a:cubicBezTo>
                          <a:pt x="261" y="95"/>
                          <a:pt x="261" y="96"/>
                          <a:pt x="260" y="97"/>
                        </a:cubicBezTo>
                        <a:cubicBezTo>
                          <a:pt x="259" y="100"/>
                          <a:pt x="257" y="99"/>
                          <a:pt x="254" y="99"/>
                        </a:cubicBezTo>
                        <a:cubicBezTo>
                          <a:pt x="254" y="99"/>
                          <a:pt x="254" y="98"/>
                          <a:pt x="253" y="97"/>
                        </a:cubicBezTo>
                        <a:cubicBezTo>
                          <a:pt x="251" y="96"/>
                          <a:pt x="249" y="97"/>
                          <a:pt x="247" y="96"/>
                        </a:cubicBezTo>
                        <a:cubicBezTo>
                          <a:pt x="246" y="96"/>
                          <a:pt x="246" y="96"/>
                          <a:pt x="246" y="97"/>
                        </a:cubicBezTo>
                        <a:cubicBezTo>
                          <a:pt x="246" y="98"/>
                          <a:pt x="247" y="99"/>
                          <a:pt x="247" y="100"/>
                        </a:cubicBezTo>
                        <a:cubicBezTo>
                          <a:pt x="247" y="101"/>
                          <a:pt x="246" y="101"/>
                          <a:pt x="246" y="101"/>
                        </a:cubicBezTo>
                        <a:cubicBezTo>
                          <a:pt x="244" y="101"/>
                          <a:pt x="242" y="100"/>
                          <a:pt x="242" y="99"/>
                        </a:cubicBezTo>
                        <a:cubicBezTo>
                          <a:pt x="241" y="99"/>
                          <a:pt x="241" y="99"/>
                          <a:pt x="241" y="99"/>
                        </a:cubicBezTo>
                        <a:cubicBezTo>
                          <a:pt x="241" y="101"/>
                          <a:pt x="241" y="102"/>
                          <a:pt x="241" y="103"/>
                        </a:cubicBezTo>
                        <a:cubicBezTo>
                          <a:pt x="242" y="103"/>
                          <a:pt x="243" y="103"/>
                          <a:pt x="244" y="104"/>
                        </a:cubicBezTo>
                        <a:cubicBezTo>
                          <a:pt x="239" y="109"/>
                          <a:pt x="231" y="108"/>
                          <a:pt x="230" y="114"/>
                        </a:cubicBezTo>
                        <a:cubicBezTo>
                          <a:pt x="228" y="114"/>
                          <a:pt x="228" y="113"/>
                          <a:pt x="227" y="113"/>
                        </a:cubicBezTo>
                        <a:cubicBezTo>
                          <a:pt x="216" y="113"/>
                          <a:pt x="212" y="120"/>
                          <a:pt x="201" y="120"/>
                        </a:cubicBezTo>
                        <a:cubicBezTo>
                          <a:pt x="195" y="120"/>
                          <a:pt x="195" y="120"/>
                          <a:pt x="195" y="120"/>
                        </a:cubicBezTo>
                        <a:cubicBezTo>
                          <a:pt x="200" y="115"/>
                          <a:pt x="205" y="113"/>
                          <a:pt x="212" y="113"/>
                        </a:cubicBezTo>
                        <a:cubicBezTo>
                          <a:pt x="215" y="112"/>
                          <a:pt x="216" y="110"/>
                          <a:pt x="218" y="110"/>
                        </a:cubicBezTo>
                        <a:cubicBezTo>
                          <a:pt x="219" y="110"/>
                          <a:pt x="220" y="111"/>
                          <a:pt x="222" y="111"/>
                        </a:cubicBezTo>
                        <a:cubicBezTo>
                          <a:pt x="222" y="111"/>
                          <a:pt x="223" y="111"/>
                          <a:pt x="223" y="111"/>
                        </a:cubicBezTo>
                        <a:cubicBezTo>
                          <a:pt x="224" y="109"/>
                          <a:pt x="225" y="106"/>
                          <a:pt x="228" y="106"/>
                        </a:cubicBezTo>
                        <a:cubicBezTo>
                          <a:pt x="228" y="106"/>
                          <a:pt x="229" y="107"/>
                          <a:pt x="229" y="107"/>
                        </a:cubicBezTo>
                        <a:cubicBezTo>
                          <a:pt x="229" y="105"/>
                          <a:pt x="229" y="105"/>
                          <a:pt x="229" y="105"/>
                        </a:cubicBezTo>
                        <a:cubicBezTo>
                          <a:pt x="229" y="105"/>
                          <a:pt x="229" y="104"/>
                          <a:pt x="229" y="104"/>
                        </a:cubicBezTo>
                        <a:cubicBezTo>
                          <a:pt x="229" y="103"/>
                          <a:pt x="229" y="103"/>
                          <a:pt x="229" y="102"/>
                        </a:cubicBezTo>
                        <a:cubicBezTo>
                          <a:pt x="231" y="102"/>
                          <a:pt x="231" y="102"/>
                          <a:pt x="231" y="102"/>
                        </a:cubicBezTo>
                        <a:cubicBezTo>
                          <a:pt x="232" y="102"/>
                          <a:pt x="232" y="103"/>
                          <a:pt x="233" y="103"/>
                        </a:cubicBezTo>
                        <a:cubicBezTo>
                          <a:pt x="234" y="103"/>
                          <a:pt x="234" y="101"/>
                          <a:pt x="234" y="100"/>
                        </a:cubicBezTo>
                        <a:cubicBezTo>
                          <a:pt x="234" y="98"/>
                          <a:pt x="232" y="97"/>
                          <a:pt x="231" y="95"/>
                        </a:cubicBezTo>
                        <a:cubicBezTo>
                          <a:pt x="230" y="94"/>
                          <a:pt x="231" y="93"/>
                          <a:pt x="231" y="91"/>
                        </a:cubicBezTo>
                        <a:cubicBezTo>
                          <a:pt x="230" y="89"/>
                          <a:pt x="229" y="89"/>
                          <a:pt x="228" y="87"/>
                        </a:cubicBezTo>
                        <a:cubicBezTo>
                          <a:pt x="228" y="87"/>
                          <a:pt x="229" y="88"/>
                          <a:pt x="229" y="88"/>
                        </a:cubicBezTo>
                        <a:cubicBezTo>
                          <a:pt x="231" y="88"/>
                          <a:pt x="232" y="87"/>
                          <a:pt x="234" y="87"/>
                        </a:cubicBezTo>
                        <a:cubicBezTo>
                          <a:pt x="234" y="86"/>
                          <a:pt x="234" y="85"/>
                          <a:pt x="234" y="84"/>
                        </a:cubicBezTo>
                        <a:cubicBezTo>
                          <a:pt x="234" y="84"/>
                          <a:pt x="235" y="84"/>
                          <a:pt x="235" y="84"/>
                        </a:cubicBezTo>
                        <a:cubicBezTo>
                          <a:pt x="235" y="87"/>
                          <a:pt x="234" y="92"/>
                          <a:pt x="237" y="92"/>
                        </a:cubicBezTo>
                        <a:cubicBezTo>
                          <a:pt x="238" y="92"/>
                          <a:pt x="238" y="91"/>
                          <a:pt x="239" y="91"/>
                        </a:cubicBezTo>
                        <a:cubicBezTo>
                          <a:pt x="239" y="90"/>
                          <a:pt x="239" y="89"/>
                          <a:pt x="239" y="88"/>
                        </a:cubicBezTo>
                        <a:cubicBezTo>
                          <a:pt x="240" y="89"/>
                          <a:pt x="241" y="89"/>
                          <a:pt x="243" y="89"/>
                        </a:cubicBezTo>
                        <a:cubicBezTo>
                          <a:pt x="243" y="87"/>
                          <a:pt x="243" y="87"/>
                          <a:pt x="243" y="87"/>
                        </a:cubicBezTo>
                        <a:cubicBezTo>
                          <a:pt x="243" y="87"/>
                          <a:pt x="242" y="86"/>
                          <a:pt x="242" y="86"/>
                        </a:cubicBezTo>
                        <a:cubicBezTo>
                          <a:pt x="242" y="84"/>
                          <a:pt x="244" y="83"/>
                          <a:pt x="244" y="81"/>
                        </a:cubicBezTo>
                        <a:cubicBezTo>
                          <a:pt x="245" y="81"/>
                          <a:pt x="245" y="81"/>
                          <a:pt x="245" y="81"/>
                        </a:cubicBezTo>
                        <a:cubicBezTo>
                          <a:pt x="246" y="82"/>
                          <a:pt x="247" y="84"/>
                          <a:pt x="248" y="84"/>
                        </a:cubicBezTo>
                        <a:cubicBezTo>
                          <a:pt x="249" y="84"/>
                          <a:pt x="249" y="84"/>
                          <a:pt x="249" y="84"/>
                        </a:cubicBezTo>
                        <a:cubicBezTo>
                          <a:pt x="249" y="81"/>
                          <a:pt x="247" y="81"/>
                          <a:pt x="247" y="78"/>
                        </a:cubicBezTo>
                        <a:cubicBezTo>
                          <a:pt x="247" y="72"/>
                          <a:pt x="254" y="70"/>
                          <a:pt x="254" y="64"/>
                        </a:cubicBezTo>
                        <a:cubicBezTo>
                          <a:pt x="254" y="64"/>
                          <a:pt x="253" y="63"/>
                          <a:pt x="253" y="63"/>
                        </a:cubicBezTo>
                        <a:cubicBezTo>
                          <a:pt x="252" y="64"/>
                          <a:pt x="252" y="66"/>
                          <a:pt x="250" y="67"/>
                        </a:cubicBezTo>
                        <a:cubicBezTo>
                          <a:pt x="246" y="69"/>
                          <a:pt x="243" y="70"/>
                          <a:pt x="240" y="73"/>
                        </a:cubicBezTo>
                        <a:cubicBezTo>
                          <a:pt x="239" y="75"/>
                          <a:pt x="240" y="77"/>
                          <a:pt x="238" y="77"/>
                        </a:cubicBezTo>
                        <a:cubicBezTo>
                          <a:pt x="235" y="77"/>
                          <a:pt x="235" y="77"/>
                          <a:pt x="235" y="77"/>
                        </a:cubicBezTo>
                        <a:cubicBezTo>
                          <a:pt x="234" y="76"/>
                          <a:pt x="234" y="74"/>
                          <a:pt x="232" y="73"/>
                        </a:cubicBezTo>
                        <a:cubicBezTo>
                          <a:pt x="232" y="73"/>
                          <a:pt x="232" y="73"/>
                          <a:pt x="232" y="73"/>
                        </a:cubicBezTo>
                        <a:cubicBezTo>
                          <a:pt x="234" y="72"/>
                          <a:pt x="236" y="72"/>
                          <a:pt x="236" y="70"/>
                        </a:cubicBezTo>
                        <a:cubicBezTo>
                          <a:pt x="236" y="68"/>
                          <a:pt x="236" y="67"/>
                          <a:pt x="237" y="65"/>
                        </a:cubicBezTo>
                        <a:cubicBezTo>
                          <a:pt x="238" y="64"/>
                          <a:pt x="240" y="64"/>
                          <a:pt x="240" y="62"/>
                        </a:cubicBezTo>
                        <a:cubicBezTo>
                          <a:pt x="240" y="61"/>
                          <a:pt x="240" y="61"/>
                          <a:pt x="240" y="61"/>
                        </a:cubicBezTo>
                        <a:cubicBezTo>
                          <a:pt x="234" y="65"/>
                          <a:pt x="234" y="65"/>
                          <a:pt x="234" y="65"/>
                        </a:cubicBezTo>
                        <a:cubicBezTo>
                          <a:pt x="233" y="65"/>
                          <a:pt x="233" y="65"/>
                          <a:pt x="233" y="65"/>
                        </a:cubicBezTo>
                        <a:cubicBezTo>
                          <a:pt x="233" y="60"/>
                          <a:pt x="233" y="60"/>
                          <a:pt x="233" y="60"/>
                        </a:cubicBezTo>
                        <a:cubicBezTo>
                          <a:pt x="233" y="58"/>
                          <a:pt x="232" y="56"/>
                          <a:pt x="230" y="56"/>
                        </a:cubicBezTo>
                        <a:cubicBezTo>
                          <a:pt x="228" y="56"/>
                          <a:pt x="227" y="59"/>
                          <a:pt x="227" y="61"/>
                        </a:cubicBezTo>
                        <a:cubicBezTo>
                          <a:pt x="227" y="63"/>
                          <a:pt x="228" y="63"/>
                          <a:pt x="228" y="65"/>
                        </a:cubicBezTo>
                        <a:cubicBezTo>
                          <a:pt x="228" y="66"/>
                          <a:pt x="227" y="68"/>
                          <a:pt x="226" y="68"/>
                        </a:cubicBezTo>
                        <a:cubicBezTo>
                          <a:pt x="223" y="68"/>
                          <a:pt x="222" y="64"/>
                          <a:pt x="220" y="61"/>
                        </a:cubicBezTo>
                        <a:cubicBezTo>
                          <a:pt x="219" y="64"/>
                          <a:pt x="219" y="66"/>
                          <a:pt x="218" y="69"/>
                        </a:cubicBezTo>
                        <a:cubicBezTo>
                          <a:pt x="218" y="68"/>
                          <a:pt x="218" y="68"/>
                          <a:pt x="218" y="68"/>
                        </a:cubicBezTo>
                        <a:cubicBezTo>
                          <a:pt x="217" y="65"/>
                          <a:pt x="216" y="64"/>
                          <a:pt x="216" y="61"/>
                        </a:cubicBezTo>
                        <a:cubicBezTo>
                          <a:pt x="216" y="57"/>
                          <a:pt x="217" y="56"/>
                          <a:pt x="217" y="52"/>
                        </a:cubicBezTo>
                        <a:cubicBezTo>
                          <a:pt x="215" y="52"/>
                          <a:pt x="214" y="52"/>
                          <a:pt x="212" y="52"/>
                        </a:cubicBezTo>
                        <a:cubicBezTo>
                          <a:pt x="212" y="53"/>
                          <a:pt x="212" y="53"/>
                          <a:pt x="212" y="53"/>
                        </a:cubicBezTo>
                        <a:cubicBezTo>
                          <a:pt x="212" y="55"/>
                          <a:pt x="212" y="56"/>
                          <a:pt x="212" y="57"/>
                        </a:cubicBezTo>
                        <a:cubicBezTo>
                          <a:pt x="212" y="58"/>
                          <a:pt x="211" y="59"/>
                          <a:pt x="211" y="60"/>
                        </a:cubicBezTo>
                        <a:cubicBezTo>
                          <a:pt x="211" y="61"/>
                          <a:pt x="212" y="62"/>
                          <a:pt x="212" y="64"/>
                        </a:cubicBezTo>
                        <a:cubicBezTo>
                          <a:pt x="212" y="65"/>
                          <a:pt x="212" y="65"/>
                          <a:pt x="212" y="66"/>
                        </a:cubicBezTo>
                        <a:cubicBezTo>
                          <a:pt x="209" y="64"/>
                          <a:pt x="206" y="64"/>
                          <a:pt x="206" y="61"/>
                        </a:cubicBezTo>
                        <a:cubicBezTo>
                          <a:pt x="206" y="58"/>
                          <a:pt x="206" y="58"/>
                          <a:pt x="206" y="58"/>
                        </a:cubicBezTo>
                        <a:cubicBezTo>
                          <a:pt x="204" y="57"/>
                          <a:pt x="204" y="57"/>
                          <a:pt x="204" y="57"/>
                        </a:cubicBezTo>
                        <a:cubicBezTo>
                          <a:pt x="203" y="58"/>
                          <a:pt x="202" y="59"/>
                          <a:pt x="202" y="60"/>
                        </a:cubicBezTo>
                        <a:cubicBezTo>
                          <a:pt x="202" y="60"/>
                          <a:pt x="202" y="60"/>
                          <a:pt x="202" y="61"/>
                        </a:cubicBezTo>
                        <a:cubicBezTo>
                          <a:pt x="202" y="61"/>
                          <a:pt x="202" y="61"/>
                          <a:pt x="202" y="62"/>
                        </a:cubicBezTo>
                        <a:cubicBezTo>
                          <a:pt x="201" y="62"/>
                          <a:pt x="200" y="62"/>
                          <a:pt x="199" y="62"/>
                        </a:cubicBezTo>
                        <a:cubicBezTo>
                          <a:pt x="199" y="64"/>
                          <a:pt x="199" y="64"/>
                          <a:pt x="199" y="64"/>
                        </a:cubicBezTo>
                        <a:cubicBezTo>
                          <a:pt x="200" y="65"/>
                          <a:pt x="200" y="65"/>
                          <a:pt x="200" y="65"/>
                        </a:cubicBezTo>
                        <a:cubicBezTo>
                          <a:pt x="200" y="66"/>
                          <a:pt x="200" y="66"/>
                          <a:pt x="200" y="66"/>
                        </a:cubicBezTo>
                        <a:cubicBezTo>
                          <a:pt x="198" y="66"/>
                          <a:pt x="196" y="66"/>
                          <a:pt x="195" y="68"/>
                        </a:cubicBezTo>
                        <a:cubicBezTo>
                          <a:pt x="196" y="69"/>
                          <a:pt x="196" y="69"/>
                          <a:pt x="198" y="70"/>
                        </a:cubicBezTo>
                        <a:cubicBezTo>
                          <a:pt x="196" y="70"/>
                          <a:pt x="196" y="70"/>
                          <a:pt x="195" y="71"/>
                        </a:cubicBezTo>
                        <a:cubicBezTo>
                          <a:pt x="196" y="73"/>
                          <a:pt x="198" y="73"/>
                          <a:pt x="200" y="74"/>
                        </a:cubicBezTo>
                        <a:cubicBezTo>
                          <a:pt x="199" y="75"/>
                          <a:pt x="199" y="75"/>
                          <a:pt x="199" y="75"/>
                        </a:cubicBezTo>
                        <a:cubicBezTo>
                          <a:pt x="201" y="75"/>
                          <a:pt x="203" y="75"/>
                          <a:pt x="204" y="74"/>
                        </a:cubicBezTo>
                        <a:cubicBezTo>
                          <a:pt x="206" y="71"/>
                          <a:pt x="206" y="67"/>
                          <a:pt x="210" y="65"/>
                        </a:cubicBezTo>
                        <a:cubicBezTo>
                          <a:pt x="211" y="68"/>
                          <a:pt x="211" y="69"/>
                          <a:pt x="211" y="72"/>
                        </a:cubicBezTo>
                        <a:cubicBezTo>
                          <a:pt x="211" y="74"/>
                          <a:pt x="209" y="75"/>
                          <a:pt x="207" y="76"/>
                        </a:cubicBezTo>
                        <a:cubicBezTo>
                          <a:pt x="207" y="78"/>
                          <a:pt x="209" y="79"/>
                          <a:pt x="209" y="81"/>
                        </a:cubicBezTo>
                        <a:cubicBezTo>
                          <a:pt x="209" y="83"/>
                          <a:pt x="206" y="82"/>
                          <a:pt x="204" y="83"/>
                        </a:cubicBezTo>
                        <a:cubicBezTo>
                          <a:pt x="205" y="85"/>
                          <a:pt x="205" y="85"/>
                          <a:pt x="205" y="85"/>
                        </a:cubicBezTo>
                        <a:cubicBezTo>
                          <a:pt x="203" y="89"/>
                          <a:pt x="202" y="91"/>
                          <a:pt x="199" y="94"/>
                        </a:cubicBezTo>
                        <a:cubicBezTo>
                          <a:pt x="199" y="92"/>
                          <a:pt x="199" y="90"/>
                          <a:pt x="199" y="88"/>
                        </a:cubicBezTo>
                        <a:cubicBezTo>
                          <a:pt x="199" y="86"/>
                          <a:pt x="199" y="84"/>
                          <a:pt x="199" y="82"/>
                        </a:cubicBezTo>
                        <a:cubicBezTo>
                          <a:pt x="199" y="82"/>
                          <a:pt x="199" y="81"/>
                          <a:pt x="199" y="80"/>
                        </a:cubicBezTo>
                        <a:cubicBezTo>
                          <a:pt x="198" y="81"/>
                          <a:pt x="197" y="81"/>
                          <a:pt x="196" y="82"/>
                        </a:cubicBezTo>
                        <a:cubicBezTo>
                          <a:pt x="194" y="81"/>
                          <a:pt x="194" y="81"/>
                          <a:pt x="194" y="81"/>
                        </a:cubicBezTo>
                        <a:cubicBezTo>
                          <a:pt x="194" y="82"/>
                          <a:pt x="192" y="82"/>
                          <a:pt x="192" y="84"/>
                        </a:cubicBezTo>
                        <a:cubicBezTo>
                          <a:pt x="192" y="85"/>
                          <a:pt x="193" y="86"/>
                          <a:pt x="192" y="87"/>
                        </a:cubicBezTo>
                        <a:cubicBezTo>
                          <a:pt x="192" y="87"/>
                          <a:pt x="191" y="86"/>
                          <a:pt x="190" y="86"/>
                        </a:cubicBezTo>
                        <a:cubicBezTo>
                          <a:pt x="189" y="86"/>
                          <a:pt x="189" y="86"/>
                          <a:pt x="189" y="86"/>
                        </a:cubicBezTo>
                        <a:cubicBezTo>
                          <a:pt x="188" y="86"/>
                          <a:pt x="188" y="87"/>
                          <a:pt x="188" y="87"/>
                        </a:cubicBezTo>
                        <a:cubicBezTo>
                          <a:pt x="188" y="88"/>
                          <a:pt x="189" y="88"/>
                          <a:pt x="189" y="89"/>
                        </a:cubicBezTo>
                        <a:cubicBezTo>
                          <a:pt x="188" y="89"/>
                          <a:pt x="187" y="90"/>
                          <a:pt x="187" y="90"/>
                        </a:cubicBezTo>
                        <a:cubicBezTo>
                          <a:pt x="187" y="91"/>
                          <a:pt x="188" y="91"/>
                          <a:pt x="188" y="91"/>
                        </a:cubicBezTo>
                        <a:cubicBezTo>
                          <a:pt x="188" y="94"/>
                          <a:pt x="186" y="95"/>
                          <a:pt x="184" y="96"/>
                        </a:cubicBezTo>
                        <a:cubicBezTo>
                          <a:pt x="185" y="98"/>
                          <a:pt x="187" y="99"/>
                          <a:pt x="187" y="101"/>
                        </a:cubicBezTo>
                        <a:cubicBezTo>
                          <a:pt x="187" y="102"/>
                          <a:pt x="185" y="103"/>
                          <a:pt x="183" y="103"/>
                        </a:cubicBezTo>
                        <a:cubicBezTo>
                          <a:pt x="183" y="103"/>
                          <a:pt x="183" y="103"/>
                          <a:pt x="182" y="103"/>
                        </a:cubicBezTo>
                        <a:cubicBezTo>
                          <a:pt x="182" y="101"/>
                          <a:pt x="181" y="101"/>
                          <a:pt x="181" y="99"/>
                        </a:cubicBezTo>
                        <a:cubicBezTo>
                          <a:pt x="181" y="98"/>
                          <a:pt x="181" y="97"/>
                          <a:pt x="181" y="96"/>
                        </a:cubicBezTo>
                        <a:cubicBezTo>
                          <a:pt x="179" y="96"/>
                          <a:pt x="179" y="96"/>
                          <a:pt x="179" y="96"/>
                        </a:cubicBezTo>
                        <a:cubicBezTo>
                          <a:pt x="175" y="97"/>
                          <a:pt x="175" y="97"/>
                          <a:pt x="175" y="97"/>
                        </a:cubicBezTo>
                        <a:cubicBezTo>
                          <a:pt x="174" y="97"/>
                          <a:pt x="174" y="97"/>
                          <a:pt x="174" y="97"/>
                        </a:cubicBezTo>
                        <a:cubicBezTo>
                          <a:pt x="176" y="95"/>
                          <a:pt x="179" y="95"/>
                          <a:pt x="179" y="92"/>
                        </a:cubicBezTo>
                        <a:cubicBezTo>
                          <a:pt x="179" y="91"/>
                          <a:pt x="179" y="90"/>
                          <a:pt x="180" y="90"/>
                        </a:cubicBezTo>
                        <a:cubicBezTo>
                          <a:pt x="183" y="88"/>
                          <a:pt x="186" y="88"/>
                          <a:pt x="186" y="85"/>
                        </a:cubicBezTo>
                        <a:cubicBezTo>
                          <a:pt x="186" y="83"/>
                          <a:pt x="186" y="82"/>
                          <a:pt x="185" y="80"/>
                        </a:cubicBezTo>
                        <a:cubicBezTo>
                          <a:pt x="188" y="78"/>
                          <a:pt x="192" y="79"/>
                          <a:pt x="194" y="76"/>
                        </a:cubicBezTo>
                        <a:cubicBezTo>
                          <a:pt x="193" y="75"/>
                          <a:pt x="193" y="75"/>
                          <a:pt x="192" y="75"/>
                        </a:cubicBezTo>
                        <a:cubicBezTo>
                          <a:pt x="189" y="75"/>
                          <a:pt x="187" y="76"/>
                          <a:pt x="184" y="76"/>
                        </a:cubicBezTo>
                        <a:cubicBezTo>
                          <a:pt x="182" y="76"/>
                          <a:pt x="181" y="74"/>
                          <a:pt x="178" y="74"/>
                        </a:cubicBezTo>
                        <a:cubicBezTo>
                          <a:pt x="176" y="74"/>
                          <a:pt x="176" y="76"/>
                          <a:pt x="174" y="76"/>
                        </a:cubicBezTo>
                        <a:cubicBezTo>
                          <a:pt x="172" y="78"/>
                          <a:pt x="172" y="81"/>
                          <a:pt x="169" y="82"/>
                        </a:cubicBezTo>
                        <a:cubicBezTo>
                          <a:pt x="169" y="80"/>
                          <a:pt x="169" y="79"/>
                          <a:pt x="169" y="78"/>
                        </a:cubicBezTo>
                        <a:cubicBezTo>
                          <a:pt x="169" y="77"/>
                          <a:pt x="168" y="77"/>
                          <a:pt x="168" y="76"/>
                        </a:cubicBezTo>
                        <a:cubicBezTo>
                          <a:pt x="168" y="73"/>
                          <a:pt x="172" y="73"/>
                          <a:pt x="172" y="70"/>
                        </a:cubicBezTo>
                        <a:cubicBezTo>
                          <a:pt x="172" y="70"/>
                          <a:pt x="172" y="69"/>
                          <a:pt x="172" y="69"/>
                        </a:cubicBezTo>
                        <a:cubicBezTo>
                          <a:pt x="171" y="69"/>
                          <a:pt x="170" y="69"/>
                          <a:pt x="169" y="70"/>
                        </a:cubicBezTo>
                        <a:cubicBezTo>
                          <a:pt x="168" y="70"/>
                          <a:pt x="168" y="70"/>
                          <a:pt x="168" y="70"/>
                        </a:cubicBezTo>
                        <a:cubicBezTo>
                          <a:pt x="168" y="69"/>
                          <a:pt x="168" y="69"/>
                          <a:pt x="168" y="69"/>
                        </a:cubicBezTo>
                        <a:cubicBezTo>
                          <a:pt x="169" y="67"/>
                          <a:pt x="170" y="66"/>
                          <a:pt x="173" y="66"/>
                        </a:cubicBezTo>
                        <a:cubicBezTo>
                          <a:pt x="174" y="66"/>
                          <a:pt x="174" y="68"/>
                          <a:pt x="176" y="68"/>
                        </a:cubicBezTo>
                        <a:cubicBezTo>
                          <a:pt x="179" y="68"/>
                          <a:pt x="180" y="65"/>
                          <a:pt x="183" y="65"/>
                        </a:cubicBezTo>
                        <a:cubicBezTo>
                          <a:pt x="185" y="65"/>
                          <a:pt x="186" y="66"/>
                          <a:pt x="188" y="68"/>
                        </a:cubicBezTo>
                        <a:cubicBezTo>
                          <a:pt x="189" y="67"/>
                          <a:pt x="189" y="67"/>
                          <a:pt x="189" y="67"/>
                        </a:cubicBezTo>
                        <a:cubicBezTo>
                          <a:pt x="188" y="66"/>
                          <a:pt x="187" y="66"/>
                          <a:pt x="187" y="64"/>
                        </a:cubicBezTo>
                        <a:cubicBezTo>
                          <a:pt x="187" y="61"/>
                          <a:pt x="192" y="63"/>
                          <a:pt x="192" y="60"/>
                        </a:cubicBezTo>
                        <a:cubicBezTo>
                          <a:pt x="192" y="59"/>
                          <a:pt x="192" y="59"/>
                          <a:pt x="192" y="59"/>
                        </a:cubicBezTo>
                        <a:cubicBezTo>
                          <a:pt x="191" y="59"/>
                          <a:pt x="190" y="59"/>
                          <a:pt x="189" y="59"/>
                        </a:cubicBezTo>
                        <a:cubicBezTo>
                          <a:pt x="191" y="57"/>
                          <a:pt x="192" y="57"/>
                          <a:pt x="194" y="55"/>
                        </a:cubicBezTo>
                        <a:cubicBezTo>
                          <a:pt x="195" y="56"/>
                          <a:pt x="196" y="56"/>
                          <a:pt x="198" y="56"/>
                        </a:cubicBezTo>
                        <a:cubicBezTo>
                          <a:pt x="198" y="53"/>
                          <a:pt x="198" y="53"/>
                          <a:pt x="198" y="53"/>
                        </a:cubicBezTo>
                        <a:cubicBezTo>
                          <a:pt x="197" y="52"/>
                          <a:pt x="197" y="52"/>
                          <a:pt x="197" y="52"/>
                        </a:cubicBezTo>
                        <a:cubicBezTo>
                          <a:pt x="198" y="51"/>
                          <a:pt x="200" y="51"/>
                          <a:pt x="200" y="49"/>
                        </a:cubicBezTo>
                        <a:cubicBezTo>
                          <a:pt x="200" y="49"/>
                          <a:pt x="199" y="48"/>
                          <a:pt x="199" y="48"/>
                        </a:cubicBezTo>
                        <a:cubicBezTo>
                          <a:pt x="199" y="46"/>
                          <a:pt x="201" y="46"/>
                          <a:pt x="202" y="46"/>
                        </a:cubicBezTo>
                        <a:cubicBezTo>
                          <a:pt x="204" y="46"/>
                          <a:pt x="205" y="48"/>
                          <a:pt x="206" y="49"/>
                        </a:cubicBezTo>
                        <a:cubicBezTo>
                          <a:pt x="207" y="49"/>
                          <a:pt x="207" y="49"/>
                          <a:pt x="207" y="49"/>
                        </a:cubicBezTo>
                        <a:cubicBezTo>
                          <a:pt x="207" y="48"/>
                          <a:pt x="207" y="47"/>
                          <a:pt x="207" y="46"/>
                        </a:cubicBezTo>
                        <a:cubicBezTo>
                          <a:pt x="207" y="44"/>
                          <a:pt x="203" y="45"/>
                          <a:pt x="201" y="44"/>
                        </a:cubicBezTo>
                        <a:cubicBezTo>
                          <a:pt x="200" y="44"/>
                          <a:pt x="200" y="42"/>
                          <a:pt x="199" y="41"/>
                        </a:cubicBezTo>
                        <a:cubicBezTo>
                          <a:pt x="194" y="44"/>
                          <a:pt x="193" y="47"/>
                          <a:pt x="189" y="51"/>
                        </a:cubicBezTo>
                        <a:cubicBezTo>
                          <a:pt x="188" y="52"/>
                          <a:pt x="186" y="52"/>
                          <a:pt x="185" y="53"/>
                        </a:cubicBezTo>
                        <a:cubicBezTo>
                          <a:pt x="184" y="57"/>
                          <a:pt x="182" y="60"/>
                          <a:pt x="179" y="61"/>
                        </a:cubicBezTo>
                        <a:cubicBezTo>
                          <a:pt x="178" y="61"/>
                          <a:pt x="178" y="61"/>
                          <a:pt x="178" y="61"/>
                        </a:cubicBezTo>
                        <a:cubicBezTo>
                          <a:pt x="179" y="58"/>
                          <a:pt x="179" y="58"/>
                          <a:pt x="179" y="58"/>
                        </a:cubicBezTo>
                        <a:cubicBezTo>
                          <a:pt x="179" y="58"/>
                          <a:pt x="178" y="58"/>
                          <a:pt x="178" y="58"/>
                        </a:cubicBezTo>
                        <a:cubicBezTo>
                          <a:pt x="178" y="54"/>
                          <a:pt x="180" y="52"/>
                          <a:pt x="180" y="48"/>
                        </a:cubicBezTo>
                        <a:cubicBezTo>
                          <a:pt x="180" y="46"/>
                          <a:pt x="179" y="46"/>
                          <a:pt x="179" y="45"/>
                        </a:cubicBezTo>
                        <a:cubicBezTo>
                          <a:pt x="179" y="43"/>
                          <a:pt x="181" y="44"/>
                          <a:pt x="182" y="43"/>
                        </a:cubicBezTo>
                        <a:cubicBezTo>
                          <a:pt x="185" y="41"/>
                          <a:pt x="184" y="37"/>
                          <a:pt x="187" y="36"/>
                        </a:cubicBezTo>
                        <a:cubicBezTo>
                          <a:pt x="188" y="35"/>
                          <a:pt x="191" y="36"/>
                          <a:pt x="191" y="34"/>
                        </a:cubicBezTo>
                        <a:cubicBezTo>
                          <a:pt x="191" y="33"/>
                          <a:pt x="190" y="32"/>
                          <a:pt x="190" y="31"/>
                        </a:cubicBezTo>
                        <a:cubicBezTo>
                          <a:pt x="190" y="29"/>
                          <a:pt x="192" y="30"/>
                          <a:pt x="193" y="28"/>
                        </a:cubicBezTo>
                        <a:cubicBezTo>
                          <a:pt x="195" y="25"/>
                          <a:pt x="195" y="22"/>
                          <a:pt x="198" y="19"/>
                        </a:cubicBezTo>
                        <a:cubicBezTo>
                          <a:pt x="199" y="17"/>
                          <a:pt x="202" y="17"/>
                          <a:pt x="202" y="14"/>
                        </a:cubicBezTo>
                        <a:cubicBezTo>
                          <a:pt x="202" y="14"/>
                          <a:pt x="201" y="14"/>
                          <a:pt x="201" y="13"/>
                        </a:cubicBezTo>
                        <a:cubicBezTo>
                          <a:pt x="200" y="14"/>
                          <a:pt x="200" y="14"/>
                          <a:pt x="199" y="14"/>
                        </a:cubicBezTo>
                        <a:cubicBezTo>
                          <a:pt x="197" y="14"/>
                          <a:pt x="197" y="12"/>
                          <a:pt x="197" y="10"/>
                        </a:cubicBezTo>
                        <a:cubicBezTo>
                          <a:pt x="197" y="6"/>
                          <a:pt x="199" y="4"/>
                          <a:pt x="199" y="0"/>
                        </a:cubicBezTo>
                        <a:cubicBezTo>
                          <a:pt x="199" y="0"/>
                          <a:pt x="198" y="0"/>
                          <a:pt x="198" y="0"/>
                        </a:cubicBezTo>
                        <a:cubicBezTo>
                          <a:pt x="198" y="0"/>
                          <a:pt x="198" y="0"/>
                          <a:pt x="198" y="0"/>
                        </a:cubicBezTo>
                        <a:cubicBezTo>
                          <a:pt x="196" y="3"/>
                          <a:pt x="196" y="5"/>
                          <a:pt x="193" y="7"/>
                        </a:cubicBezTo>
                        <a:cubicBezTo>
                          <a:pt x="190" y="9"/>
                          <a:pt x="188" y="13"/>
                          <a:pt x="184" y="13"/>
                        </a:cubicBezTo>
                        <a:cubicBezTo>
                          <a:pt x="184" y="13"/>
                          <a:pt x="184" y="12"/>
                          <a:pt x="184" y="12"/>
                        </a:cubicBezTo>
                        <a:cubicBezTo>
                          <a:pt x="184" y="6"/>
                          <a:pt x="184" y="6"/>
                          <a:pt x="184" y="6"/>
                        </a:cubicBezTo>
                        <a:cubicBezTo>
                          <a:pt x="180" y="10"/>
                          <a:pt x="177" y="12"/>
                          <a:pt x="174" y="18"/>
                        </a:cubicBezTo>
                        <a:cubicBezTo>
                          <a:pt x="173" y="20"/>
                          <a:pt x="171" y="21"/>
                          <a:pt x="171" y="24"/>
                        </a:cubicBezTo>
                        <a:cubicBezTo>
                          <a:pt x="171" y="27"/>
                          <a:pt x="173" y="28"/>
                          <a:pt x="173" y="31"/>
                        </a:cubicBezTo>
                        <a:cubicBezTo>
                          <a:pt x="173" y="32"/>
                          <a:pt x="172" y="32"/>
                          <a:pt x="172" y="32"/>
                        </a:cubicBezTo>
                        <a:cubicBezTo>
                          <a:pt x="171" y="31"/>
                          <a:pt x="170" y="29"/>
                          <a:pt x="169" y="27"/>
                        </a:cubicBezTo>
                        <a:cubicBezTo>
                          <a:pt x="168" y="29"/>
                          <a:pt x="167" y="30"/>
                          <a:pt x="167" y="33"/>
                        </a:cubicBezTo>
                        <a:cubicBezTo>
                          <a:pt x="167" y="37"/>
                          <a:pt x="167" y="37"/>
                          <a:pt x="167" y="37"/>
                        </a:cubicBezTo>
                        <a:cubicBezTo>
                          <a:pt x="167" y="40"/>
                          <a:pt x="170" y="41"/>
                          <a:pt x="170" y="44"/>
                        </a:cubicBezTo>
                        <a:cubicBezTo>
                          <a:pt x="170" y="47"/>
                          <a:pt x="167" y="48"/>
                          <a:pt x="167" y="51"/>
                        </a:cubicBezTo>
                        <a:cubicBezTo>
                          <a:pt x="167" y="51"/>
                          <a:pt x="167" y="51"/>
                          <a:pt x="168" y="52"/>
                        </a:cubicBezTo>
                        <a:cubicBezTo>
                          <a:pt x="171" y="51"/>
                          <a:pt x="174" y="50"/>
                          <a:pt x="177" y="48"/>
                        </a:cubicBezTo>
                        <a:cubicBezTo>
                          <a:pt x="176" y="51"/>
                          <a:pt x="175" y="53"/>
                          <a:pt x="173" y="55"/>
                        </a:cubicBezTo>
                        <a:cubicBezTo>
                          <a:pt x="172" y="57"/>
                          <a:pt x="170" y="56"/>
                          <a:pt x="170" y="58"/>
                        </a:cubicBezTo>
                        <a:cubicBezTo>
                          <a:pt x="170" y="59"/>
                          <a:pt x="170" y="59"/>
                          <a:pt x="170" y="60"/>
                        </a:cubicBezTo>
                        <a:cubicBezTo>
                          <a:pt x="169" y="60"/>
                          <a:pt x="169" y="60"/>
                          <a:pt x="169" y="60"/>
                        </a:cubicBezTo>
                        <a:cubicBezTo>
                          <a:pt x="168" y="60"/>
                          <a:pt x="167" y="60"/>
                          <a:pt x="167" y="60"/>
                        </a:cubicBezTo>
                        <a:cubicBezTo>
                          <a:pt x="166" y="60"/>
                          <a:pt x="165" y="59"/>
                          <a:pt x="164" y="59"/>
                        </a:cubicBezTo>
                        <a:cubicBezTo>
                          <a:pt x="161" y="59"/>
                          <a:pt x="162" y="63"/>
                          <a:pt x="160" y="65"/>
                        </a:cubicBezTo>
                        <a:cubicBezTo>
                          <a:pt x="156" y="68"/>
                          <a:pt x="154" y="68"/>
                          <a:pt x="150" y="70"/>
                        </a:cubicBezTo>
                        <a:cubicBezTo>
                          <a:pt x="151" y="71"/>
                          <a:pt x="152" y="71"/>
                          <a:pt x="152" y="72"/>
                        </a:cubicBezTo>
                        <a:cubicBezTo>
                          <a:pt x="151" y="74"/>
                          <a:pt x="151" y="74"/>
                          <a:pt x="151" y="74"/>
                        </a:cubicBezTo>
                        <a:cubicBezTo>
                          <a:pt x="153" y="75"/>
                          <a:pt x="154" y="76"/>
                          <a:pt x="156" y="76"/>
                        </a:cubicBezTo>
                        <a:cubicBezTo>
                          <a:pt x="157" y="76"/>
                          <a:pt x="158" y="76"/>
                          <a:pt x="160" y="76"/>
                        </a:cubicBezTo>
                        <a:cubicBezTo>
                          <a:pt x="157" y="79"/>
                          <a:pt x="154" y="80"/>
                          <a:pt x="151" y="82"/>
                        </a:cubicBezTo>
                        <a:cubicBezTo>
                          <a:pt x="150" y="82"/>
                          <a:pt x="150" y="84"/>
                          <a:pt x="148" y="84"/>
                        </a:cubicBezTo>
                        <a:cubicBezTo>
                          <a:pt x="144" y="84"/>
                          <a:pt x="144" y="75"/>
                          <a:pt x="139" y="75"/>
                        </a:cubicBezTo>
                        <a:cubicBezTo>
                          <a:pt x="136" y="75"/>
                          <a:pt x="135" y="78"/>
                          <a:pt x="133" y="81"/>
                        </a:cubicBezTo>
                        <a:cubicBezTo>
                          <a:pt x="131" y="83"/>
                          <a:pt x="131" y="85"/>
                          <a:pt x="128" y="86"/>
                        </a:cubicBezTo>
                        <a:cubicBezTo>
                          <a:pt x="127" y="86"/>
                          <a:pt x="126" y="86"/>
                          <a:pt x="125" y="87"/>
                        </a:cubicBezTo>
                        <a:cubicBezTo>
                          <a:pt x="123" y="88"/>
                          <a:pt x="124" y="90"/>
                          <a:pt x="124" y="92"/>
                        </a:cubicBezTo>
                        <a:cubicBezTo>
                          <a:pt x="123" y="94"/>
                          <a:pt x="122" y="95"/>
                          <a:pt x="121" y="95"/>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57" name="Google Shape;57;p4"/>
                  <p:cNvSpPr/>
                  <p:nvPr/>
                </p:nvSpPr>
                <p:spPr>
                  <a:xfrm>
                    <a:off x="5894388" y="2789238"/>
                    <a:ext cx="87313" cy="76200"/>
                  </a:xfrm>
                  <a:custGeom>
                    <a:avLst/>
                    <a:gdLst/>
                    <a:ahLst/>
                    <a:cxnLst/>
                    <a:rect l="l" t="t" r="r" b="b"/>
                    <a:pathLst>
                      <a:path w="60" h="52" extrusionOk="0">
                        <a:moveTo>
                          <a:pt x="0" y="23"/>
                        </a:moveTo>
                        <a:cubicBezTo>
                          <a:pt x="0" y="26"/>
                          <a:pt x="2" y="28"/>
                          <a:pt x="2" y="32"/>
                        </a:cubicBezTo>
                        <a:cubicBezTo>
                          <a:pt x="2" y="33"/>
                          <a:pt x="1" y="33"/>
                          <a:pt x="1" y="34"/>
                        </a:cubicBezTo>
                        <a:cubicBezTo>
                          <a:pt x="1" y="38"/>
                          <a:pt x="5" y="39"/>
                          <a:pt x="7" y="42"/>
                        </a:cubicBezTo>
                        <a:cubicBezTo>
                          <a:pt x="9" y="44"/>
                          <a:pt x="9" y="47"/>
                          <a:pt x="12" y="47"/>
                        </a:cubicBezTo>
                        <a:cubicBezTo>
                          <a:pt x="17" y="47"/>
                          <a:pt x="18" y="41"/>
                          <a:pt x="23" y="41"/>
                        </a:cubicBezTo>
                        <a:cubicBezTo>
                          <a:pt x="26" y="41"/>
                          <a:pt x="29" y="44"/>
                          <a:pt x="29" y="47"/>
                        </a:cubicBezTo>
                        <a:cubicBezTo>
                          <a:pt x="29" y="49"/>
                          <a:pt x="28" y="50"/>
                          <a:pt x="28" y="51"/>
                        </a:cubicBezTo>
                        <a:cubicBezTo>
                          <a:pt x="28" y="52"/>
                          <a:pt x="29" y="52"/>
                          <a:pt x="29" y="52"/>
                        </a:cubicBezTo>
                        <a:cubicBezTo>
                          <a:pt x="29" y="52"/>
                          <a:pt x="29" y="52"/>
                          <a:pt x="29" y="52"/>
                        </a:cubicBezTo>
                        <a:cubicBezTo>
                          <a:pt x="34" y="51"/>
                          <a:pt x="37" y="49"/>
                          <a:pt x="38" y="44"/>
                        </a:cubicBezTo>
                        <a:cubicBezTo>
                          <a:pt x="40" y="39"/>
                          <a:pt x="48" y="40"/>
                          <a:pt x="48" y="35"/>
                        </a:cubicBezTo>
                        <a:cubicBezTo>
                          <a:pt x="48" y="32"/>
                          <a:pt x="44" y="31"/>
                          <a:pt x="44" y="29"/>
                        </a:cubicBezTo>
                        <a:cubicBezTo>
                          <a:pt x="44" y="27"/>
                          <a:pt x="46" y="26"/>
                          <a:pt x="47" y="24"/>
                        </a:cubicBezTo>
                        <a:cubicBezTo>
                          <a:pt x="49" y="20"/>
                          <a:pt x="51" y="18"/>
                          <a:pt x="54" y="15"/>
                        </a:cubicBezTo>
                        <a:cubicBezTo>
                          <a:pt x="57" y="12"/>
                          <a:pt x="60" y="11"/>
                          <a:pt x="60" y="7"/>
                        </a:cubicBezTo>
                        <a:cubicBezTo>
                          <a:pt x="60" y="5"/>
                          <a:pt x="58" y="4"/>
                          <a:pt x="57" y="1"/>
                        </a:cubicBezTo>
                        <a:cubicBezTo>
                          <a:pt x="57" y="1"/>
                          <a:pt x="57" y="1"/>
                          <a:pt x="57" y="1"/>
                        </a:cubicBezTo>
                        <a:cubicBezTo>
                          <a:pt x="56" y="3"/>
                          <a:pt x="54" y="3"/>
                          <a:pt x="52" y="3"/>
                        </a:cubicBezTo>
                        <a:cubicBezTo>
                          <a:pt x="50" y="3"/>
                          <a:pt x="49" y="1"/>
                          <a:pt x="48" y="0"/>
                        </a:cubicBezTo>
                        <a:cubicBezTo>
                          <a:pt x="44" y="2"/>
                          <a:pt x="44" y="5"/>
                          <a:pt x="40" y="7"/>
                        </a:cubicBezTo>
                        <a:cubicBezTo>
                          <a:pt x="35" y="11"/>
                          <a:pt x="31" y="14"/>
                          <a:pt x="28" y="20"/>
                        </a:cubicBezTo>
                        <a:cubicBezTo>
                          <a:pt x="26" y="24"/>
                          <a:pt x="22" y="24"/>
                          <a:pt x="19" y="27"/>
                        </a:cubicBezTo>
                        <a:cubicBezTo>
                          <a:pt x="15" y="31"/>
                          <a:pt x="13" y="34"/>
                          <a:pt x="12" y="39"/>
                        </a:cubicBezTo>
                        <a:cubicBezTo>
                          <a:pt x="10" y="38"/>
                          <a:pt x="10" y="37"/>
                          <a:pt x="8" y="37"/>
                        </a:cubicBezTo>
                        <a:cubicBezTo>
                          <a:pt x="8" y="34"/>
                          <a:pt x="11" y="33"/>
                          <a:pt x="11" y="31"/>
                        </a:cubicBezTo>
                        <a:cubicBezTo>
                          <a:pt x="11" y="26"/>
                          <a:pt x="6" y="26"/>
                          <a:pt x="2" y="24"/>
                        </a:cubicBezTo>
                        <a:cubicBezTo>
                          <a:pt x="1" y="24"/>
                          <a:pt x="0" y="23"/>
                          <a:pt x="0" y="23"/>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58" name="Google Shape;58;p4"/>
                  <p:cNvSpPr/>
                  <p:nvPr/>
                </p:nvSpPr>
                <p:spPr>
                  <a:xfrm>
                    <a:off x="5657850" y="2590800"/>
                    <a:ext cx="279400" cy="558800"/>
                  </a:xfrm>
                  <a:custGeom>
                    <a:avLst/>
                    <a:gdLst/>
                    <a:ahLst/>
                    <a:cxnLst/>
                    <a:rect l="l" t="t" r="r" b="b"/>
                    <a:pathLst>
                      <a:path w="191" h="383" extrusionOk="0">
                        <a:moveTo>
                          <a:pt x="70" y="17"/>
                        </a:moveTo>
                        <a:cubicBezTo>
                          <a:pt x="71" y="17"/>
                          <a:pt x="71" y="18"/>
                          <a:pt x="72" y="18"/>
                        </a:cubicBezTo>
                        <a:cubicBezTo>
                          <a:pt x="75" y="18"/>
                          <a:pt x="77" y="16"/>
                          <a:pt x="80" y="15"/>
                        </a:cubicBezTo>
                        <a:cubicBezTo>
                          <a:pt x="81" y="15"/>
                          <a:pt x="83" y="16"/>
                          <a:pt x="84" y="14"/>
                        </a:cubicBezTo>
                        <a:cubicBezTo>
                          <a:pt x="87" y="11"/>
                          <a:pt x="86" y="8"/>
                          <a:pt x="88" y="4"/>
                        </a:cubicBezTo>
                        <a:cubicBezTo>
                          <a:pt x="90" y="5"/>
                          <a:pt x="90" y="5"/>
                          <a:pt x="90" y="5"/>
                        </a:cubicBezTo>
                        <a:cubicBezTo>
                          <a:pt x="96" y="5"/>
                          <a:pt x="96" y="5"/>
                          <a:pt x="96" y="5"/>
                        </a:cubicBezTo>
                        <a:cubicBezTo>
                          <a:pt x="96" y="6"/>
                          <a:pt x="96" y="6"/>
                          <a:pt x="96" y="7"/>
                        </a:cubicBezTo>
                        <a:cubicBezTo>
                          <a:pt x="96" y="13"/>
                          <a:pt x="92" y="15"/>
                          <a:pt x="89" y="21"/>
                        </a:cubicBezTo>
                        <a:cubicBezTo>
                          <a:pt x="88" y="24"/>
                          <a:pt x="89" y="26"/>
                          <a:pt x="88" y="30"/>
                        </a:cubicBezTo>
                        <a:cubicBezTo>
                          <a:pt x="85" y="36"/>
                          <a:pt x="81" y="38"/>
                          <a:pt x="76" y="43"/>
                        </a:cubicBezTo>
                        <a:cubicBezTo>
                          <a:pt x="71" y="50"/>
                          <a:pt x="68" y="54"/>
                          <a:pt x="66" y="62"/>
                        </a:cubicBezTo>
                        <a:cubicBezTo>
                          <a:pt x="65" y="65"/>
                          <a:pt x="66" y="67"/>
                          <a:pt x="64" y="68"/>
                        </a:cubicBezTo>
                        <a:cubicBezTo>
                          <a:pt x="60" y="69"/>
                          <a:pt x="55" y="70"/>
                          <a:pt x="55" y="75"/>
                        </a:cubicBezTo>
                        <a:cubicBezTo>
                          <a:pt x="55" y="76"/>
                          <a:pt x="55" y="77"/>
                          <a:pt x="56" y="77"/>
                        </a:cubicBezTo>
                        <a:cubicBezTo>
                          <a:pt x="58" y="77"/>
                          <a:pt x="59" y="75"/>
                          <a:pt x="62" y="75"/>
                        </a:cubicBezTo>
                        <a:cubicBezTo>
                          <a:pt x="63" y="75"/>
                          <a:pt x="63" y="76"/>
                          <a:pt x="64" y="76"/>
                        </a:cubicBezTo>
                        <a:cubicBezTo>
                          <a:pt x="66" y="76"/>
                          <a:pt x="66" y="74"/>
                          <a:pt x="66" y="73"/>
                        </a:cubicBezTo>
                        <a:cubicBezTo>
                          <a:pt x="67" y="71"/>
                          <a:pt x="68" y="70"/>
                          <a:pt x="69" y="68"/>
                        </a:cubicBezTo>
                        <a:cubicBezTo>
                          <a:pt x="72" y="63"/>
                          <a:pt x="75" y="61"/>
                          <a:pt x="79" y="56"/>
                        </a:cubicBezTo>
                        <a:cubicBezTo>
                          <a:pt x="80" y="57"/>
                          <a:pt x="80" y="58"/>
                          <a:pt x="81" y="60"/>
                        </a:cubicBezTo>
                        <a:cubicBezTo>
                          <a:pt x="82" y="61"/>
                          <a:pt x="82" y="63"/>
                          <a:pt x="83" y="63"/>
                        </a:cubicBezTo>
                        <a:cubicBezTo>
                          <a:pt x="85" y="63"/>
                          <a:pt x="86" y="61"/>
                          <a:pt x="87" y="59"/>
                        </a:cubicBezTo>
                        <a:cubicBezTo>
                          <a:pt x="88" y="56"/>
                          <a:pt x="90" y="55"/>
                          <a:pt x="92" y="53"/>
                        </a:cubicBezTo>
                        <a:cubicBezTo>
                          <a:pt x="94" y="53"/>
                          <a:pt x="94" y="53"/>
                          <a:pt x="94" y="53"/>
                        </a:cubicBezTo>
                        <a:cubicBezTo>
                          <a:pt x="94" y="62"/>
                          <a:pt x="94" y="62"/>
                          <a:pt x="94" y="62"/>
                        </a:cubicBezTo>
                        <a:cubicBezTo>
                          <a:pt x="94" y="64"/>
                          <a:pt x="96" y="64"/>
                          <a:pt x="96" y="66"/>
                        </a:cubicBezTo>
                        <a:cubicBezTo>
                          <a:pt x="96" y="69"/>
                          <a:pt x="96" y="69"/>
                          <a:pt x="96" y="69"/>
                        </a:cubicBezTo>
                        <a:cubicBezTo>
                          <a:pt x="97" y="69"/>
                          <a:pt x="98" y="69"/>
                          <a:pt x="99" y="69"/>
                        </a:cubicBezTo>
                        <a:cubicBezTo>
                          <a:pt x="101" y="70"/>
                          <a:pt x="101" y="72"/>
                          <a:pt x="101" y="74"/>
                        </a:cubicBezTo>
                        <a:cubicBezTo>
                          <a:pt x="101" y="77"/>
                          <a:pt x="102" y="78"/>
                          <a:pt x="102" y="81"/>
                        </a:cubicBezTo>
                        <a:cubicBezTo>
                          <a:pt x="102" y="84"/>
                          <a:pt x="99" y="85"/>
                          <a:pt x="99" y="88"/>
                        </a:cubicBezTo>
                        <a:cubicBezTo>
                          <a:pt x="99" y="90"/>
                          <a:pt x="101" y="90"/>
                          <a:pt x="101" y="91"/>
                        </a:cubicBezTo>
                        <a:cubicBezTo>
                          <a:pt x="102" y="92"/>
                          <a:pt x="102" y="94"/>
                          <a:pt x="103" y="95"/>
                        </a:cubicBezTo>
                        <a:cubicBezTo>
                          <a:pt x="105" y="98"/>
                          <a:pt x="108" y="99"/>
                          <a:pt x="108" y="103"/>
                        </a:cubicBezTo>
                        <a:cubicBezTo>
                          <a:pt x="108" y="105"/>
                          <a:pt x="109" y="108"/>
                          <a:pt x="107" y="110"/>
                        </a:cubicBezTo>
                        <a:cubicBezTo>
                          <a:pt x="105" y="112"/>
                          <a:pt x="99" y="110"/>
                          <a:pt x="99" y="113"/>
                        </a:cubicBezTo>
                        <a:cubicBezTo>
                          <a:pt x="99" y="114"/>
                          <a:pt x="99" y="114"/>
                          <a:pt x="99" y="115"/>
                        </a:cubicBezTo>
                        <a:cubicBezTo>
                          <a:pt x="99" y="117"/>
                          <a:pt x="97" y="118"/>
                          <a:pt x="96" y="120"/>
                        </a:cubicBezTo>
                        <a:cubicBezTo>
                          <a:pt x="95" y="122"/>
                          <a:pt x="95" y="124"/>
                          <a:pt x="95" y="126"/>
                        </a:cubicBezTo>
                        <a:cubicBezTo>
                          <a:pt x="97" y="126"/>
                          <a:pt x="98" y="125"/>
                          <a:pt x="101" y="125"/>
                        </a:cubicBezTo>
                        <a:cubicBezTo>
                          <a:pt x="103" y="131"/>
                          <a:pt x="103" y="131"/>
                          <a:pt x="103" y="131"/>
                        </a:cubicBezTo>
                        <a:cubicBezTo>
                          <a:pt x="106" y="129"/>
                          <a:pt x="108" y="129"/>
                          <a:pt x="111" y="127"/>
                        </a:cubicBezTo>
                        <a:cubicBezTo>
                          <a:pt x="117" y="122"/>
                          <a:pt x="119" y="118"/>
                          <a:pt x="126" y="112"/>
                        </a:cubicBezTo>
                        <a:cubicBezTo>
                          <a:pt x="124" y="122"/>
                          <a:pt x="124" y="122"/>
                          <a:pt x="124" y="122"/>
                        </a:cubicBezTo>
                        <a:cubicBezTo>
                          <a:pt x="125" y="125"/>
                          <a:pt x="128" y="126"/>
                          <a:pt x="128" y="130"/>
                        </a:cubicBezTo>
                        <a:cubicBezTo>
                          <a:pt x="127" y="131"/>
                          <a:pt x="126" y="131"/>
                          <a:pt x="124" y="131"/>
                        </a:cubicBezTo>
                        <a:cubicBezTo>
                          <a:pt x="122" y="131"/>
                          <a:pt x="121" y="130"/>
                          <a:pt x="119" y="130"/>
                        </a:cubicBezTo>
                        <a:cubicBezTo>
                          <a:pt x="119" y="131"/>
                          <a:pt x="119" y="131"/>
                          <a:pt x="119" y="131"/>
                        </a:cubicBezTo>
                        <a:cubicBezTo>
                          <a:pt x="121" y="132"/>
                          <a:pt x="123" y="132"/>
                          <a:pt x="123" y="135"/>
                        </a:cubicBezTo>
                        <a:cubicBezTo>
                          <a:pt x="123" y="138"/>
                          <a:pt x="121" y="140"/>
                          <a:pt x="118" y="140"/>
                        </a:cubicBezTo>
                        <a:cubicBezTo>
                          <a:pt x="117" y="140"/>
                          <a:pt x="116" y="139"/>
                          <a:pt x="115" y="140"/>
                        </a:cubicBezTo>
                        <a:cubicBezTo>
                          <a:pt x="116" y="140"/>
                          <a:pt x="117" y="140"/>
                          <a:pt x="117" y="141"/>
                        </a:cubicBezTo>
                        <a:cubicBezTo>
                          <a:pt x="117" y="142"/>
                          <a:pt x="117" y="142"/>
                          <a:pt x="116" y="143"/>
                        </a:cubicBezTo>
                        <a:cubicBezTo>
                          <a:pt x="114" y="142"/>
                          <a:pt x="115" y="139"/>
                          <a:pt x="113" y="139"/>
                        </a:cubicBezTo>
                        <a:cubicBezTo>
                          <a:pt x="110" y="139"/>
                          <a:pt x="110" y="142"/>
                          <a:pt x="108" y="143"/>
                        </a:cubicBezTo>
                        <a:cubicBezTo>
                          <a:pt x="109" y="144"/>
                          <a:pt x="109" y="145"/>
                          <a:pt x="110" y="146"/>
                        </a:cubicBezTo>
                        <a:cubicBezTo>
                          <a:pt x="110" y="148"/>
                          <a:pt x="110" y="148"/>
                          <a:pt x="110" y="148"/>
                        </a:cubicBezTo>
                        <a:cubicBezTo>
                          <a:pt x="108" y="148"/>
                          <a:pt x="107" y="148"/>
                          <a:pt x="105" y="148"/>
                        </a:cubicBezTo>
                        <a:cubicBezTo>
                          <a:pt x="105" y="148"/>
                          <a:pt x="105" y="148"/>
                          <a:pt x="105" y="149"/>
                        </a:cubicBezTo>
                        <a:cubicBezTo>
                          <a:pt x="105" y="150"/>
                          <a:pt x="107" y="150"/>
                          <a:pt x="107" y="152"/>
                        </a:cubicBezTo>
                        <a:cubicBezTo>
                          <a:pt x="107" y="153"/>
                          <a:pt x="106" y="153"/>
                          <a:pt x="105" y="155"/>
                        </a:cubicBezTo>
                        <a:cubicBezTo>
                          <a:pt x="104" y="156"/>
                          <a:pt x="105" y="157"/>
                          <a:pt x="104" y="158"/>
                        </a:cubicBezTo>
                        <a:cubicBezTo>
                          <a:pt x="104" y="160"/>
                          <a:pt x="102" y="160"/>
                          <a:pt x="101" y="162"/>
                        </a:cubicBezTo>
                        <a:cubicBezTo>
                          <a:pt x="102" y="162"/>
                          <a:pt x="102" y="163"/>
                          <a:pt x="103" y="164"/>
                        </a:cubicBezTo>
                        <a:cubicBezTo>
                          <a:pt x="103" y="165"/>
                          <a:pt x="103" y="165"/>
                          <a:pt x="103" y="165"/>
                        </a:cubicBezTo>
                        <a:cubicBezTo>
                          <a:pt x="102" y="165"/>
                          <a:pt x="102" y="165"/>
                          <a:pt x="102" y="165"/>
                        </a:cubicBezTo>
                        <a:cubicBezTo>
                          <a:pt x="100" y="165"/>
                          <a:pt x="100" y="164"/>
                          <a:pt x="98" y="163"/>
                        </a:cubicBezTo>
                        <a:cubicBezTo>
                          <a:pt x="98" y="164"/>
                          <a:pt x="98" y="164"/>
                          <a:pt x="98" y="164"/>
                        </a:cubicBezTo>
                        <a:cubicBezTo>
                          <a:pt x="99" y="165"/>
                          <a:pt x="99" y="166"/>
                          <a:pt x="99" y="167"/>
                        </a:cubicBezTo>
                        <a:cubicBezTo>
                          <a:pt x="96" y="168"/>
                          <a:pt x="95" y="170"/>
                          <a:pt x="93" y="173"/>
                        </a:cubicBezTo>
                        <a:cubicBezTo>
                          <a:pt x="92" y="174"/>
                          <a:pt x="89" y="174"/>
                          <a:pt x="89" y="175"/>
                        </a:cubicBezTo>
                        <a:cubicBezTo>
                          <a:pt x="89" y="177"/>
                          <a:pt x="92" y="177"/>
                          <a:pt x="92" y="179"/>
                        </a:cubicBezTo>
                        <a:cubicBezTo>
                          <a:pt x="92" y="182"/>
                          <a:pt x="89" y="182"/>
                          <a:pt x="89" y="185"/>
                        </a:cubicBezTo>
                        <a:cubicBezTo>
                          <a:pt x="90" y="185"/>
                          <a:pt x="90" y="185"/>
                          <a:pt x="91" y="185"/>
                        </a:cubicBezTo>
                        <a:cubicBezTo>
                          <a:pt x="90" y="187"/>
                          <a:pt x="90" y="189"/>
                          <a:pt x="88" y="191"/>
                        </a:cubicBezTo>
                        <a:cubicBezTo>
                          <a:pt x="87" y="193"/>
                          <a:pt x="84" y="194"/>
                          <a:pt x="84" y="196"/>
                        </a:cubicBezTo>
                        <a:cubicBezTo>
                          <a:pt x="84" y="198"/>
                          <a:pt x="86" y="199"/>
                          <a:pt x="86" y="201"/>
                        </a:cubicBezTo>
                        <a:cubicBezTo>
                          <a:pt x="86" y="205"/>
                          <a:pt x="86" y="205"/>
                          <a:pt x="86" y="205"/>
                        </a:cubicBezTo>
                        <a:cubicBezTo>
                          <a:pt x="86" y="209"/>
                          <a:pt x="93" y="209"/>
                          <a:pt x="93" y="213"/>
                        </a:cubicBezTo>
                        <a:cubicBezTo>
                          <a:pt x="93" y="223"/>
                          <a:pt x="90" y="228"/>
                          <a:pt x="88" y="237"/>
                        </a:cubicBezTo>
                        <a:cubicBezTo>
                          <a:pt x="86" y="246"/>
                          <a:pt x="83" y="256"/>
                          <a:pt x="73" y="256"/>
                        </a:cubicBezTo>
                        <a:cubicBezTo>
                          <a:pt x="70" y="256"/>
                          <a:pt x="66" y="256"/>
                          <a:pt x="66" y="253"/>
                        </a:cubicBezTo>
                        <a:cubicBezTo>
                          <a:pt x="66" y="245"/>
                          <a:pt x="71" y="242"/>
                          <a:pt x="71" y="235"/>
                        </a:cubicBezTo>
                        <a:cubicBezTo>
                          <a:pt x="71" y="233"/>
                          <a:pt x="71" y="231"/>
                          <a:pt x="70" y="231"/>
                        </a:cubicBezTo>
                        <a:cubicBezTo>
                          <a:pt x="68" y="231"/>
                          <a:pt x="68" y="234"/>
                          <a:pt x="67" y="235"/>
                        </a:cubicBezTo>
                        <a:cubicBezTo>
                          <a:pt x="66" y="234"/>
                          <a:pt x="66" y="234"/>
                          <a:pt x="65" y="234"/>
                        </a:cubicBezTo>
                        <a:cubicBezTo>
                          <a:pt x="63" y="237"/>
                          <a:pt x="65" y="242"/>
                          <a:pt x="61" y="242"/>
                        </a:cubicBezTo>
                        <a:cubicBezTo>
                          <a:pt x="58" y="242"/>
                          <a:pt x="58" y="236"/>
                          <a:pt x="55" y="236"/>
                        </a:cubicBezTo>
                        <a:cubicBezTo>
                          <a:pt x="54" y="236"/>
                          <a:pt x="54" y="236"/>
                          <a:pt x="53" y="237"/>
                        </a:cubicBezTo>
                        <a:cubicBezTo>
                          <a:pt x="53" y="237"/>
                          <a:pt x="53" y="238"/>
                          <a:pt x="53" y="238"/>
                        </a:cubicBezTo>
                        <a:cubicBezTo>
                          <a:pt x="53" y="240"/>
                          <a:pt x="55" y="241"/>
                          <a:pt x="55" y="243"/>
                        </a:cubicBezTo>
                        <a:cubicBezTo>
                          <a:pt x="55" y="247"/>
                          <a:pt x="52" y="248"/>
                          <a:pt x="50" y="251"/>
                        </a:cubicBezTo>
                        <a:cubicBezTo>
                          <a:pt x="46" y="258"/>
                          <a:pt x="45" y="262"/>
                          <a:pt x="41" y="269"/>
                        </a:cubicBezTo>
                        <a:cubicBezTo>
                          <a:pt x="40" y="270"/>
                          <a:pt x="40" y="270"/>
                          <a:pt x="40" y="270"/>
                        </a:cubicBezTo>
                        <a:cubicBezTo>
                          <a:pt x="43" y="250"/>
                          <a:pt x="43" y="250"/>
                          <a:pt x="43" y="250"/>
                        </a:cubicBezTo>
                        <a:cubicBezTo>
                          <a:pt x="43" y="250"/>
                          <a:pt x="42" y="251"/>
                          <a:pt x="41" y="251"/>
                        </a:cubicBezTo>
                        <a:cubicBezTo>
                          <a:pt x="39" y="251"/>
                          <a:pt x="38" y="247"/>
                          <a:pt x="36" y="246"/>
                        </a:cubicBezTo>
                        <a:cubicBezTo>
                          <a:pt x="35" y="249"/>
                          <a:pt x="33" y="250"/>
                          <a:pt x="33" y="254"/>
                        </a:cubicBezTo>
                        <a:cubicBezTo>
                          <a:pt x="33" y="256"/>
                          <a:pt x="36" y="257"/>
                          <a:pt x="36" y="259"/>
                        </a:cubicBezTo>
                        <a:cubicBezTo>
                          <a:pt x="36" y="263"/>
                          <a:pt x="34" y="265"/>
                          <a:pt x="34" y="268"/>
                        </a:cubicBezTo>
                        <a:cubicBezTo>
                          <a:pt x="33" y="269"/>
                          <a:pt x="32" y="268"/>
                          <a:pt x="31" y="268"/>
                        </a:cubicBezTo>
                        <a:cubicBezTo>
                          <a:pt x="29" y="269"/>
                          <a:pt x="29" y="269"/>
                          <a:pt x="29" y="269"/>
                        </a:cubicBezTo>
                        <a:cubicBezTo>
                          <a:pt x="26" y="268"/>
                          <a:pt x="25" y="267"/>
                          <a:pt x="22" y="267"/>
                        </a:cubicBezTo>
                        <a:cubicBezTo>
                          <a:pt x="23" y="262"/>
                          <a:pt x="24" y="258"/>
                          <a:pt x="25" y="253"/>
                        </a:cubicBezTo>
                        <a:cubicBezTo>
                          <a:pt x="25" y="253"/>
                          <a:pt x="24" y="253"/>
                          <a:pt x="24" y="253"/>
                        </a:cubicBezTo>
                        <a:cubicBezTo>
                          <a:pt x="20" y="253"/>
                          <a:pt x="18" y="252"/>
                          <a:pt x="14" y="252"/>
                        </a:cubicBezTo>
                        <a:cubicBezTo>
                          <a:pt x="7" y="252"/>
                          <a:pt x="3" y="257"/>
                          <a:pt x="2" y="264"/>
                        </a:cubicBezTo>
                        <a:cubicBezTo>
                          <a:pt x="2" y="266"/>
                          <a:pt x="0" y="267"/>
                          <a:pt x="0" y="269"/>
                        </a:cubicBezTo>
                        <a:cubicBezTo>
                          <a:pt x="0" y="273"/>
                          <a:pt x="1" y="275"/>
                          <a:pt x="2" y="278"/>
                        </a:cubicBezTo>
                        <a:cubicBezTo>
                          <a:pt x="3" y="278"/>
                          <a:pt x="3" y="278"/>
                          <a:pt x="3" y="278"/>
                        </a:cubicBezTo>
                        <a:cubicBezTo>
                          <a:pt x="4" y="276"/>
                          <a:pt x="3" y="272"/>
                          <a:pt x="6" y="272"/>
                        </a:cubicBezTo>
                        <a:cubicBezTo>
                          <a:pt x="14" y="272"/>
                          <a:pt x="23" y="276"/>
                          <a:pt x="23" y="284"/>
                        </a:cubicBezTo>
                        <a:cubicBezTo>
                          <a:pt x="23" y="285"/>
                          <a:pt x="22" y="285"/>
                          <a:pt x="21" y="285"/>
                        </a:cubicBezTo>
                        <a:cubicBezTo>
                          <a:pt x="19" y="285"/>
                          <a:pt x="18" y="282"/>
                          <a:pt x="16" y="282"/>
                        </a:cubicBezTo>
                        <a:cubicBezTo>
                          <a:pt x="15" y="282"/>
                          <a:pt x="15" y="283"/>
                          <a:pt x="14" y="283"/>
                        </a:cubicBezTo>
                        <a:cubicBezTo>
                          <a:pt x="16" y="285"/>
                          <a:pt x="20" y="285"/>
                          <a:pt x="20" y="287"/>
                        </a:cubicBezTo>
                        <a:cubicBezTo>
                          <a:pt x="20" y="297"/>
                          <a:pt x="6" y="298"/>
                          <a:pt x="6" y="308"/>
                        </a:cubicBezTo>
                        <a:cubicBezTo>
                          <a:pt x="6" y="311"/>
                          <a:pt x="8" y="312"/>
                          <a:pt x="9" y="315"/>
                        </a:cubicBezTo>
                        <a:cubicBezTo>
                          <a:pt x="10" y="317"/>
                          <a:pt x="10" y="321"/>
                          <a:pt x="13" y="321"/>
                        </a:cubicBezTo>
                        <a:cubicBezTo>
                          <a:pt x="15" y="321"/>
                          <a:pt x="16" y="320"/>
                          <a:pt x="18" y="319"/>
                        </a:cubicBezTo>
                        <a:cubicBezTo>
                          <a:pt x="20" y="323"/>
                          <a:pt x="22" y="324"/>
                          <a:pt x="22" y="328"/>
                        </a:cubicBezTo>
                        <a:cubicBezTo>
                          <a:pt x="22" y="332"/>
                          <a:pt x="18" y="334"/>
                          <a:pt x="18" y="338"/>
                        </a:cubicBezTo>
                        <a:cubicBezTo>
                          <a:pt x="18" y="341"/>
                          <a:pt x="20" y="341"/>
                          <a:pt x="21" y="343"/>
                        </a:cubicBezTo>
                        <a:cubicBezTo>
                          <a:pt x="23" y="346"/>
                          <a:pt x="23" y="348"/>
                          <a:pt x="26" y="350"/>
                        </a:cubicBezTo>
                        <a:cubicBezTo>
                          <a:pt x="26" y="346"/>
                          <a:pt x="26" y="345"/>
                          <a:pt x="26" y="341"/>
                        </a:cubicBezTo>
                        <a:cubicBezTo>
                          <a:pt x="26" y="340"/>
                          <a:pt x="26" y="339"/>
                          <a:pt x="26" y="338"/>
                        </a:cubicBezTo>
                        <a:cubicBezTo>
                          <a:pt x="26" y="336"/>
                          <a:pt x="25" y="336"/>
                          <a:pt x="25" y="334"/>
                        </a:cubicBezTo>
                        <a:cubicBezTo>
                          <a:pt x="25" y="332"/>
                          <a:pt x="26" y="332"/>
                          <a:pt x="28" y="331"/>
                        </a:cubicBezTo>
                        <a:cubicBezTo>
                          <a:pt x="30" y="330"/>
                          <a:pt x="31" y="328"/>
                          <a:pt x="33" y="327"/>
                        </a:cubicBezTo>
                        <a:cubicBezTo>
                          <a:pt x="34" y="327"/>
                          <a:pt x="34" y="328"/>
                          <a:pt x="34" y="328"/>
                        </a:cubicBezTo>
                        <a:cubicBezTo>
                          <a:pt x="34" y="331"/>
                          <a:pt x="31" y="333"/>
                          <a:pt x="31" y="336"/>
                        </a:cubicBezTo>
                        <a:cubicBezTo>
                          <a:pt x="31" y="338"/>
                          <a:pt x="34" y="338"/>
                          <a:pt x="36" y="340"/>
                        </a:cubicBezTo>
                        <a:cubicBezTo>
                          <a:pt x="39" y="344"/>
                          <a:pt x="40" y="348"/>
                          <a:pt x="40" y="354"/>
                        </a:cubicBezTo>
                        <a:cubicBezTo>
                          <a:pt x="40" y="360"/>
                          <a:pt x="40" y="360"/>
                          <a:pt x="40" y="360"/>
                        </a:cubicBezTo>
                        <a:cubicBezTo>
                          <a:pt x="39" y="368"/>
                          <a:pt x="39" y="368"/>
                          <a:pt x="39" y="368"/>
                        </a:cubicBezTo>
                        <a:cubicBezTo>
                          <a:pt x="39" y="372"/>
                          <a:pt x="39" y="372"/>
                          <a:pt x="39" y="372"/>
                        </a:cubicBezTo>
                        <a:cubicBezTo>
                          <a:pt x="39" y="376"/>
                          <a:pt x="41" y="379"/>
                          <a:pt x="44" y="381"/>
                        </a:cubicBezTo>
                        <a:cubicBezTo>
                          <a:pt x="46" y="381"/>
                          <a:pt x="47" y="383"/>
                          <a:pt x="49" y="383"/>
                        </a:cubicBezTo>
                        <a:cubicBezTo>
                          <a:pt x="52" y="383"/>
                          <a:pt x="52" y="380"/>
                          <a:pt x="54" y="378"/>
                        </a:cubicBezTo>
                        <a:cubicBezTo>
                          <a:pt x="56" y="377"/>
                          <a:pt x="57" y="378"/>
                          <a:pt x="59" y="378"/>
                        </a:cubicBezTo>
                        <a:cubicBezTo>
                          <a:pt x="59" y="378"/>
                          <a:pt x="59" y="378"/>
                          <a:pt x="59" y="378"/>
                        </a:cubicBezTo>
                        <a:cubicBezTo>
                          <a:pt x="60" y="377"/>
                          <a:pt x="60" y="376"/>
                          <a:pt x="61" y="375"/>
                        </a:cubicBezTo>
                        <a:cubicBezTo>
                          <a:pt x="61" y="375"/>
                          <a:pt x="62" y="375"/>
                          <a:pt x="63" y="375"/>
                        </a:cubicBezTo>
                        <a:cubicBezTo>
                          <a:pt x="65" y="375"/>
                          <a:pt x="65" y="373"/>
                          <a:pt x="66" y="372"/>
                        </a:cubicBezTo>
                        <a:cubicBezTo>
                          <a:pt x="68" y="369"/>
                          <a:pt x="70" y="367"/>
                          <a:pt x="73" y="365"/>
                        </a:cubicBezTo>
                        <a:cubicBezTo>
                          <a:pt x="77" y="362"/>
                          <a:pt x="82" y="362"/>
                          <a:pt x="82" y="357"/>
                        </a:cubicBezTo>
                        <a:cubicBezTo>
                          <a:pt x="82" y="356"/>
                          <a:pt x="81" y="355"/>
                          <a:pt x="81" y="354"/>
                        </a:cubicBezTo>
                        <a:cubicBezTo>
                          <a:pt x="81" y="351"/>
                          <a:pt x="83" y="350"/>
                          <a:pt x="83" y="347"/>
                        </a:cubicBezTo>
                        <a:cubicBezTo>
                          <a:pt x="84" y="343"/>
                          <a:pt x="83" y="337"/>
                          <a:pt x="88" y="337"/>
                        </a:cubicBezTo>
                        <a:cubicBezTo>
                          <a:pt x="90" y="337"/>
                          <a:pt x="90" y="338"/>
                          <a:pt x="91" y="339"/>
                        </a:cubicBezTo>
                        <a:cubicBezTo>
                          <a:pt x="94" y="340"/>
                          <a:pt x="96" y="339"/>
                          <a:pt x="98" y="339"/>
                        </a:cubicBezTo>
                        <a:cubicBezTo>
                          <a:pt x="98" y="339"/>
                          <a:pt x="98" y="339"/>
                          <a:pt x="98" y="339"/>
                        </a:cubicBezTo>
                        <a:cubicBezTo>
                          <a:pt x="101" y="327"/>
                          <a:pt x="101" y="327"/>
                          <a:pt x="101" y="327"/>
                        </a:cubicBezTo>
                        <a:cubicBezTo>
                          <a:pt x="100" y="325"/>
                          <a:pt x="103" y="324"/>
                          <a:pt x="105" y="323"/>
                        </a:cubicBezTo>
                        <a:cubicBezTo>
                          <a:pt x="110" y="318"/>
                          <a:pt x="109" y="313"/>
                          <a:pt x="114" y="308"/>
                        </a:cubicBezTo>
                        <a:cubicBezTo>
                          <a:pt x="115" y="306"/>
                          <a:pt x="118" y="306"/>
                          <a:pt x="118" y="304"/>
                        </a:cubicBezTo>
                        <a:cubicBezTo>
                          <a:pt x="119" y="301"/>
                          <a:pt x="121" y="300"/>
                          <a:pt x="121" y="297"/>
                        </a:cubicBezTo>
                        <a:cubicBezTo>
                          <a:pt x="121" y="295"/>
                          <a:pt x="119" y="293"/>
                          <a:pt x="119" y="291"/>
                        </a:cubicBezTo>
                        <a:cubicBezTo>
                          <a:pt x="119" y="288"/>
                          <a:pt x="122" y="288"/>
                          <a:pt x="122" y="285"/>
                        </a:cubicBezTo>
                        <a:cubicBezTo>
                          <a:pt x="123" y="283"/>
                          <a:pt x="123" y="280"/>
                          <a:pt x="125" y="279"/>
                        </a:cubicBezTo>
                        <a:cubicBezTo>
                          <a:pt x="127" y="278"/>
                          <a:pt x="129" y="279"/>
                          <a:pt x="130" y="277"/>
                        </a:cubicBezTo>
                        <a:cubicBezTo>
                          <a:pt x="132" y="274"/>
                          <a:pt x="132" y="271"/>
                          <a:pt x="132" y="268"/>
                        </a:cubicBezTo>
                        <a:cubicBezTo>
                          <a:pt x="132" y="264"/>
                          <a:pt x="127" y="264"/>
                          <a:pt x="127" y="261"/>
                        </a:cubicBezTo>
                        <a:cubicBezTo>
                          <a:pt x="127" y="259"/>
                          <a:pt x="130" y="258"/>
                          <a:pt x="130" y="256"/>
                        </a:cubicBezTo>
                        <a:cubicBezTo>
                          <a:pt x="130" y="254"/>
                          <a:pt x="128" y="253"/>
                          <a:pt x="128" y="251"/>
                        </a:cubicBezTo>
                        <a:cubicBezTo>
                          <a:pt x="128" y="245"/>
                          <a:pt x="128" y="245"/>
                          <a:pt x="128" y="245"/>
                        </a:cubicBezTo>
                        <a:cubicBezTo>
                          <a:pt x="128" y="242"/>
                          <a:pt x="131" y="242"/>
                          <a:pt x="131" y="240"/>
                        </a:cubicBezTo>
                        <a:cubicBezTo>
                          <a:pt x="131" y="238"/>
                          <a:pt x="129" y="237"/>
                          <a:pt x="129" y="235"/>
                        </a:cubicBezTo>
                        <a:cubicBezTo>
                          <a:pt x="129" y="231"/>
                          <a:pt x="131" y="229"/>
                          <a:pt x="134" y="225"/>
                        </a:cubicBezTo>
                        <a:cubicBezTo>
                          <a:pt x="135" y="223"/>
                          <a:pt x="134" y="221"/>
                          <a:pt x="136" y="219"/>
                        </a:cubicBezTo>
                        <a:cubicBezTo>
                          <a:pt x="137" y="218"/>
                          <a:pt x="138" y="219"/>
                          <a:pt x="140" y="218"/>
                        </a:cubicBezTo>
                        <a:cubicBezTo>
                          <a:pt x="143" y="216"/>
                          <a:pt x="144" y="213"/>
                          <a:pt x="147" y="213"/>
                        </a:cubicBezTo>
                        <a:cubicBezTo>
                          <a:pt x="150" y="213"/>
                          <a:pt x="151" y="215"/>
                          <a:pt x="153" y="215"/>
                        </a:cubicBezTo>
                        <a:cubicBezTo>
                          <a:pt x="159" y="215"/>
                          <a:pt x="163" y="213"/>
                          <a:pt x="165" y="208"/>
                        </a:cubicBezTo>
                        <a:cubicBezTo>
                          <a:pt x="166" y="209"/>
                          <a:pt x="167" y="210"/>
                          <a:pt x="168" y="211"/>
                        </a:cubicBezTo>
                        <a:cubicBezTo>
                          <a:pt x="170" y="209"/>
                          <a:pt x="172" y="208"/>
                          <a:pt x="173" y="205"/>
                        </a:cubicBezTo>
                        <a:cubicBezTo>
                          <a:pt x="173" y="204"/>
                          <a:pt x="173" y="203"/>
                          <a:pt x="173" y="202"/>
                        </a:cubicBezTo>
                        <a:cubicBezTo>
                          <a:pt x="174" y="200"/>
                          <a:pt x="176" y="200"/>
                          <a:pt x="177" y="199"/>
                        </a:cubicBezTo>
                        <a:cubicBezTo>
                          <a:pt x="179" y="198"/>
                          <a:pt x="179" y="196"/>
                          <a:pt x="179" y="193"/>
                        </a:cubicBezTo>
                        <a:cubicBezTo>
                          <a:pt x="179" y="191"/>
                          <a:pt x="178" y="191"/>
                          <a:pt x="178" y="189"/>
                        </a:cubicBezTo>
                        <a:cubicBezTo>
                          <a:pt x="178" y="189"/>
                          <a:pt x="178" y="189"/>
                          <a:pt x="178" y="188"/>
                        </a:cubicBezTo>
                        <a:cubicBezTo>
                          <a:pt x="181" y="188"/>
                          <a:pt x="182" y="186"/>
                          <a:pt x="185" y="186"/>
                        </a:cubicBezTo>
                        <a:cubicBezTo>
                          <a:pt x="187" y="186"/>
                          <a:pt x="189" y="188"/>
                          <a:pt x="191" y="188"/>
                        </a:cubicBezTo>
                        <a:cubicBezTo>
                          <a:pt x="191" y="188"/>
                          <a:pt x="191" y="188"/>
                          <a:pt x="191" y="188"/>
                        </a:cubicBezTo>
                        <a:cubicBezTo>
                          <a:pt x="191" y="188"/>
                          <a:pt x="190" y="188"/>
                          <a:pt x="190" y="187"/>
                        </a:cubicBezTo>
                        <a:cubicBezTo>
                          <a:pt x="190" y="186"/>
                          <a:pt x="191" y="185"/>
                          <a:pt x="191" y="183"/>
                        </a:cubicBezTo>
                        <a:cubicBezTo>
                          <a:pt x="191" y="180"/>
                          <a:pt x="188" y="177"/>
                          <a:pt x="185" y="177"/>
                        </a:cubicBezTo>
                        <a:cubicBezTo>
                          <a:pt x="180" y="177"/>
                          <a:pt x="179" y="183"/>
                          <a:pt x="174" y="183"/>
                        </a:cubicBezTo>
                        <a:cubicBezTo>
                          <a:pt x="171" y="183"/>
                          <a:pt x="171" y="180"/>
                          <a:pt x="169" y="178"/>
                        </a:cubicBezTo>
                        <a:cubicBezTo>
                          <a:pt x="167" y="175"/>
                          <a:pt x="163" y="174"/>
                          <a:pt x="163" y="170"/>
                        </a:cubicBezTo>
                        <a:cubicBezTo>
                          <a:pt x="163" y="169"/>
                          <a:pt x="164" y="169"/>
                          <a:pt x="164" y="168"/>
                        </a:cubicBezTo>
                        <a:cubicBezTo>
                          <a:pt x="164" y="164"/>
                          <a:pt x="162" y="162"/>
                          <a:pt x="162" y="159"/>
                        </a:cubicBezTo>
                        <a:cubicBezTo>
                          <a:pt x="162" y="159"/>
                          <a:pt x="162" y="159"/>
                          <a:pt x="162" y="159"/>
                        </a:cubicBezTo>
                        <a:cubicBezTo>
                          <a:pt x="159" y="157"/>
                          <a:pt x="158" y="154"/>
                          <a:pt x="157" y="151"/>
                        </a:cubicBezTo>
                        <a:cubicBezTo>
                          <a:pt x="154" y="147"/>
                          <a:pt x="151" y="146"/>
                          <a:pt x="149" y="142"/>
                        </a:cubicBezTo>
                        <a:cubicBezTo>
                          <a:pt x="146" y="138"/>
                          <a:pt x="147" y="135"/>
                          <a:pt x="147" y="131"/>
                        </a:cubicBezTo>
                        <a:cubicBezTo>
                          <a:pt x="147" y="129"/>
                          <a:pt x="146" y="128"/>
                          <a:pt x="147" y="126"/>
                        </a:cubicBezTo>
                        <a:cubicBezTo>
                          <a:pt x="147" y="126"/>
                          <a:pt x="148" y="125"/>
                          <a:pt x="148" y="124"/>
                        </a:cubicBezTo>
                        <a:cubicBezTo>
                          <a:pt x="146" y="123"/>
                          <a:pt x="144" y="122"/>
                          <a:pt x="144" y="119"/>
                        </a:cubicBezTo>
                        <a:cubicBezTo>
                          <a:pt x="144" y="115"/>
                          <a:pt x="146" y="114"/>
                          <a:pt x="146" y="110"/>
                        </a:cubicBezTo>
                        <a:cubicBezTo>
                          <a:pt x="146" y="108"/>
                          <a:pt x="145" y="107"/>
                          <a:pt x="144" y="105"/>
                        </a:cubicBezTo>
                        <a:cubicBezTo>
                          <a:pt x="148" y="105"/>
                          <a:pt x="152" y="104"/>
                          <a:pt x="152" y="101"/>
                        </a:cubicBezTo>
                        <a:cubicBezTo>
                          <a:pt x="152" y="87"/>
                          <a:pt x="152" y="87"/>
                          <a:pt x="152" y="87"/>
                        </a:cubicBezTo>
                        <a:cubicBezTo>
                          <a:pt x="152" y="85"/>
                          <a:pt x="151" y="84"/>
                          <a:pt x="151" y="82"/>
                        </a:cubicBezTo>
                        <a:cubicBezTo>
                          <a:pt x="151" y="80"/>
                          <a:pt x="152" y="79"/>
                          <a:pt x="152" y="78"/>
                        </a:cubicBezTo>
                        <a:cubicBezTo>
                          <a:pt x="152" y="76"/>
                          <a:pt x="151" y="75"/>
                          <a:pt x="151" y="74"/>
                        </a:cubicBezTo>
                        <a:cubicBezTo>
                          <a:pt x="150" y="74"/>
                          <a:pt x="149" y="76"/>
                          <a:pt x="147" y="76"/>
                        </a:cubicBezTo>
                        <a:cubicBezTo>
                          <a:pt x="145" y="76"/>
                          <a:pt x="145" y="73"/>
                          <a:pt x="145" y="71"/>
                        </a:cubicBezTo>
                        <a:cubicBezTo>
                          <a:pt x="145" y="68"/>
                          <a:pt x="145" y="66"/>
                          <a:pt x="143" y="63"/>
                        </a:cubicBezTo>
                        <a:cubicBezTo>
                          <a:pt x="142" y="61"/>
                          <a:pt x="140" y="61"/>
                          <a:pt x="137" y="61"/>
                        </a:cubicBezTo>
                        <a:cubicBezTo>
                          <a:pt x="135" y="61"/>
                          <a:pt x="135" y="64"/>
                          <a:pt x="133" y="65"/>
                        </a:cubicBezTo>
                        <a:cubicBezTo>
                          <a:pt x="127" y="67"/>
                          <a:pt x="125" y="72"/>
                          <a:pt x="119" y="72"/>
                        </a:cubicBezTo>
                        <a:cubicBezTo>
                          <a:pt x="114" y="72"/>
                          <a:pt x="112" y="67"/>
                          <a:pt x="108" y="63"/>
                        </a:cubicBezTo>
                        <a:cubicBezTo>
                          <a:pt x="105" y="61"/>
                          <a:pt x="102" y="62"/>
                          <a:pt x="101" y="60"/>
                        </a:cubicBezTo>
                        <a:cubicBezTo>
                          <a:pt x="96" y="53"/>
                          <a:pt x="96" y="49"/>
                          <a:pt x="94" y="41"/>
                        </a:cubicBezTo>
                        <a:cubicBezTo>
                          <a:pt x="93" y="37"/>
                          <a:pt x="92" y="35"/>
                          <a:pt x="92" y="30"/>
                        </a:cubicBezTo>
                        <a:cubicBezTo>
                          <a:pt x="92" y="23"/>
                          <a:pt x="95" y="20"/>
                          <a:pt x="98" y="13"/>
                        </a:cubicBezTo>
                        <a:cubicBezTo>
                          <a:pt x="99" y="11"/>
                          <a:pt x="99" y="9"/>
                          <a:pt x="100" y="6"/>
                        </a:cubicBezTo>
                        <a:cubicBezTo>
                          <a:pt x="103" y="3"/>
                          <a:pt x="106" y="4"/>
                          <a:pt x="110" y="4"/>
                        </a:cubicBezTo>
                        <a:cubicBezTo>
                          <a:pt x="115" y="4"/>
                          <a:pt x="118" y="5"/>
                          <a:pt x="123" y="6"/>
                        </a:cubicBezTo>
                        <a:cubicBezTo>
                          <a:pt x="130" y="6"/>
                          <a:pt x="132" y="8"/>
                          <a:pt x="140" y="10"/>
                        </a:cubicBezTo>
                        <a:cubicBezTo>
                          <a:pt x="141" y="9"/>
                          <a:pt x="141" y="9"/>
                          <a:pt x="141" y="9"/>
                        </a:cubicBezTo>
                        <a:cubicBezTo>
                          <a:pt x="130" y="6"/>
                          <a:pt x="123" y="3"/>
                          <a:pt x="112" y="3"/>
                        </a:cubicBezTo>
                        <a:cubicBezTo>
                          <a:pt x="107" y="3"/>
                          <a:pt x="107" y="3"/>
                          <a:pt x="107" y="3"/>
                        </a:cubicBezTo>
                        <a:cubicBezTo>
                          <a:pt x="105" y="3"/>
                          <a:pt x="104" y="3"/>
                          <a:pt x="102" y="3"/>
                        </a:cubicBezTo>
                        <a:cubicBezTo>
                          <a:pt x="98" y="3"/>
                          <a:pt x="96" y="0"/>
                          <a:pt x="93" y="0"/>
                        </a:cubicBezTo>
                        <a:cubicBezTo>
                          <a:pt x="85" y="0"/>
                          <a:pt x="82" y="6"/>
                          <a:pt x="76" y="11"/>
                        </a:cubicBezTo>
                        <a:cubicBezTo>
                          <a:pt x="74" y="13"/>
                          <a:pt x="72" y="15"/>
                          <a:pt x="70" y="17"/>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59" name="Google Shape;59;p4"/>
                  <p:cNvSpPr/>
                  <p:nvPr/>
                </p:nvSpPr>
                <p:spPr>
                  <a:xfrm>
                    <a:off x="4721225" y="2597150"/>
                    <a:ext cx="1123950" cy="1184276"/>
                  </a:xfrm>
                  <a:custGeom>
                    <a:avLst/>
                    <a:gdLst/>
                    <a:ahLst/>
                    <a:cxnLst/>
                    <a:rect l="l" t="t" r="r" b="b"/>
                    <a:pathLst>
                      <a:path w="770" h="812" extrusionOk="0">
                        <a:moveTo>
                          <a:pt x="0" y="806"/>
                        </a:moveTo>
                        <a:cubicBezTo>
                          <a:pt x="5" y="809"/>
                          <a:pt x="8" y="811"/>
                          <a:pt x="14" y="811"/>
                        </a:cubicBezTo>
                        <a:cubicBezTo>
                          <a:pt x="21" y="811"/>
                          <a:pt x="24" y="806"/>
                          <a:pt x="31" y="806"/>
                        </a:cubicBezTo>
                        <a:cubicBezTo>
                          <a:pt x="34" y="806"/>
                          <a:pt x="36" y="808"/>
                          <a:pt x="36" y="810"/>
                        </a:cubicBezTo>
                        <a:cubicBezTo>
                          <a:pt x="36" y="810"/>
                          <a:pt x="36" y="810"/>
                          <a:pt x="36" y="810"/>
                        </a:cubicBezTo>
                        <a:cubicBezTo>
                          <a:pt x="36" y="810"/>
                          <a:pt x="36" y="811"/>
                          <a:pt x="37" y="811"/>
                        </a:cubicBezTo>
                        <a:cubicBezTo>
                          <a:pt x="40" y="811"/>
                          <a:pt x="42" y="810"/>
                          <a:pt x="44" y="812"/>
                        </a:cubicBezTo>
                        <a:cubicBezTo>
                          <a:pt x="45" y="808"/>
                          <a:pt x="46" y="805"/>
                          <a:pt x="49" y="803"/>
                        </a:cubicBezTo>
                        <a:cubicBezTo>
                          <a:pt x="51" y="802"/>
                          <a:pt x="51" y="800"/>
                          <a:pt x="53" y="800"/>
                        </a:cubicBezTo>
                        <a:cubicBezTo>
                          <a:pt x="56" y="800"/>
                          <a:pt x="57" y="803"/>
                          <a:pt x="61" y="804"/>
                        </a:cubicBezTo>
                        <a:cubicBezTo>
                          <a:pt x="63" y="804"/>
                          <a:pt x="64" y="804"/>
                          <a:pt x="66" y="804"/>
                        </a:cubicBezTo>
                        <a:cubicBezTo>
                          <a:pt x="70" y="805"/>
                          <a:pt x="72" y="808"/>
                          <a:pt x="76" y="810"/>
                        </a:cubicBezTo>
                        <a:cubicBezTo>
                          <a:pt x="80" y="812"/>
                          <a:pt x="82" y="811"/>
                          <a:pt x="86" y="811"/>
                        </a:cubicBezTo>
                        <a:cubicBezTo>
                          <a:pt x="92" y="804"/>
                          <a:pt x="95" y="800"/>
                          <a:pt x="100" y="792"/>
                        </a:cubicBezTo>
                        <a:cubicBezTo>
                          <a:pt x="102" y="788"/>
                          <a:pt x="105" y="786"/>
                          <a:pt x="106" y="781"/>
                        </a:cubicBezTo>
                        <a:cubicBezTo>
                          <a:pt x="108" y="774"/>
                          <a:pt x="106" y="770"/>
                          <a:pt x="109" y="763"/>
                        </a:cubicBezTo>
                        <a:cubicBezTo>
                          <a:pt x="110" y="761"/>
                          <a:pt x="112" y="760"/>
                          <a:pt x="114" y="759"/>
                        </a:cubicBezTo>
                        <a:cubicBezTo>
                          <a:pt x="117" y="758"/>
                          <a:pt x="118" y="756"/>
                          <a:pt x="121" y="756"/>
                        </a:cubicBezTo>
                        <a:cubicBezTo>
                          <a:pt x="125" y="756"/>
                          <a:pt x="125" y="756"/>
                          <a:pt x="125" y="756"/>
                        </a:cubicBezTo>
                        <a:cubicBezTo>
                          <a:pt x="127" y="756"/>
                          <a:pt x="128" y="754"/>
                          <a:pt x="130" y="752"/>
                        </a:cubicBezTo>
                        <a:cubicBezTo>
                          <a:pt x="131" y="751"/>
                          <a:pt x="133" y="751"/>
                          <a:pt x="134" y="750"/>
                        </a:cubicBezTo>
                        <a:cubicBezTo>
                          <a:pt x="136" y="748"/>
                          <a:pt x="137" y="745"/>
                          <a:pt x="140" y="744"/>
                        </a:cubicBezTo>
                        <a:cubicBezTo>
                          <a:pt x="144" y="745"/>
                          <a:pt x="144" y="745"/>
                          <a:pt x="144" y="745"/>
                        </a:cubicBezTo>
                        <a:cubicBezTo>
                          <a:pt x="147" y="744"/>
                          <a:pt x="146" y="741"/>
                          <a:pt x="149" y="739"/>
                        </a:cubicBezTo>
                        <a:cubicBezTo>
                          <a:pt x="153" y="737"/>
                          <a:pt x="156" y="738"/>
                          <a:pt x="160" y="736"/>
                        </a:cubicBezTo>
                        <a:cubicBezTo>
                          <a:pt x="162" y="734"/>
                          <a:pt x="162" y="730"/>
                          <a:pt x="165" y="730"/>
                        </a:cubicBezTo>
                        <a:cubicBezTo>
                          <a:pt x="166" y="730"/>
                          <a:pt x="166" y="732"/>
                          <a:pt x="167" y="733"/>
                        </a:cubicBezTo>
                        <a:cubicBezTo>
                          <a:pt x="168" y="734"/>
                          <a:pt x="169" y="735"/>
                          <a:pt x="171" y="737"/>
                        </a:cubicBezTo>
                        <a:cubicBezTo>
                          <a:pt x="174" y="741"/>
                          <a:pt x="178" y="743"/>
                          <a:pt x="183" y="743"/>
                        </a:cubicBezTo>
                        <a:cubicBezTo>
                          <a:pt x="189" y="743"/>
                          <a:pt x="189" y="734"/>
                          <a:pt x="195" y="734"/>
                        </a:cubicBezTo>
                        <a:cubicBezTo>
                          <a:pt x="198" y="734"/>
                          <a:pt x="198" y="737"/>
                          <a:pt x="201" y="738"/>
                        </a:cubicBezTo>
                        <a:cubicBezTo>
                          <a:pt x="204" y="739"/>
                          <a:pt x="206" y="739"/>
                          <a:pt x="208" y="741"/>
                        </a:cubicBezTo>
                        <a:cubicBezTo>
                          <a:pt x="210" y="742"/>
                          <a:pt x="211" y="743"/>
                          <a:pt x="212" y="743"/>
                        </a:cubicBezTo>
                        <a:cubicBezTo>
                          <a:pt x="217" y="743"/>
                          <a:pt x="217" y="743"/>
                          <a:pt x="217" y="743"/>
                        </a:cubicBezTo>
                        <a:cubicBezTo>
                          <a:pt x="217" y="743"/>
                          <a:pt x="217" y="744"/>
                          <a:pt x="217" y="744"/>
                        </a:cubicBezTo>
                        <a:cubicBezTo>
                          <a:pt x="217" y="745"/>
                          <a:pt x="217" y="745"/>
                          <a:pt x="217" y="745"/>
                        </a:cubicBezTo>
                        <a:cubicBezTo>
                          <a:pt x="217" y="746"/>
                          <a:pt x="217" y="747"/>
                          <a:pt x="218" y="747"/>
                        </a:cubicBezTo>
                        <a:cubicBezTo>
                          <a:pt x="219" y="747"/>
                          <a:pt x="219" y="747"/>
                          <a:pt x="220" y="746"/>
                        </a:cubicBezTo>
                        <a:cubicBezTo>
                          <a:pt x="222" y="747"/>
                          <a:pt x="222" y="747"/>
                          <a:pt x="222" y="747"/>
                        </a:cubicBezTo>
                        <a:cubicBezTo>
                          <a:pt x="222" y="749"/>
                          <a:pt x="221" y="753"/>
                          <a:pt x="224" y="753"/>
                        </a:cubicBezTo>
                        <a:cubicBezTo>
                          <a:pt x="229" y="753"/>
                          <a:pt x="231" y="750"/>
                          <a:pt x="235" y="747"/>
                        </a:cubicBezTo>
                        <a:cubicBezTo>
                          <a:pt x="237" y="745"/>
                          <a:pt x="239" y="746"/>
                          <a:pt x="240" y="745"/>
                        </a:cubicBezTo>
                        <a:cubicBezTo>
                          <a:pt x="242" y="743"/>
                          <a:pt x="242" y="740"/>
                          <a:pt x="245" y="740"/>
                        </a:cubicBezTo>
                        <a:cubicBezTo>
                          <a:pt x="251" y="740"/>
                          <a:pt x="251" y="740"/>
                          <a:pt x="251" y="740"/>
                        </a:cubicBezTo>
                        <a:cubicBezTo>
                          <a:pt x="253" y="740"/>
                          <a:pt x="253" y="738"/>
                          <a:pt x="255" y="738"/>
                        </a:cubicBezTo>
                        <a:cubicBezTo>
                          <a:pt x="258" y="738"/>
                          <a:pt x="258" y="741"/>
                          <a:pt x="261" y="741"/>
                        </a:cubicBezTo>
                        <a:cubicBezTo>
                          <a:pt x="261" y="741"/>
                          <a:pt x="261" y="741"/>
                          <a:pt x="261" y="741"/>
                        </a:cubicBezTo>
                        <a:cubicBezTo>
                          <a:pt x="264" y="738"/>
                          <a:pt x="267" y="737"/>
                          <a:pt x="269" y="732"/>
                        </a:cubicBezTo>
                        <a:cubicBezTo>
                          <a:pt x="270" y="730"/>
                          <a:pt x="271" y="727"/>
                          <a:pt x="274" y="726"/>
                        </a:cubicBezTo>
                        <a:cubicBezTo>
                          <a:pt x="276" y="726"/>
                          <a:pt x="276" y="723"/>
                          <a:pt x="278" y="722"/>
                        </a:cubicBezTo>
                        <a:cubicBezTo>
                          <a:pt x="279" y="721"/>
                          <a:pt x="280" y="722"/>
                          <a:pt x="281" y="720"/>
                        </a:cubicBezTo>
                        <a:cubicBezTo>
                          <a:pt x="284" y="717"/>
                          <a:pt x="284" y="712"/>
                          <a:pt x="288" y="712"/>
                        </a:cubicBezTo>
                        <a:cubicBezTo>
                          <a:pt x="288" y="712"/>
                          <a:pt x="289" y="713"/>
                          <a:pt x="289" y="713"/>
                        </a:cubicBezTo>
                        <a:cubicBezTo>
                          <a:pt x="291" y="713"/>
                          <a:pt x="290" y="711"/>
                          <a:pt x="291" y="710"/>
                        </a:cubicBezTo>
                        <a:cubicBezTo>
                          <a:pt x="292" y="708"/>
                          <a:pt x="294" y="708"/>
                          <a:pt x="296" y="706"/>
                        </a:cubicBezTo>
                        <a:cubicBezTo>
                          <a:pt x="298" y="703"/>
                          <a:pt x="301" y="703"/>
                          <a:pt x="303" y="700"/>
                        </a:cubicBezTo>
                        <a:cubicBezTo>
                          <a:pt x="306" y="698"/>
                          <a:pt x="305" y="694"/>
                          <a:pt x="307" y="692"/>
                        </a:cubicBezTo>
                        <a:cubicBezTo>
                          <a:pt x="309" y="690"/>
                          <a:pt x="312" y="689"/>
                          <a:pt x="312" y="686"/>
                        </a:cubicBezTo>
                        <a:cubicBezTo>
                          <a:pt x="312" y="682"/>
                          <a:pt x="312" y="682"/>
                          <a:pt x="312" y="682"/>
                        </a:cubicBezTo>
                        <a:cubicBezTo>
                          <a:pt x="312" y="678"/>
                          <a:pt x="317" y="678"/>
                          <a:pt x="320" y="676"/>
                        </a:cubicBezTo>
                        <a:cubicBezTo>
                          <a:pt x="323" y="674"/>
                          <a:pt x="323" y="672"/>
                          <a:pt x="323" y="669"/>
                        </a:cubicBezTo>
                        <a:cubicBezTo>
                          <a:pt x="323" y="666"/>
                          <a:pt x="322" y="665"/>
                          <a:pt x="322" y="662"/>
                        </a:cubicBezTo>
                        <a:cubicBezTo>
                          <a:pt x="322" y="660"/>
                          <a:pt x="326" y="660"/>
                          <a:pt x="328" y="658"/>
                        </a:cubicBezTo>
                        <a:cubicBezTo>
                          <a:pt x="330" y="657"/>
                          <a:pt x="330" y="655"/>
                          <a:pt x="332" y="654"/>
                        </a:cubicBezTo>
                        <a:cubicBezTo>
                          <a:pt x="336" y="652"/>
                          <a:pt x="339" y="652"/>
                          <a:pt x="341" y="648"/>
                        </a:cubicBezTo>
                        <a:cubicBezTo>
                          <a:pt x="342" y="646"/>
                          <a:pt x="342" y="644"/>
                          <a:pt x="343" y="643"/>
                        </a:cubicBezTo>
                        <a:cubicBezTo>
                          <a:pt x="346" y="639"/>
                          <a:pt x="350" y="640"/>
                          <a:pt x="355" y="639"/>
                        </a:cubicBezTo>
                        <a:cubicBezTo>
                          <a:pt x="357" y="639"/>
                          <a:pt x="358" y="637"/>
                          <a:pt x="359" y="637"/>
                        </a:cubicBezTo>
                        <a:cubicBezTo>
                          <a:pt x="362" y="637"/>
                          <a:pt x="362" y="640"/>
                          <a:pt x="365" y="640"/>
                        </a:cubicBezTo>
                        <a:cubicBezTo>
                          <a:pt x="369" y="640"/>
                          <a:pt x="369" y="635"/>
                          <a:pt x="373" y="633"/>
                        </a:cubicBezTo>
                        <a:cubicBezTo>
                          <a:pt x="376" y="631"/>
                          <a:pt x="378" y="631"/>
                          <a:pt x="380" y="628"/>
                        </a:cubicBezTo>
                        <a:cubicBezTo>
                          <a:pt x="382" y="627"/>
                          <a:pt x="381" y="625"/>
                          <a:pt x="383" y="624"/>
                        </a:cubicBezTo>
                        <a:cubicBezTo>
                          <a:pt x="384" y="623"/>
                          <a:pt x="386" y="624"/>
                          <a:pt x="387" y="623"/>
                        </a:cubicBezTo>
                        <a:cubicBezTo>
                          <a:pt x="389" y="622"/>
                          <a:pt x="389" y="619"/>
                          <a:pt x="392" y="619"/>
                        </a:cubicBezTo>
                        <a:cubicBezTo>
                          <a:pt x="394" y="619"/>
                          <a:pt x="395" y="621"/>
                          <a:pt x="397" y="621"/>
                        </a:cubicBezTo>
                        <a:cubicBezTo>
                          <a:pt x="397" y="621"/>
                          <a:pt x="398" y="620"/>
                          <a:pt x="398" y="620"/>
                        </a:cubicBezTo>
                        <a:cubicBezTo>
                          <a:pt x="401" y="620"/>
                          <a:pt x="401" y="624"/>
                          <a:pt x="403" y="624"/>
                        </a:cubicBezTo>
                        <a:cubicBezTo>
                          <a:pt x="406" y="624"/>
                          <a:pt x="406" y="620"/>
                          <a:pt x="407" y="618"/>
                        </a:cubicBezTo>
                        <a:cubicBezTo>
                          <a:pt x="408" y="616"/>
                          <a:pt x="410" y="615"/>
                          <a:pt x="410" y="613"/>
                        </a:cubicBezTo>
                        <a:cubicBezTo>
                          <a:pt x="411" y="611"/>
                          <a:pt x="411" y="609"/>
                          <a:pt x="413" y="607"/>
                        </a:cubicBezTo>
                        <a:cubicBezTo>
                          <a:pt x="416" y="604"/>
                          <a:pt x="421" y="604"/>
                          <a:pt x="421" y="599"/>
                        </a:cubicBezTo>
                        <a:cubicBezTo>
                          <a:pt x="422" y="599"/>
                          <a:pt x="422" y="599"/>
                          <a:pt x="422" y="599"/>
                        </a:cubicBezTo>
                        <a:cubicBezTo>
                          <a:pt x="423" y="599"/>
                          <a:pt x="424" y="599"/>
                          <a:pt x="425" y="599"/>
                        </a:cubicBezTo>
                        <a:cubicBezTo>
                          <a:pt x="428" y="599"/>
                          <a:pt x="429" y="595"/>
                          <a:pt x="432" y="595"/>
                        </a:cubicBezTo>
                        <a:cubicBezTo>
                          <a:pt x="434" y="595"/>
                          <a:pt x="434" y="595"/>
                          <a:pt x="435" y="595"/>
                        </a:cubicBezTo>
                        <a:cubicBezTo>
                          <a:pt x="441" y="595"/>
                          <a:pt x="442" y="590"/>
                          <a:pt x="447" y="588"/>
                        </a:cubicBezTo>
                        <a:cubicBezTo>
                          <a:pt x="447" y="587"/>
                          <a:pt x="447" y="587"/>
                          <a:pt x="447" y="586"/>
                        </a:cubicBezTo>
                        <a:cubicBezTo>
                          <a:pt x="447" y="583"/>
                          <a:pt x="449" y="581"/>
                          <a:pt x="452" y="579"/>
                        </a:cubicBezTo>
                        <a:cubicBezTo>
                          <a:pt x="454" y="577"/>
                          <a:pt x="455" y="574"/>
                          <a:pt x="457" y="574"/>
                        </a:cubicBezTo>
                        <a:cubicBezTo>
                          <a:pt x="459" y="574"/>
                          <a:pt x="460" y="577"/>
                          <a:pt x="460" y="579"/>
                        </a:cubicBezTo>
                        <a:cubicBezTo>
                          <a:pt x="465" y="578"/>
                          <a:pt x="467" y="573"/>
                          <a:pt x="469" y="568"/>
                        </a:cubicBezTo>
                        <a:cubicBezTo>
                          <a:pt x="471" y="566"/>
                          <a:pt x="474" y="566"/>
                          <a:pt x="474" y="563"/>
                        </a:cubicBezTo>
                        <a:cubicBezTo>
                          <a:pt x="474" y="562"/>
                          <a:pt x="473" y="562"/>
                          <a:pt x="473" y="561"/>
                        </a:cubicBezTo>
                        <a:cubicBezTo>
                          <a:pt x="473" y="556"/>
                          <a:pt x="477" y="554"/>
                          <a:pt x="480" y="552"/>
                        </a:cubicBezTo>
                        <a:cubicBezTo>
                          <a:pt x="483" y="551"/>
                          <a:pt x="483" y="548"/>
                          <a:pt x="486" y="548"/>
                        </a:cubicBezTo>
                        <a:cubicBezTo>
                          <a:pt x="487" y="548"/>
                          <a:pt x="487" y="549"/>
                          <a:pt x="488" y="549"/>
                        </a:cubicBezTo>
                        <a:cubicBezTo>
                          <a:pt x="491" y="549"/>
                          <a:pt x="492" y="545"/>
                          <a:pt x="495" y="545"/>
                        </a:cubicBezTo>
                        <a:cubicBezTo>
                          <a:pt x="502" y="542"/>
                          <a:pt x="504" y="535"/>
                          <a:pt x="507" y="528"/>
                        </a:cubicBezTo>
                        <a:cubicBezTo>
                          <a:pt x="509" y="525"/>
                          <a:pt x="511" y="525"/>
                          <a:pt x="514" y="523"/>
                        </a:cubicBezTo>
                        <a:cubicBezTo>
                          <a:pt x="516" y="521"/>
                          <a:pt x="516" y="517"/>
                          <a:pt x="519" y="517"/>
                        </a:cubicBezTo>
                        <a:cubicBezTo>
                          <a:pt x="520" y="517"/>
                          <a:pt x="520" y="518"/>
                          <a:pt x="521" y="518"/>
                        </a:cubicBezTo>
                        <a:cubicBezTo>
                          <a:pt x="523" y="518"/>
                          <a:pt x="525" y="516"/>
                          <a:pt x="527" y="516"/>
                        </a:cubicBezTo>
                        <a:cubicBezTo>
                          <a:pt x="528" y="516"/>
                          <a:pt x="528" y="518"/>
                          <a:pt x="529" y="519"/>
                        </a:cubicBezTo>
                        <a:cubicBezTo>
                          <a:pt x="532" y="517"/>
                          <a:pt x="535" y="516"/>
                          <a:pt x="537" y="513"/>
                        </a:cubicBezTo>
                        <a:cubicBezTo>
                          <a:pt x="538" y="511"/>
                          <a:pt x="538" y="508"/>
                          <a:pt x="540" y="508"/>
                        </a:cubicBezTo>
                        <a:cubicBezTo>
                          <a:pt x="540" y="508"/>
                          <a:pt x="541" y="509"/>
                          <a:pt x="541" y="509"/>
                        </a:cubicBezTo>
                        <a:cubicBezTo>
                          <a:pt x="544" y="509"/>
                          <a:pt x="543" y="504"/>
                          <a:pt x="545" y="502"/>
                        </a:cubicBezTo>
                        <a:cubicBezTo>
                          <a:pt x="546" y="499"/>
                          <a:pt x="548" y="497"/>
                          <a:pt x="548" y="494"/>
                        </a:cubicBezTo>
                        <a:cubicBezTo>
                          <a:pt x="548" y="487"/>
                          <a:pt x="554" y="483"/>
                          <a:pt x="560" y="481"/>
                        </a:cubicBezTo>
                        <a:cubicBezTo>
                          <a:pt x="562" y="481"/>
                          <a:pt x="563" y="478"/>
                          <a:pt x="565" y="478"/>
                        </a:cubicBezTo>
                        <a:cubicBezTo>
                          <a:pt x="569" y="478"/>
                          <a:pt x="571" y="478"/>
                          <a:pt x="574" y="477"/>
                        </a:cubicBezTo>
                        <a:cubicBezTo>
                          <a:pt x="577" y="476"/>
                          <a:pt x="579" y="476"/>
                          <a:pt x="582" y="476"/>
                        </a:cubicBezTo>
                        <a:cubicBezTo>
                          <a:pt x="583" y="476"/>
                          <a:pt x="584" y="477"/>
                          <a:pt x="585" y="477"/>
                        </a:cubicBezTo>
                        <a:cubicBezTo>
                          <a:pt x="592" y="477"/>
                          <a:pt x="599" y="475"/>
                          <a:pt x="600" y="468"/>
                        </a:cubicBezTo>
                        <a:cubicBezTo>
                          <a:pt x="601" y="468"/>
                          <a:pt x="601" y="468"/>
                          <a:pt x="601" y="468"/>
                        </a:cubicBezTo>
                        <a:cubicBezTo>
                          <a:pt x="603" y="468"/>
                          <a:pt x="604" y="469"/>
                          <a:pt x="606" y="469"/>
                        </a:cubicBezTo>
                        <a:cubicBezTo>
                          <a:pt x="612" y="469"/>
                          <a:pt x="611" y="462"/>
                          <a:pt x="615" y="458"/>
                        </a:cubicBezTo>
                        <a:cubicBezTo>
                          <a:pt x="616" y="456"/>
                          <a:pt x="618" y="457"/>
                          <a:pt x="620" y="455"/>
                        </a:cubicBezTo>
                        <a:cubicBezTo>
                          <a:pt x="622" y="454"/>
                          <a:pt x="623" y="451"/>
                          <a:pt x="626" y="451"/>
                        </a:cubicBezTo>
                        <a:cubicBezTo>
                          <a:pt x="630" y="451"/>
                          <a:pt x="632" y="450"/>
                          <a:pt x="635" y="449"/>
                        </a:cubicBezTo>
                        <a:cubicBezTo>
                          <a:pt x="637" y="448"/>
                          <a:pt x="639" y="448"/>
                          <a:pt x="640" y="447"/>
                        </a:cubicBezTo>
                        <a:cubicBezTo>
                          <a:pt x="642" y="442"/>
                          <a:pt x="643" y="439"/>
                          <a:pt x="646" y="434"/>
                        </a:cubicBezTo>
                        <a:cubicBezTo>
                          <a:pt x="648" y="432"/>
                          <a:pt x="651" y="432"/>
                          <a:pt x="653" y="430"/>
                        </a:cubicBezTo>
                        <a:cubicBezTo>
                          <a:pt x="655" y="428"/>
                          <a:pt x="655" y="425"/>
                          <a:pt x="655" y="422"/>
                        </a:cubicBezTo>
                        <a:cubicBezTo>
                          <a:pt x="656" y="419"/>
                          <a:pt x="659" y="418"/>
                          <a:pt x="661" y="417"/>
                        </a:cubicBezTo>
                        <a:cubicBezTo>
                          <a:pt x="663" y="416"/>
                          <a:pt x="662" y="414"/>
                          <a:pt x="663" y="412"/>
                        </a:cubicBezTo>
                        <a:cubicBezTo>
                          <a:pt x="665" y="411"/>
                          <a:pt x="667" y="412"/>
                          <a:pt x="669" y="411"/>
                        </a:cubicBezTo>
                        <a:cubicBezTo>
                          <a:pt x="672" y="410"/>
                          <a:pt x="674" y="408"/>
                          <a:pt x="676" y="405"/>
                        </a:cubicBezTo>
                        <a:cubicBezTo>
                          <a:pt x="679" y="401"/>
                          <a:pt x="680" y="399"/>
                          <a:pt x="684" y="396"/>
                        </a:cubicBezTo>
                        <a:cubicBezTo>
                          <a:pt x="686" y="396"/>
                          <a:pt x="686" y="394"/>
                          <a:pt x="688" y="394"/>
                        </a:cubicBezTo>
                        <a:cubicBezTo>
                          <a:pt x="689" y="394"/>
                          <a:pt x="689" y="395"/>
                          <a:pt x="690" y="395"/>
                        </a:cubicBezTo>
                        <a:cubicBezTo>
                          <a:pt x="694" y="395"/>
                          <a:pt x="695" y="390"/>
                          <a:pt x="696" y="385"/>
                        </a:cubicBezTo>
                        <a:cubicBezTo>
                          <a:pt x="698" y="380"/>
                          <a:pt x="701" y="379"/>
                          <a:pt x="701" y="374"/>
                        </a:cubicBezTo>
                        <a:cubicBezTo>
                          <a:pt x="701" y="374"/>
                          <a:pt x="701" y="374"/>
                          <a:pt x="701" y="374"/>
                        </a:cubicBezTo>
                        <a:cubicBezTo>
                          <a:pt x="699" y="374"/>
                          <a:pt x="698" y="373"/>
                          <a:pt x="696" y="374"/>
                        </a:cubicBezTo>
                        <a:cubicBezTo>
                          <a:pt x="694" y="376"/>
                          <a:pt x="694" y="379"/>
                          <a:pt x="691" y="379"/>
                        </a:cubicBezTo>
                        <a:cubicBezTo>
                          <a:pt x="689" y="379"/>
                          <a:pt x="688" y="377"/>
                          <a:pt x="686" y="377"/>
                        </a:cubicBezTo>
                        <a:cubicBezTo>
                          <a:pt x="683" y="375"/>
                          <a:pt x="681" y="372"/>
                          <a:pt x="681" y="368"/>
                        </a:cubicBezTo>
                        <a:cubicBezTo>
                          <a:pt x="681" y="364"/>
                          <a:pt x="681" y="364"/>
                          <a:pt x="681" y="364"/>
                        </a:cubicBezTo>
                        <a:cubicBezTo>
                          <a:pt x="682" y="356"/>
                          <a:pt x="682" y="356"/>
                          <a:pt x="682" y="356"/>
                        </a:cubicBezTo>
                        <a:cubicBezTo>
                          <a:pt x="682" y="350"/>
                          <a:pt x="682" y="350"/>
                          <a:pt x="682" y="350"/>
                        </a:cubicBezTo>
                        <a:cubicBezTo>
                          <a:pt x="682" y="344"/>
                          <a:pt x="681" y="340"/>
                          <a:pt x="678" y="336"/>
                        </a:cubicBezTo>
                        <a:cubicBezTo>
                          <a:pt x="676" y="334"/>
                          <a:pt x="673" y="334"/>
                          <a:pt x="673" y="332"/>
                        </a:cubicBezTo>
                        <a:cubicBezTo>
                          <a:pt x="673" y="329"/>
                          <a:pt x="676" y="327"/>
                          <a:pt x="676" y="324"/>
                        </a:cubicBezTo>
                        <a:cubicBezTo>
                          <a:pt x="676" y="324"/>
                          <a:pt x="676" y="323"/>
                          <a:pt x="675" y="323"/>
                        </a:cubicBezTo>
                        <a:cubicBezTo>
                          <a:pt x="673" y="324"/>
                          <a:pt x="672" y="326"/>
                          <a:pt x="670" y="327"/>
                        </a:cubicBezTo>
                        <a:cubicBezTo>
                          <a:pt x="668" y="328"/>
                          <a:pt x="667" y="328"/>
                          <a:pt x="667" y="330"/>
                        </a:cubicBezTo>
                        <a:cubicBezTo>
                          <a:pt x="667" y="332"/>
                          <a:pt x="668" y="332"/>
                          <a:pt x="668" y="334"/>
                        </a:cubicBezTo>
                        <a:cubicBezTo>
                          <a:pt x="668" y="335"/>
                          <a:pt x="668" y="336"/>
                          <a:pt x="668" y="337"/>
                        </a:cubicBezTo>
                        <a:cubicBezTo>
                          <a:pt x="668" y="341"/>
                          <a:pt x="668" y="342"/>
                          <a:pt x="668" y="346"/>
                        </a:cubicBezTo>
                        <a:cubicBezTo>
                          <a:pt x="665" y="344"/>
                          <a:pt x="665" y="342"/>
                          <a:pt x="663" y="339"/>
                        </a:cubicBezTo>
                        <a:cubicBezTo>
                          <a:pt x="662" y="337"/>
                          <a:pt x="660" y="337"/>
                          <a:pt x="660" y="334"/>
                        </a:cubicBezTo>
                        <a:cubicBezTo>
                          <a:pt x="660" y="330"/>
                          <a:pt x="664" y="328"/>
                          <a:pt x="664" y="324"/>
                        </a:cubicBezTo>
                        <a:cubicBezTo>
                          <a:pt x="664" y="320"/>
                          <a:pt x="662" y="319"/>
                          <a:pt x="660" y="315"/>
                        </a:cubicBezTo>
                        <a:cubicBezTo>
                          <a:pt x="658" y="316"/>
                          <a:pt x="657" y="317"/>
                          <a:pt x="655" y="317"/>
                        </a:cubicBezTo>
                        <a:cubicBezTo>
                          <a:pt x="652" y="317"/>
                          <a:pt x="652" y="313"/>
                          <a:pt x="651" y="311"/>
                        </a:cubicBezTo>
                        <a:cubicBezTo>
                          <a:pt x="650" y="308"/>
                          <a:pt x="648" y="307"/>
                          <a:pt x="648" y="304"/>
                        </a:cubicBezTo>
                        <a:cubicBezTo>
                          <a:pt x="648" y="294"/>
                          <a:pt x="662" y="293"/>
                          <a:pt x="662" y="283"/>
                        </a:cubicBezTo>
                        <a:cubicBezTo>
                          <a:pt x="662" y="281"/>
                          <a:pt x="658" y="281"/>
                          <a:pt x="656" y="279"/>
                        </a:cubicBezTo>
                        <a:cubicBezTo>
                          <a:pt x="657" y="279"/>
                          <a:pt x="657" y="278"/>
                          <a:pt x="658" y="278"/>
                        </a:cubicBezTo>
                        <a:cubicBezTo>
                          <a:pt x="660" y="278"/>
                          <a:pt x="661" y="281"/>
                          <a:pt x="663" y="281"/>
                        </a:cubicBezTo>
                        <a:cubicBezTo>
                          <a:pt x="664" y="281"/>
                          <a:pt x="665" y="281"/>
                          <a:pt x="665" y="280"/>
                        </a:cubicBezTo>
                        <a:cubicBezTo>
                          <a:pt x="665" y="272"/>
                          <a:pt x="656" y="268"/>
                          <a:pt x="648" y="268"/>
                        </a:cubicBezTo>
                        <a:cubicBezTo>
                          <a:pt x="645" y="268"/>
                          <a:pt x="646" y="272"/>
                          <a:pt x="645" y="274"/>
                        </a:cubicBezTo>
                        <a:cubicBezTo>
                          <a:pt x="644" y="274"/>
                          <a:pt x="644" y="274"/>
                          <a:pt x="644" y="274"/>
                        </a:cubicBezTo>
                        <a:cubicBezTo>
                          <a:pt x="643" y="271"/>
                          <a:pt x="642" y="269"/>
                          <a:pt x="642" y="265"/>
                        </a:cubicBezTo>
                        <a:cubicBezTo>
                          <a:pt x="642" y="263"/>
                          <a:pt x="644" y="262"/>
                          <a:pt x="644" y="260"/>
                        </a:cubicBezTo>
                        <a:cubicBezTo>
                          <a:pt x="645" y="253"/>
                          <a:pt x="649" y="248"/>
                          <a:pt x="656" y="248"/>
                        </a:cubicBezTo>
                        <a:cubicBezTo>
                          <a:pt x="660" y="248"/>
                          <a:pt x="662" y="249"/>
                          <a:pt x="666" y="249"/>
                        </a:cubicBezTo>
                        <a:cubicBezTo>
                          <a:pt x="666" y="249"/>
                          <a:pt x="667" y="249"/>
                          <a:pt x="667" y="249"/>
                        </a:cubicBezTo>
                        <a:cubicBezTo>
                          <a:pt x="666" y="254"/>
                          <a:pt x="665" y="258"/>
                          <a:pt x="664" y="263"/>
                        </a:cubicBezTo>
                        <a:cubicBezTo>
                          <a:pt x="667" y="263"/>
                          <a:pt x="668" y="264"/>
                          <a:pt x="671" y="265"/>
                        </a:cubicBezTo>
                        <a:cubicBezTo>
                          <a:pt x="673" y="264"/>
                          <a:pt x="673" y="264"/>
                          <a:pt x="673" y="264"/>
                        </a:cubicBezTo>
                        <a:cubicBezTo>
                          <a:pt x="674" y="264"/>
                          <a:pt x="675" y="265"/>
                          <a:pt x="676" y="264"/>
                        </a:cubicBezTo>
                        <a:cubicBezTo>
                          <a:pt x="676" y="261"/>
                          <a:pt x="678" y="259"/>
                          <a:pt x="678" y="255"/>
                        </a:cubicBezTo>
                        <a:cubicBezTo>
                          <a:pt x="678" y="253"/>
                          <a:pt x="675" y="252"/>
                          <a:pt x="675" y="250"/>
                        </a:cubicBezTo>
                        <a:cubicBezTo>
                          <a:pt x="675" y="246"/>
                          <a:pt x="677" y="245"/>
                          <a:pt x="678" y="242"/>
                        </a:cubicBezTo>
                        <a:cubicBezTo>
                          <a:pt x="680" y="243"/>
                          <a:pt x="681" y="247"/>
                          <a:pt x="683" y="247"/>
                        </a:cubicBezTo>
                        <a:cubicBezTo>
                          <a:pt x="684" y="247"/>
                          <a:pt x="685" y="246"/>
                          <a:pt x="685" y="246"/>
                        </a:cubicBezTo>
                        <a:cubicBezTo>
                          <a:pt x="682" y="266"/>
                          <a:pt x="682" y="266"/>
                          <a:pt x="682" y="266"/>
                        </a:cubicBezTo>
                        <a:cubicBezTo>
                          <a:pt x="683" y="265"/>
                          <a:pt x="683" y="265"/>
                          <a:pt x="683" y="265"/>
                        </a:cubicBezTo>
                        <a:cubicBezTo>
                          <a:pt x="687" y="258"/>
                          <a:pt x="688" y="254"/>
                          <a:pt x="692" y="247"/>
                        </a:cubicBezTo>
                        <a:cubicBezTo>
                          <a:pt x="694" y="244"/>
                          <a:pt x="697" y="243"/>
                          <a:pt x="697" y="239"/>
                        </a:cubicBezTo>
                        <a:cubicBezTo>
                          <a:pt x="697" y="237"/>
                          <a:pt x="695" y="236"/>
                          <a:pt x="695" y="234"/>
                        </a:cubicBezTo>
                        <a:cubicBezTo>
                          <a:pt x="695" y="234"/>
                          <a:pt x="695" y="233"/>
                          <a:pt x="695" y="233"/>
                        </a:cubicBezTo>
                        <a:cubicBezTo>
                          <a:pt x="696" y="232"/>
                          <a:pt x="696" y="232"/>
                          <a:pt x="697" y="232"/>
                        </a:cubicBezTo>
                        <a:cubicBezTo>
                          <a:pt x="700" y="232"/>
                          <a:pt x="700" y="238"/>
                          <a:pt x="703" y="238"/>
                        </a:cubicBezTo>
                        <a:cubicBezTo>
                          <a:pt x="707" y="238"/>
                          <a:pt x="705" y="233"/>
                          <a:pt x="707" y="230"/>
                        </a:cubicBezTo>
                        <a:cubicBezTo>
                          <a:pt x="708" y="230"/>
                          <a:pt x="708" y="230"/>
                          <a:pt x="709" y="231"/>
                        </a:cubicBezTo>
                        <a:cubicBezTo>
                          <a:pt x="710" y="230"/>
                          <a:pt x="710" y="227"/>
                          <a:pt x="712" y="227"/>
                        </a:cubicBezTo>
                        <a:cubicBezTo>
                          <a:pt x="713" y="227"/>
                          <a:pt x="713" y="229"/>
                          <a:pt x="713" y="231"/>
                        </a:cubicBezTo>
                        <a:cubicBezTo>
                          <a:pt x="713" y="238"/>
                          <a:pt x="708" y="241"/>
                          <a:pt x="708" y="249"/>
                        </a:cubicBezTo>
                        <a:cubicBezTo>
                          <a:pt x="708" y="252"/>
                          <a:pt x="712" y="252"/>
                          <a:pt x="715" y="252"/>
                        </a:cubicBezTo>
                        <a:cubicBezTo>
                          <a:pt x="725" y="252"/>
                          <a:pt x="728" y="242"/>
                          <a:pt x="730" y="233"/>
                        </a:cubicBezTo>
                        <a:cubicBezTo>
                          <a:pt x="732" y="224"/>
                          <a:pt x="735" y="219"/>
                          <a:pt x="735" y="209"/>
                        </a:cubicBezTo>
                        <a:cubicBezTo>
                          <a:pt x="735" y="205"/>
                          <a:pt x="728" y="205"/>
                          <a:pt x="728" y="201"/>
                        </a:cubicBezTo>
                        <a:cubicBezTo>
                          <a:pt x="728" y="197"/>
                          <a:pt x="728" y="197"/>
                          <a:pt x="728" y="197"/>
                        </a:cubicBezTo>
                        <a:cubicBezTo>
                          <a:pt x="728" y="195"/>
                          <a:pt x="726" y="194"/>
                          <a:pt x="726" y="192"/>
                        </a:cubicBezTo>
                        <a:cubicBezTo>
                          <a:pt x="726" y="190"/>
                          <a:pt x="729" y="189"/>
                          <a:pt x="730" y="187"/>
                        </a:cubicBezTo>
                        <a:cubicBezTo>
                          <a:pt x="732" y="185"/>
                          <a:pt x="732" y="183"/>
                          <a:pt x="733" y="181"/>
                        </a:cubicBezTo>
                        <a:cubicBezTo>
                          <a:pt x="732" y="181"/>
                          <a:pt x="732" y="181"/>
                          <a:pt x="731" y="181"/>
                        </a:cubicBezTo>
                        <a:cubicBezTo>
                          <a:pt x="731" y="178"/>
                          <a:pt x="734" y="178"/>
                          <a:pt x="734" y="175"/>
                        </a:cubicBezTo>
                        <a:cubicBezTo>
                          <a:pt x="734" y="173"/>
                          <a:pt x="731" y="173"/>
                          <a:pt x="731" y="171"/>
                        </a:cubicBezTo>
                        <a:cubicBezTo>
                          <a:pt x="731" y="170"/>
                          <a:pt x="734" y="170"/>
                          <a:pt x="735" y="169"/>
                        </a:cubicBezTo>
                        <a:cubicBezTo>
                          <a:pt x="737" y="166"/>
                          <a:pt x="738" y="164"/>
                          <a:pt x="741" y="163"/>
                        </a:cubicBezTo>
                        <a:cubicBezTo>
                          <a:pt x="741" y="162"/>
                          <a:pt x="741" y="161"/>
                          <a:pt x="740" y="160"/>
                        </a:cubicBezTo>
                        <a:cubicBezTo>
                          <a:pt x="740" y="159"/>
                          <a:pt x="740" y="159"/>
                          <a:pt x="740" y="159"/>
                        </a:cubicBezTo>
                        <a:cubicBezTo>
                          <a:pt x="742" y="160"/>
                          <a:pt x="742" y="161"/>
                          <a:pt x="744" y="161"/>
                        </a:cubicBezTo>
                        <a:cubicBezTo>
                          <a:pt x="745" y="161"/>
                          <a:pt x="745" y="161"/>
                          <a:pt x="745" y="161"/>
                        </a:cubicBezTo>
                        <a:cubicBezTo>
                          <a:pt x="745" y="160"/>
                          <a:pt x="745" y="160"/>
                          <a:pt x="745" y="160"/>
                        </a:cubicBezTo>
                        <a:cubicBezTo>
                          <a:pt x="744" y="159"/>
                          <a:pt x="744" y="158"/>
                          <a:pt x="743" y="158"/>
                        </a:cubicBezTo>
                        <a:cubicBezTo>
                          <a:pt x="744" y="156"/>
                          <a:pt x="746" y="156"/>
                          <a:pt x="746" y="154"/>
                        </a:cubicBezTo>
                        <a:cubicBezTo>
                          <a:pt x="747" y="153"/>
                          <a:pt x="746" y="152"/>
                          <a:pt x="747" y="151"/>
                        </a:cubicBezTo>
                        <a:cubicBezTo>
                          <a:pt x="748" y="149"/>
                          <a:pt x="749" y="149"/>
                          <a:pt x="749" y="148"/>
                        </a:cubicBezTo>
                        <a:cubicBezTo>
                          <a:pt x="749" y="146"/>
                          <a:pt x="747" y="146"/>
                          <a:pt x="747" y="145"/>
                        </a:cubicBezTo>
                        <a:cubicBezTo>
                          <a:pt x="747" y="144"/>
                          <a:pt x="747" y="144"/>
                          <a:pt x="747" y="144"/>
                        </a:cubicBezTo>
                        <a:cubicBezTo>
                          <a:pt x="749" y="144"/>
                          <a:pt x="750" y="144"/>
                          <a:pt x="752" y="144"/>
                        </a:cubicBezTo>
                        <a:cubicBezTo>
                          <a:pt x="752" y="142"/>
                          <a:pt x="752" y="142"/>
                          <a:pt x="752" y="142"/>
                        </a:cubicBezTo>
                        <a:cubicBezTo>
                          <a:pt x="751" y="141"/>
                          <a:pt x="751" y="140"/>
                          <a:pt x="750" y="139"/>
                        </a:cubicBezTo>
                        <a:cubicBezTo>
                          <a:pt x="752" y="138"/>
                          <a:pt x="752" y="135"/>
                          <a:pt x="755" y="135"/>
                        </a:cubicBezTo>
                        <a:cubicBezTo>
                          <a:pt x="757" y="135"/>
                          <a:pt x="756" y="138"/>
                          <a:pt x="758" y="139"/>
                        </a:cubicBezTo>
                        <a:cubicBezTo>
                          <a:pt x="759" y="138"/>
                          <a:pt x="759" y="138"/>
                          <a:pt x="759" y="137"/>
                        </a:cubicBezTo>
                        <a:cubicBezTo>
                          <a:pt x="759" y="136"/>
                          <a:pt x="758" y="136"/>
                          <a:pt x="757" y="136"/>
                        </a:cubicBezTo>
                        <a:cubicBezTo>
                          <a:pt x="758" y="135"/>
                          <a:pt x="759" y="136"/>
                          <a:pt x="760" y="136"/>
                        </a:cubicBezTo>
                        <a:cubicBezTo>
                          <a:pt x="763" y="136"/>
                          <a:pt x="765" y="134"/>
                          <a:pt x="765" y="131"/>
                        </a:cubicBezTo>
                        <a:cubicBezTo>
                          <a:pt x="765" y="128"/>
                          <a:pt x="763" y="128"/>
                          <a:pt x="761" y="127"/>
                        </a:cubicBezTo>
                        <a:cubicBezTo>
                          <a:pt x="761" y="126"/>
                          <a:pt x="761" y="126"/>
                          <a:pt x="761" y="126"/>
                        </a:cubicBezTo>
                        <a:cubicBezTo>
                          <a:pt x="763" y="126"/>
                          <a:pt x="764" y="127"/>
                          <a:pt x="766" y="127"/>
                        </a:cubicBezTo>
                        <a:cubicBezTo>
                          <a:pt x="768" y="127"/>
                          <a:pt x="769" y="127"/>
                          <a:pt x="770" y="126"/>
                        </a:cubicBezTo>
                        <a:cubicBezTo>
                          <a:pt x="770" y="122"/>
                          <a:pt x="767" y="121"/>
                          <a:pt x="766" y="118"/>
                        </a:cubicBezTo>
                        <a:cubicBezTo>
                          <a:pt x="768" y="108"/>
                          <a:pt x="768" y="108"/>
                          <a:pt x="768" y="108"/>
                        </a:cubicBezTo>
                        <a:cubicBezTo>
                          <a:pt x="761" y="114"/>
                          <a:pt x="759" y="118"/>
                          <a:pt x="753" y="123"/>
                        </a:cubicBezTo>
                        <a:cubicBezTo>
                          <a:pt x="750" y="125"/>
                          <a:pt x="748" y="125"/>
                          <a:pt x="745" y="127"/>
                        </a:cubicBezTo>
                        <a:cubicBezTo>
                          <a:pt x="743" y="121"/>
                          <a:pt x="743" y="121"/>
                          <a:pt x="743" y="121"/>
                        </a:cubicBezTo>
                        <a:cubicBezTo>
                          <a:pt x="740" y="121"/>
                          <a:pt x="739" y="122"/>
                          <a:pt x="737" y="122"/>
                        </a:cubicBezTo>
                        <a:cubicBezTo>
                          <a:pt x="737" y="120"/>
                          <a:pt x="737" y="118"/>
                          <a:pt x="738" y="116"/>
                        </a:cubicBezTo>
                        <a:cubicBezTo>
                          <a:pt x="739" y="114"/>
                          <a:pt x="741" y="113"/>
                          <a:pt x="741" y="111"/>
                        </a:cubicBezTo>
                        <a:cubicBezTo>
                          <a:pt x="741" y="110"/>
                          <a:pt x="741" y="110"/>
                          <a:pt x="741" y="109"/>
                        </a:cubicBezTo>
                        <a:cubicBezTo>
                          <a:pt x="741" y="106"/>
                          <a:pt x="747" y="108"/>
                          <a:pt x="749" y="106"/>
                        </a:cubicBezTo>
                        <a:cubicBezTo>
                          <a:pt x="751" y="104"/>
                          <a:pt x="750" y="101"/>
                          <a:pt x="750" y="99"/>
                        </a:cubicBezTo>
                        <a:cubicBezTo>
                          <a:pt x="750" y="95"/>
                          <a:pt x="747" y="94"/>
                          <a:pt x="745" y="91"/>
                        </a:cubicBezTo>
                        <a:cubicBezTo>
                          <a:pt x="744" y="90"/>
                          <a:pt x="744" y="88"/>
                          <a:pt x="743" y="87"/>
                        </a:cubicBezTo>
                        <a:cubicBezTo>
                          <a:pt x="743" y="86"/>
                          <a:pt x="741" y="86"/>
                          <a:pt x="741" y="84"/>
                        </a:cubicBezTo>
                        <a:cubicBezTo>
                          <a:pt x="741" y="81"/>
                          <a:pt x="744" y="80"/>
                          <a:pt x="744" y="77"/>
                        </a:cubicBezTo>
                        <a:cubicBezTo>
                          <a:pt x="744" y="74"/>
                          <a:pt x="743" y="73"/>
                          <a:pt x="743" y="70"/>
                        </a:cubicBezTo>
                        <a:cubicBezTo>
                          <a:pt x="743" y="68"/>
                          <a:pt x="743" y="66"/>
                          <a:pt x="741" y="65"/>
                        </a:cubicBezTo>
                        <a:cubicBezTo>
                          <a:pt x="740" y="65"/>
                          <a:pt x="739" y="65"/>
                          <a:pt x="738" y="65"/>
                        </a:cubicBezTo>
                        <a:cubicBezTo>
                          <a:pt x="738" y="62"/>
                          <a:pt x="738" y="62"/>
                          <a:pt x="738" y="62"/>
                        </a:cubicBezTo>
                        <a:cubicBezTo>
                          <a:pt x="738" y="60"/>
                          <a:pt x="736" y="60"/>
                          <a:pt x="736" y="58"/>
                        </a:cubicBezTo>
                        <a:cubicBezTo>
                          <a:pt x="736" y="49"/>
                          <a:pt x="736" y="49"/>
                          <a:pt x="736" y="49"/>
                        </a:cubicBezTo>
                        <a:cubicBezTo>
                          <a:pt x="734" y="49"/>
                          <a:pt x="734" y="49"/>
                          <a:pt x="734" y="49"/>
                        </a:cubicBezTo>
                        <a:cubicBezTo>
                          <a:pt x="732" y="51"/>
                          <a:pt x="730" y="52"/>
                          <a:pt x="729" y="55"/>
                        </a:cubicBezTo>
                        <a:cubicBezTo>
                          <a:pt x="728" y="57"/>
                          <a:pt x="727" y="59"/>
                          <a:pt x="725" y="59"/>
                        </a:cubicBezTo>
                        <a:cubicBezTo>
                          <a:pt x="724" y="59"/>
                          <a:pt x="724" y="57"/>
                          <a:pt x="723" y="56"/>
                        </a:cubicBezTo>
                        <a:cubicBezTo>
                          <a:pt x="722" y="54"/>
                          <a:pt x="722" y="53"/>
                          <a:pt x="721" y="52"/>
                        </a:cubicBezTo>
                        <a:cubicBezTo>
                          <a:pt x="717" y="57"/>
                          <a:pt x="714" y="59"/>
                          <a:pt x="711" y="64"/>
                        </a:cubicBezTo>
                        <a:cubicBezTo>
                          <a:pt x="710" y="66"/>
                          <a:pt x="709" y="67"/>
                          <a:pt x="708" y="69"/>
                        </a:cubicBezTo>
                        <a:cubicBezTo>
                          <a:pt x="708" y="70"/>
                          <a:pt x="708" y="72"/>
                          <a:pt x="706" y="72"/>
                        </a:cubicBezTo>
                        <a:cubicBezTo>
                          <a:pt x="705" y="72"/>
                          <a:pt x="705" y="71"/>
                          <a:pt x="704" y="71"/>
                        </a:cubicBezTo>
                        <a:cubicBezTo>
                          <a:pt x="701" y="71"/>
                          <a:pt x="700" y="73"/>
                          <a:pt x="698" y="73"/>
                        </a:cubicBezTo>
                        <a:cubicBezTo>
                          <a:pt x="697" y="73"/>
                          <a:pt x="697" y="72"/>
                          <a:pt x="697" y="71"/>
                        </a:cubicBezTo>
                        <a:cubicBezTo>
                          <a:pt x="697" y="66"/>
                          <a:pt x="702" y="65"/>
                          <a:pt x="706" y="64"/>
                        </a:cubicBezTo>
                        <a:cubicBezTo>
                          <a:pt x="708" y="63"/>
                          <a:pt x="707" y="61"/>
                          <a:pt x="708" y="58"/>
                        </a:cubicBezTo>
                        <a:cubicBezTo>
                          <a:pt x="710" y="50"/>
                          <a:pt x="713" y="46"/>
                          <a:pt x="718" y="39"/>
                        </a:cubicBezTo>
                        <a:cubicBezTo>
                          <a:pt x="723" y="34"/>
                          <a:pt x="727" y="32"/>
                          <a:pt x="730" y="26"/>
                        </a:cubicBezTo>
                        <a:cubicBezTo>
                          <a:pt x="731" y="22"/>
                          <a:pt x="730" y="20"/>
                          <a:pt x="731" y="17"/>
                        </a:cubicBezTo>
                        <a:cubicBezTo>
                          <a:pt x="734" y="11"/>
                          <a:pt x="738" y="9"/>
                          <a:pt x="738" y="3"/>
                        </a:cubicBezTo>
                        <a:cubicBezTo>
                          <a:pt x="738" y="2"/>
                          <a:pt x="738" y="2"/>
                          <a:pt x="738" y="1"/>
                        </a:cubicBezTo>
                        <a:cubicBezTo>
                          <a:pt x="732" y="1"/>
                          <a:pt x="732" y="1"/>
                          <a:pt x="732" y="1"/>
                        </a:cubicBezTo>
                        <a:cubicBezTo>
                          <a:pt x="730" y="0"/>
                          <a:pt x="730" y="0"/>
                          <a:pt x="730" y="0"/>
                        </a:cubicBezTo>
                        <a:cubicBezTo>
                          <a:pt x="728" y="4"/>
                          <a:pt x="729" y="7"/>
                          <a:pt x="726" y="10"/>
                        </a:cubicBezTo>
                        <a:cubicBezTo>
                          <a:pt x="725" y="12"/>
                          <a:pt x="723" y="11"/>
                          <a:pt x="722" y="11"/>
                        </a:cubicBezTo>
                        <a:cubicBezTo>
                          <a:pt x="719" y="12"/>
                          <a:pt x="717" y="14"/>
                          <a:pt x="714" y="14"/>
                        </a:cubicBezTo>
                        <a:cubicBezTo>
                          <a:pt x="713" y="14"/>
                          <a:pt x="713" y="13"/>
                          <a:pt x="712" y="13"/>
                        </a:cubicBezTo>
                        <a:cubicBezTo>
                          <a:pt x="712" y="13"/>
                          <a:pt x="712" y="13"/>
                          <a:pt x="712" y="13"/>
                        </a:cubicBezTo>
                        <a:cubicBezTo>
                          <a:pt x="710" y="14"/>
                          <a:pt x="708" y="16"/>
                          <a:pt x="706" y="18"/>
                        </a:cubicBezTo>
                        <a:cubicBezTo>
                          <a:pt x="695" y="27"/>
                          <a:pt x="687" y="30"/>
                          <a:pt x="678" y="41"/>
                        </a:cubicBezTo>
                        <a:cubicBezTo>
                          <a:pt x="674" y="47"/>
                          <a:pt x="671" y="50"/>
                          <a:pt x="665" y="54"/>
                        </a:cubicBezTo>
                        <a:cubicBezTo>
                          <a:pt x="662" y="56"/>
                          <a:pt x="659" y="56"/>
                          <a:pt x="656" y="59"/>
                        </a:cubicBezTo>
                        <a:cubicBezTo>
                          <a:pt x="652" y="62"/>
                          <a:pt x="652" y="65"/>
                          <a:pt x="649" y="69"/>
                        </a:cubicBezTo>
                        <a:cubicBezTo>
                          <a:pt x="648" y="72"/>
                          <a:pt x="646" y="73"/>
                          <a:pt x="644" y="75"/>
                        </a:cubicBezTo>
                        <a:cubicBezTo>
                          <a:pt x="641" y="82"/>
                          <a:pt x="641" y="87"/>
                          <a:pt x="641" y="94"/>
                        </a:cubicBezTo>
                        <a:cubicBezTo>
                          <a:pt x="641" y="97"/>
                          <a:pt x="642" y="98"/>
                          <a:pt x="642" y="101"/>
                        </a:cubicBezTo>
                        <a:cubicBezTo>
                          <a:pt x="641" y="101"/>
                          <a:pt x="641" y="101"/>
                          <a:pt x="641" y="101"/>
                        </a:cubicBezTo>
                        <a:cubicBezTo>
                          <a:pt x="642" y="102"/>
                          <a:pt x="643" y="103"/>
                          <a:pt x="643" y="104"/>
                        </a:cubicBezTo>
                        <a:cubicBezTo>
                          <a:pt x="643" y="115"/>
                          <a:pt x="643" y="115"/>
                          <a:pt x="643" y="115"/>
                        </a:cubicBezTo>
                        <a:cubicBezTo>
                          <a:pt x="640" y="132"/>
                          <a:pt x="640" y="132"/>
                          <a:pt x="640" y="132"/>
                        </a:cubicBezTo>
                        <a:cubicBezTo>
                          <a:pt x="641" y="140"/>
                          <a:pt x="642" y="144"/>
                          <a:pt x="642" y="151"/>
                        </a:cubicBezTo>
                        <a:cubicBezTo>
                          <a:pt x="642" y="159"/>
                          <a:pt x="640" y="163"/>
                          <a:pt x="638" y="171"/>
                        </a:cubicBezTo>
                        <a:cubicBezTo>
                          <a:pt x="637" y="175"/>
                          <a:pt x="638" y="178"/>
                          <a:pt x="636" y="182"/>
                        </a:cubicBezTo>
                        <a:cubicBezTo>
                          <a:pt x="633" y="187"/>
                          <a:pt x="629" y="189"/>
                          <a:pt x="625" y="195"/>
                        </a:cubicBezTo>
                        <a:cubicBezTo>
                          <a:pt x="622" y="201"/>
                          <a:pt x="622" y="205"/>
                          <a:pt x="618" y="211"/>
                        </a:cubicBezTo>
                        <a:cubicBezTo>
                          <a:pt x="611" y="220"/>
                          <a:pt x="606" y="225"/>
                          <a:pt x="601" y="235"/>
                        </a:cubicBezTo>
                        <a:cubicBezTo>
                          <a:pt x="596" y="240"/>
                          <a:pt x="593" y="243"/>
                          <a:pt x="588" y="247"/>
                        </a:cubicBezTo>
                        <a:cubicBezTo>
                          <a:pt x="580" y="252"/>
                          <a:pt x="575" y="258"/>
                          <a:pt x="565" y="258"/>
                        </a:cubicBezTo>
                        <a:cubicBezTo>
                          <a:pt x="563" y="258"/>
                          <a:pt x="562" y="257"/>
                          <a:pt x="559" y="256"/>
                        </a:cubicBezTo>
                        <a:cubicBezTo>
                          <a:pt x="558" y="258"/>
                          <a:pt x="558" y="259"/>
                          <a:pt x="556" y="259"/>
                        </a:cubicBezTo>
                        <a:cubicBezTo>
                          <a:pt x="550" y="259"/>
                          <a:pt x="550" y="259"/>
                          <a:pt x="550" y="259"/>
                        </a:cubicBezTo>
                        <a:cubicBezTo>
                          <a:pt x="548" y="259"/>
                          <a:pt x="546" y="258"/>
                          <a:pt x="544" y="258"/>
                        </a:cubicBezTo>
                        <a:cubicBezTo>
                          <a:pt x="541" y="258"/>
                          <a:pt x="536" y="258"/>
                          <a:pt x="536" y="262"/>
                        </a:cubicBezTo>
                        <a:cubicBezTo>
                          <a:pt x="536" y="269"/>
                          <a:pt x="539" y="272"/>
                          <a:pt x="539" y="279"/>
                        </a:cubicBezTo>
                        <a:cubicBezTo>
                          <a:pt x="539" y="284"/>
                          <a:pt x="540" y="287"/>
                          <a:pt x="537" y="291"/>
                        </a:cubicBezTo>
                        <a:cubicBezTo>
                          <a:pt x="536" y="293"/>
                          <a:pt x="533" y="293"/>
                          <a:pt x="532" y="296"/>
                        </a:cubicBezTo>
                        <a:cubicBezTo>
                          <a:pt x="531" y="300"/>
                          <a:pt x="531" y="302"/>
                          <a:pt x="531" y="306"/>
                        </a:cubicBezTo>
                        <a:cubicBezTo>
                          <a:pt x="530" y="310"/>
                          <a:pt x="530" y="313"/>
                          <a:pt x="528" y="317"/>
                        </a:cubicBezTo>
                        <a:cubicBezTo>
                          <a:pt x="527" y="319"/>
                          <a:pt x="526" y="319"/>
                          <a:pt x="525" y="321"/>
                        </a:cubicBezTo>
                        <a:cubicBezTo>
                          <a:pt x="524" y="322"/>
                          <a:pt x="525" y="324"/>
                          <a:pt x="524" y="326"/>
                        </a:cubicBezTo>
                        <a:cubicBezTo>
                          <a:pt x="522" y="331"/>
                          <a:pt x="518" y="333"/>
                          <a:pt x="518" y="338"/>
                        </a:cubicBezTo>
                        <a:cubicBezTo>
                          <a:pt x="518" y="342"/>
                          <a:pt x="518" y="344"/>
                          <a:pt x="518" y="348"/>
                        </a:cubicBezTo>
                        <a:cubicBezTo>
                          <a:pt x="518" y="355"/>
                          <a:pt x="518" y="355"/>
                          <a:pt x="518" y="355"/>
                        </a:cubicBezTo>
                        <a:cubicBezTo>
                          <a:pt x="518" y="369"/>
                          <a:pt x="509" y="376"/>
                          <a:pt x="505" y="390"/>
                        </a:cubicBezTo>
                        <a:cubicBezTo>
                          <a:pt x="504" y="393"/>
                          <a:pt x="502" y="393"/>
                          <a:pt x="501" y="396"/>
                        </a:cubicBezTo>
                        <a:cubicBezTo>
                          <a:pt x="497" y="408"/>
                          <a:pt x="497" y="415"/>
                          <a:pt x="492" y="426"/>
                        </a:cubicBezTo>
                        <a:cubicBezTo>
                          <a:pt x="487" y="439"/>
                          <a:pt x="480" y="445"/>
                          <a:pt x="471" y="456"/>
                        </a:cubicBezTo>
                        <a:cubicBezTo>
                          <a:pt x="468" y="460"/>
                          <a:pt x="465" y="460"/>
                          <a:pt x="462" y="463"/>
                        </a:cubicBezTo>
                        <a:cubicBezTo>
                          <a:pt x="453" y="473"/>
                          <a:pt x="451" y="482"/>
                          <a:pt x="443" y="494"/>
                        </a:cubicBezTo>
                        <a:cubicBezTo>
                          <a:pt x="439" y="497"/>
                          <a:pt x="437" y="500"/>
                          <a:pt x="433" y="503"/>
                        </a:cubicBezTo>
                        <a:cubicBezTo>
                          <a:pt x="427" y="510"/>
                          <a:pt x="422" y="513"/>
                          <a:pt x="414" y="518"/>
                        </a:cubicBezTo>
                        <a:cubicBezTo>
                          <a:pt x="410" y="519"/>
                          <a:pt x="409" y="522"/>
                          <a:pt x="405" y="524"/>
                        </a:cubicBezTo>
                        <a:cubicBezTo>
                          <a:pt x="402" y="526"/>
                          <a:pt x="400" y="528"/>
                          <a:pt x="397" y="529"/>
                        </a:cubicBezTo>
                        <a:cubicBezTo>
                          <a:pt x="391" y="531"/>
                          <a:pt x="386" y="530"/>
                          <a:pt x="380" y="533"/>
                        </a:cubicBezTo>
                        <a:cubicBezTo>
                          <a:pt x="374" y="536"/>
                          <a:pt x="372" y="541"/>
                          <a:pt x="367" y="546"/>
                        </a:cubicBezTo>
                        <a:cubicBezTo>
                          <a:pt x="363" y="550"/>
                          <a:pt x="360" y="551"/>
                          <a:pt x="354" y="552"/>
                        </a:cubicBezTo>
                        <a:cubicBezTo>
                          <a:pt x="352" y="553"/>
                          <a:pt x="349" y="552"/>
                          <a:pt x="347" y="554"/>
                        </a:cubicBezTo>
                        <a:cubicBezTo>
                          <a:pt x="345" y="556"/>
                          <a:pt x="345" y="558"/>
                          <a:pt x="344" y="561"/>
                        </a:cubicBezTo>
                        <a:cubicBezTo>
                          <a:pt x="341" y="566"/>
                          <a:pt x="339" y="568"/>
                          <a:pt x="336" y="573"/>
                        </a:cubicBezTo>
                        <a:cubicBezTo>
                          <a:pt x="333" y="578"/>
                          <a:pt x="328" y="578"/>
                          <a:pt x="323" y="582"/>
                        </a:cubicBezTo>
                        <a:cubicBezTo>
                          <a:pt x="320" y="585"/>
                          <a:pt x="320" y="588"/>
                          <a:pt x="318" y="590"/>
                        </a:cubicBezTo>
                        <a:cubicBezTo>
                          <a:pt x="311" y="597"/>
                          <a:pt x="308" y="601"/>
                          <a:pt x="302" y="609"/>
                        </a:cubicBezTo>
                        <a:cubicBezTo>
                          <a:pt x="297" y="612"/>
                          <a:pt x="293" y="615"/>
                          <a:pt x="287" y="615"/>
                        </a:cubicBezTo>
                        <a:cubicBezTo>
                          <a:pt x="285" y="615"/>
                          <a:pt x="283" y="614"/>
                          <a:pt x="281" y="614"/>
                        </a:cubicBezTo>
                        <a:cubicBezTo>
                          <a:pt x="279" y="614"/>
                          <a:pt x="278" y="616"/>
                          <a:pt x="277" y="617"/>
                        </a:cubicBezTo>
                        <a:cubicBezTo>
                          <a:pt x="273" y="619"/>
                          <a:pt x="272" y="621"/>
                          <a:pt x="270" y="625"/>
                        </a:cubicBezTo>
                        <a:cubicBezTo>
                          <a:pt x="267" y="632"/>
                          <a:pt x="264" y="635"/>
                          <a:pt x="260" y="642"/>
                        </a:cubicBezTo>
                        <a:cubicBezTo>
                          <a:pt x="258" y="646"/>
                          <a:pt x="258" y="651"/>
                          <a:pt x="254" y="651"/>
                        </a:cubicBezTo>
                        <a:cubicBezTo>
                          <a:pt x="253" y="651"/>
                          <a:pt x="252" y="650"/>
                          <a:pt x="251" y="650"/>
                        </a:cubicBezTo>
                        <a:cubicBezTo>
                          <a:pt x="249" y="650"/>
                          <a:pt x="249" y="652"/>
                          <a:pt x="248" y="653"/>
                        </a:cubicBezTo>
                        <a:cubicBezTo>
                          <a:pt x="245" y="656"/>
                          <a:pt x="244" y="659"/>
                          <a:pt x="240" y="659"/>
                        </a:cubicBezTo>
                        <a:cubicBezTo>
                          <a:pt x="238" y="659"/>
                          <a:pt x="238" y="656"/>
                          <a:pt x="236" y="656"/>
                        </a:cubicBezTo>
                        <a:cubicBezTo>
                          <a:pt x="232" y="656"/>
                          <a:pt x="234" y="661"/>
                          <a:pt x="231" y="663"/>
                        </a:cubicBezTo>
                        <a:cubicBezTo>
                          <a:pt x="228" y="665"/>
                          <a:pt x="225" y="665"/>
                          <a:pt x="221" y="665"/>
                        </a:cubicBezTo>
                        <a:cubicBezTo>
                          <a:pt x="218" y="665"/>
                          <a:pt x="216" y="664"/>
                          <a:pt x="213" y="664"/>
                        </a:cubicBezTo>
                        <a:cubicBezTo>
                          <a:pt x="208" y="664"/>
                          <a:pt x="207" y="669"/>
                          <a:pt x="204" y="673"/>
                        </a:cubicBezTo>
                        <a:cubicBezTo>
                          <a:pt x="201" y="677"/>
                          <a:pt x="197" y="677"/>
                          <a:pt x="192" y="679"/>
                        </a:cubicBezTo>
                        <a:cubicBezTo>
                          <a:pt x="182" y="684"/>
                          <a:pt x="174" y="687"/>
                          <a:pt x="169" y="696"/>
                        </a:cubicBezTo>
                        <a:cubicBezTo>
                          <a:pt x="159" y="711"/>
                          <a:pt x="151" y="717"/>
                          <a:pt x="135" y="725"/>
                        </a:cubicBezTo>
                        <a:cubicBezTo>
                          <a:pt x="130" y="727"/>
                          <a:pt x="129" y="730"/>
                          <a:pt x="124" y="732"/>
                        </a:cubicBezTo>
                        <a:cubicBezTo>
                          <a:pt x="122" y="735"/>
                          <a:pt x="122" y="738"/>
                          <a:pt x="119" y="740"/>
                        </a:cubicBezTo>
                        <a:cubicBezTo>
                          <a:pt x="113" y="747"/>
                          <a:pt x="106" y="747"/>
                          <a:pt x="97" y="747"/>
                        </a:cubicBezTo>
                        <a:cubicBezTo>
                          <a:pt x="93" y="747"/>
                          <a:pt x="93" y="747"/>
                          <a:pt x="93" y="747"/>
                        </a:cubicBezTo>
                        <a:cubicBezTo>
                          <a:pt x="89" y="747"/>
                          <a:pt x="89" y="743"/>
                          <a:pt x="88" y="740"/>
                        </a:cubicBezTo>
                        <a:cubicBezTo>
                          <a:pt x="83" y="744"/>
                          <a:pt x="79" y="745"/>
                          <a:pt x="74" y="747"/>
                        </a:cubicBezTo>
                        <a:cubicBezTo>
                          <a:pt x="70" y="748"/>
                          <a:pt x="68" y="750"/>
                          <a:pt x="65" y="750"/>
                        </a:cubicBezTo>
                        <a:cubicBezTo>
                          <a:pt x="60" y="750"/>
                          <a:pt x="60" y="750"/>
                          <a:pt x="60" y="750"/>
                        </a:cubicBezTo>
                        <a:cubicBezTo>
                          <a:pt x="50" y="748"/>
                          <a:pt x="50" y="748"/>
                          <a:pt x="50" y="748"/>
                        </a:cubicBezTo>
                        <a:cubicBezTo>
                          <a:pt x="48" y="748"/>
                          <a:pt x="48" y="751"/>
                          <a:pt x="47" y="753"/>
                        </a:cubicBezTo>
                        <a:cubicBezTo>
                          <a:pt x="45" y="758"/>
                          <a:pt x="43" y="761"/>
                          <a:pt x="40" y="766"/>
                        </a:cubicBezTo>
                        <a:cubicBezTo>
                          <a:pt x="38" y="770"/>
                          <a:pt x="36" y="771"/>
                          <a:pt x="33" y="775"/>
                        </a:cubicBezTo>
                        <a:cubicBezTo>
                          <a:pt x="32" y="778"/>
                          <a:pt x="32" y="780"/>
                          <a:pt x="30" y="781"/>
                        </a:cubicBezTo>
                        <a:cubicBezTo>
                          <a:pt x="25" y="785"/>
                          <a:pt x="22" y="786"/>
                          <a:pt x="18" y="791"/>
                        </a:cubicBezTo>
                        <a:cubicBezTo>
                          <a:pt x="13" y="795"/>
                          <a:pt x="12" y="799"/>
                          <a:pt x="7" y="803"/>
                        </a:cubicBezTo>
                        <a:cubicBezTo>
                          <a:pt x="4" y="804"/>
                          <a:pt x="2" y="804"/>
                          <a:pt x="0" y="806"/>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60" name="Google Shape;60;p4"/>
                  <p:cNvSpPr/>
                  <p:nvPr/>
                </p:nvSpPr>
                <p:spPr>
                  <a:xfrm>
                    <a:off x="5019675" y="3025775"/>
                    <a:ext cx="1095375" cy="1033461"/>
                  </a:xfrm>
                  <a:custGeom>
                    <a:avLst/>
                    <a:gdLst/>
                    <a:ahLst/>
                    <a:cxnLst/>
                    <a:rect l="l" t="t" r="r" b="b"/>
                    <a:pathLst>
                      <a:path w="750" h="709" extrusionOk="0">
                        <a:moveTo>
                          <a:pt x="750" y="11"/>
                        </a:moveTo>
                        <a:cubicBezTo>
                          <a:pt x="744" y="18"/>
                          <a:pt x="739" y="24"/>
                          <a:pt x="734" y="33"/>
                        </a:cubicBezTo>
                        <a:cubicBezTo>
                          <a:pt x="731" y="39"/>
                          <a:pt x="727" y="41"/>
                          <a:pt x="727" y="47"/>
                        </a:cubicBezTo>
                        <a:cubicBezTo>
                          <a:pt x="727" y="51"/>
                          <a:pt x="728" y="52"/>
                          <a:pt x="729" y="56"/>
                        </a:cubicBezTo>
                        <a:cubicBezTo>
                          <a:pt x="723" y="57"/>
                          <a:pt x="722" y="62"/>
                          <a:pt x="719" y="67"/>
                        </a:cubicBezTo>
                        <a:cubicBezTo>
                          <a:pt x="717" y="69"/>
                          <a:pt x="716" y="69"/>
                          <a:pt x="715" y="71"/>
                        </a:cubicBezTo>
                        <a:cubicBezTo>
                          <a:pt x="710" y="73"/>
                          <a:pt x="709" y="76"/>
                          <a:pt x="706" y="79"/>
                        </a:cubicBezTo>
                        <a:cubicBezTo>
                          <a:pt x="704" y="81"/>
                          <a:pt x="700" y="80"/>
                          <a:pt x="700" y="83"/>
                        </a:cubicBezTo>
                        <a:cubicBezTo>
                          <a:pt x="700" y="84"/>
                          <a:pt x="701" y="84"/>
                          <a:pt x="701" y="85"/>
                        </a:cubicBezTo>
                        <a:cubicBezTo>
                          <a:pt x="701" y="87"/>
                          <a:pt x="698" y="88"/>
                          <a:pt x="696" y="89"/>
                        </a:cubicBezTo>
                        <a:cubicBezTo>
                          <a:pt x="692" y="92"/>
                          <a:pt x="689" y="95"/>
                          <a:pt x="689" y="101"/>
                        </a:cubicBezTo>
                        <a:cubicBezTo>
                          <a:pt x="689" y="105"/>
                          <a:pt x="692" y="107"/>
                          <a:pt x="692" y="112"/>
                        </a:cubicBezTo>
                        <a:cubicBezTo>
                          <a:pt x="692" y="112"/>
                          <a:pt x="692" y="113"/>
                          <a:pt x="692" y="113"/>
                        </a:cubicBezTo>
                        <a:cubicBezTo>
                          <a:pt x="691" y="110"/>
                          <a:pt x="689" y="107"/>
                          <a:pt x="686" y="107"/>
                        </a:cubicBezTo>
                        <a:cubicBezTo>
                          <a:pt x="684" y="107"/>
                          <a:pt x="683" y="108"/>
                          <a:pt x="681" y="109"/>
                        </a:cubicBezTo>
                        <a:cubicBezTo>
                          <a:pt x="677" y="110"/>
                          <a:pt x="673" y="112"/>
                          <a:pt x="673" y="117"/>
                        </a:cubicBezTo>
                        <a:cubicBezTo>
                          <a:pt x="669" y="117"/>
                          <a:pt x="666" y="119"/>
                          <a:pt x="663" y="123"/>
                        </a:cubicBezTo>
                        <a:cubicBezTo>
                          <a:pt x="661" y="126"/>
                          <a:pt x="659" y="128"/>
                          <a:pt x="659" y="131"/>
                        </a:cubicBezTo>
                        <a:cubicBezTo>
                          <a:pt x="659" y="134"/>
                          <a:pt x="661" y="136"/>
                          <a:pt x="661" y="139"/>
                        </a:cubicBezTo>
                        <a:cubicBezTo>
                          <a:pt x="661" y="143"/>
                          <a:pt x="658" y="144"/>
                          <a:pt x="656" y="147"/>
                        </a:cubicBezTo>
                        <a:cubicBezTo>
                          <a:pt x="652" y="152"/>
                          <a:pt x="652" y="156"/>
                          <a:pt x="649" y="161"/>
                        </a:cubicBezTo>
                        <a:cubicBezTo>
                          <a:pt x="646" y="169"/>
                          <a:pt x="644" y="174"/>
                          <a:pt x="641" y="183"/>
                        </a:cubicBezTo>
                        <a:cubicBezTo>
                          <a:pt x="638" y="191"/>
                          <a:pt x="634" y="195"/>
                          <a:pt x="631" y="203"/>
                        </a:cubicBezTo>
                        <a:cubicBezTo>
                          <a:pt x="629" y="208"/>
                          <a:pt x="628" y="212"/>
                          <a:pt x="625" y="216"/>
                        </a:cubicBezTo>
                        <a:cubicBezTo>
                          <a:pt x="622" y="220"/>
                          <a:pt x="619" y="223"/>
                          <a:pt x="617" y="227"/>
                        </a:cubicBezTo>
                        <a:cubicBezTo>
                          <a:pt x="615" y="230"/>
                          <a:pt x="612" y="232"/>
                          <a:pt x="609" y="232"/>
                        </a:cubicBezTo>
                        <a:cubicBezTo>
                          <a:pt x="607" y="232"/>
                          <a:pt x="607" y="231"/>
                          <a:pt x="606" y="231"/>
                        </a:cubicBezTo>
                        <a:cubicBezTo>
                          <a:pt x="604" y="231"/>
                          <a:pt x="603" y="233"/>
                          <a:pt x="602" y="235"/>
                        </a:cubicBezTo>
                        <a:cubicBezTo>
                          <a:pt x="600" y="238"/>
                          <a:pt x="598" y="241"/>
                          <a:pt x="595" y="244"/>
                        </a:cubicBezTo>
                        <a:cubicBezTo>
                          <a:pt x="594" y="245"/>
                          <a:pt x="594" y="247"/>
                          <a:pt x="592" y="247"/>
                        </a:cubicBezTo>
                        <a:cubicBezTo>
                          <a:pt x="591" y="247"/>
                          <a:pt x="590" y="247"/>
                          <a:pt x="589" y="247"/>
                        </a:cubicBezTo>
                        <a:cubicBezTo>
                          <a:pt x="585" y="247"/>
                          <a:pt x="584" y="249"/>
                          <a:pt x="581" y="251"/>
                        </a:cubicBezTo>
                        <a:cubicBezTo>
                          <a:pt x="574" y="254"/>
                          <a:pt x="569" y="253"/>
                          <a:pt x="563" y="257"/>
                        </a:cubicBezTo>
                        <a:cubicBezTo>
                          <a:pt x="561" y="259"/>
                          <a:pt x="561" y="261"/>
                          <a:pt x="559" y="263"/>
                        </a:cubicBezTo>
                        <a:cubicBezTo>
                          <a:pt x="556" y="265"/>
                          <a:pt x="554" y="265"/>
                          <a:pt x="551" y="266"/>
                        </a:cubicBezTo>
                        <a:cubicBezTo>
                          <a:pt x="548" y="268"/>
                          <a:pt x="548" y="270"/>
                          <a:pt x="547" y="273"/>
                        </a:cubicBezTo>
                        <a:cubicBezTo>
                          <a:pt x="545" y="276"/>
                          <a:pt x="543" y="277"/>
                          <a:pt x="542" y="280"/>
                        </a:cubicBezTo>
                        <a:cubicBezTo>
                          <a:pt x="540" y="286"/>
                          <a:pt x="541" y="289"/>
                          <a:pt x="539" y="294"/>
                        </a:cubicBezTo>
                        <a:cubicBezTo>
                          <a:pt x="536" y="304"/>
                          <a:pt x="534" y="311"/>
                          <a:pt x="534" y="321"/>
                        </a:cubicBezTo>
                        <a:cubicBezTo>
                          <a:pt x="534" y="329"/>
                          <a:pt x="535" y="334"/>
                          <a:pt x="537" y="342"/>
                        </a:cubicBezTo>
                        <a:cubicBezTo>
                          <a:pt x="538" y="347"/>
                          <a:pt x="537" y="350"/>
                          <a:pt x="539" y="355"/>
                        </a:cubicBezTo>
                        <a:cubicBezTo>
                          <a:pt x="541" y="359"/>
                          <a:pt x="546" y="360"/>
                          <a:pt x="548" y="364"/>
                        </a:cubicBezTo>
                        <a:cubicBezTo>
                          <a:pt x="541" y="368"/>
                          <a:pt x="537" y="370"/>
                          <a:pt x="530" y="370"/>
                        </a:cubicBezTo>
                        <a:cubicBezTo>
                          <a:pt x="530" y="371"/>
                          <a:pt x="530" y="371"/>
                          <a:pt x="530" y="371"/>
                        </a:cubicBezTo>
                        <a:cubicBezTo>
                          <a:pt x="531" y="371"/>
                          <a:pt x="531" y="371"/>
                          <a:pt x="532" y="371"/>
                        </a:cubicBezTo>
                        <a:cubicBezTo>
                          <a:pt x="539" y="371"/>
                          <a:pt x="543" y="367"/>
                          <a:pt x="550" y="367"/>
                        </a:cubicBezTo>
                        <a:cubicBezTo>
                          <a:pt x="551" y="367"/>
                          <a:pt x="552" y="368"/>
                          <a:pt x="553" y="368"/>
                        </a:cubicBezTo>
                        <a:cubicBezTo>
                          <a:pt x="555" y="368"/>
                          <a:pt x="556" y="368"/>
                          <a:pt x="557" y="368"/>
                        </a:cubicBezTo>
                        <a:cubicBezTo>
                          <a:pt x="563" y="368"/>
                          <a:pt x="565" y="372"/>
                          <a:pt x="570" y="373"/>
                        </a:cubicBezTo>
                        <a:cubicBezTo>
                          <a:pt x="577" y="375"/>
                          <a:pt x="580" y="378"/>
                          <a:pt x="586" y="381"/>
                        </a:cubicBezTo>
                        <a:cubicBezTo>
                          <a:pt x="589" y="382"/>
                          <a:pt x="591" y="382"/>
                          <a:pt x="593" y="384"/>
                        </a:cubicBezTo>
                        <a:cubicBezTo>
                          <a:pt x="598" y="389"/>
                          <a:pt x="599" y="394"/>
                          <a:pt x="599" y="401"/>
                        </a:cubicBezTo>
                        <a:cubicBezTo>
                          <a:pt x="599" y="410"/>
                          <a:pt x="597" y="417"/>
                          <a:pt x="590" y="424"/>
                        </a:cubicBezTo>
                        <a:cubicBezTo>
                          <a:pt x="586" y="427"/>
                          <a:pt x="583" y="431"/>
                          <a:pt x="578" y="431"/>
                        </a:cubicBezTo>
                        <a:cubicBezTo>
                          <a:pt x="573" y="431"/>
                          <a:pt x="571" y="425"/>
                          <a:pt x="570" y="420"/>
                        </a:cubicBezTo>
                        <a:cubicBezTo>
                          <a:pt x="570" y="416"/>
                          <a:pt x="571" y="413"/>
                          <a:pt x="569" y="410"/>
                        </a:cubicBezTo>
                        <a:cubicBezTo>
                          <a:pt x="568" y="410"/>
                          <a:pt x="568" y="410"/>
                          <a:pt x="568" y="410"/>
                        </a:cubicBezTo>
                        <a:cubicBezTo>
                          <a:pt x="568" y="413"/>
                          <a:pt x="566" y="415"/>
                          <a:pt x="566" y="418"/>
                        </a:cubicBezTo>
                        <a:cubicBezTo>
                          <a:pt x="566" y="424"/>
                          <a:pt x="571" y="427"/>
                          <a:pt x="573" y="432"/>
                        </a:cubicBezTo>
                        <a:cubicBezTo>
                          <a:pt x="572" y="433"/>
                          <a:pt x="571" y="434"/>
                          <a:pt x="569" y="434"/>
                        </a:cubicBezTo>
                        <a:cubicBezTo>
                          <a:pt x="562" y="434"/>
                          <a:pt x="558" y="430"/>
                          <a:pt x="551" y="428"/>
                        </a:cubicBezTo>
                        <a:cubicBezTo>
                          <a:pt x="546" y="426"/>
                          <a:pt x="543" y="424"/>
                          <a:pt x="539" y="421"/>
                        </a:cubicBezTo>
                        <a:cubicBezTo>
                          <a:pt x="537" y="419"/>
                          <a:pt x="538" y="416"/>
                          <a:pt x="536" y="416"/>
                        </a:cubicBezTo>
                        <a:cubicBezTo>
                          <a:pt x="532" y="416"/>
                          <a:pt x="529" y="417"/>
                          <a:pt x="525" y="417"/>
                        </a:cubicBezTo>
                        <a:cubicBezTo>
                          <a:pt x="520" y="417"/>
                          <a:pt x="520" y="417"/>
                          <a:pt x="520" y="417"/>
                        </a:cubicBezTo>
                        <a:cubicBezTo>
                          <a:pt x="491" y="421"/>
                          <a:pt x="491" y="421"/>
                          <a:pt x="491" y="421"/>
                        </a:cubicBezTo>
                        <a:cubicBezTo>
                          <a:pt x="490" y="421"/>
                          <a:pt x="489" y="421"/>
                          <a:pt x="488" y="420"/>
                        </a:cubicBezTo>
                        <a:cubicBezTo>
                          <a:pt x="496" y="414"/>
                          <a:pt x="503" y="414"/>
                          <a:pt x="514" y="413"/>
                        </a:cubicBezTo>
                        <a:cubicBezTo>
                          <a:pt x="519" y="412"/>
                          <a:pt x="522" y="410"/>
                          <a:pt x="527" y="409"/>
                        </a:cubicBezTo>
                        <a:cubicBezTo>
                          <a:pt x="526" y="406"/>
                          <a:pt x="524" y="405"/>
                          <a:pt x="522" y="403"/>
                        </a:cubicBezTo>
                        <a:cubicBezTo>
                          <a:pt x="520" y="402"/>
                          <a:pt x="520" y="399"/>
                          <a:pt x="518" y="399"/>
                        </a:cubicBezTo>
                        <a:cubicBezTo>
                          <a:pt x="516" y="399"/>
                          <a:pt x="516" y="401"/>
                          <a:pt x="515" y="402"/>
                        </a:cubicBezTo>
                        <a:cubicBezTo>
                          <a:pt x="514" y="403"/>
                          <a:pt x="512" y="403"/>
                          <a:pt x="511" y="403"/>
                        </a:cubicBezTo>
                        <a:cubicBezTo>
                          <a:pt x="503" y="403"/>
                          <a:pt x="502" y="394"/>
                          <a:pt x="495" y="392"/>
                        </a:cubicBezTo>
                        <a:cubicBezTo>
                          <a:pt x="494" y="394"/>
                          <a:pt x="494" y="395"/>
                          <a:pt x="493" y="397"/>
                        </a:cubicBezTo>
                        <a:cubicBezTo>
                          <a:pt x="490" y="397"/>
                          <a:pt x="489" y="393"/>
                          <a:pt x="486" y="393"/>
                        </a:cubicBezTo>
                        <a:cubicBezTo>
                          <a:pt x="484" y="393"/>
                          <a:pt x="485" y="396"/>
                          <a:pt x="485" y="397"/>
                        </a:cubicBezTo>
                        <a:cubicBezTo>
                          <a:pt x="484" y="399"/>
                          <a:pt x="483" y="399"/>
                          <a:pt x="482" y="400"/>
                        </a:cubicBezTo>
                        <a:cubicBezTo>
                          <a:pt x="480" y="404"/>
                          <a:pt x="478" y="407"/>
                          <a:pt x="478" y="411"/>
                        </a:cubicBezTo>
                        <a:cubicBezTo>
                          <a:pt x="478" y="416"/>
                          <a:pt x="481" y="418"/>
                          <a:pt x="481" y="422"/>
                        </a:cubicBezTo>
                        <a:cubicBezTo>
                          <a:pt x="483" y="421"/>
                          <a:pt x="484" y="420"/>
                          <a:pt x="486" y="419"/>
                        </a:cubicBezTo>
                        <a:cubicBezTo>
                          <a:pt x="487" y="420"/>
                          <a:pt x="488" y="421"/>
                          <a:pt x="488" y="423"/>
                        </a:cubicBezTo>
                        <a:cubicBezTo>
                          <a:pt x="488" y="423"/>
                          <a:pt x="488" y="423"/>
                          <a:pt x="488" y="423"/>
                        </a:cubicBezTo>
                        <a:cubicBezTo>
                          <a:pt x="483" y="423"/>
                          <a:pt x="480" y="426"/>
                          <a:pt x="475" y="426"/>
                        </a:cubicBezTo>
                        <a:cubicBezTo>
                          <a:pt x="467" y="428"/>
                          <a:pt x="463" y="430"/>
                          <a:pt x="456" y="432"/>
                        </a:cubicBezTo>
                        <a:cubicBezTo>
                          <a:pt x="452" y="434"/>
                          <a:pt x="449" y="433"/>
                          <a:pt x="446" y="435"/>
                        </a:cubicBezTo>
                        <a:cubicBezTo>
                          <a:pt x="442" y="437"/>
                          <a:pt x="441" y="439"/>
                          <a:pt x="437" y="441"/>
                        </a:cubicBezTo>
                        <a:cubicBezTo>
                          <a:pt x="428" y="446"/>
                          <a:pt x="423" y="448"/>
                          <a:pt x="414" y="453"/>
                        </a:cubicBezTo>
                        <a:cubicBezTo>
                          <a:pt x="410" y="455"/>
                          <a:pt x="408" y="457"/>
                          <a:pt x="403" y="459"/>
                        </a:cubicBezTo>
                        <a:cubicBezTo>
                          <a:pt x="400" y="463"/>
                          <a:pt x="398" y="463"/>
                          <a:pt x="394" y="466"/>
                        </a:cubicBezTo>
                        <a:cubicBezTo>
                          <a:pt x="381" y="474"/>
                          <a:pt x="372" y="477"/>
                          <a:pt x="359" y="486"/>
                        </a:cubicBezTo>
                        <a:cubicBezTo>
                          <a:pt x="355" y="488"/>
                          <a:pt x="352" y="489"/>
                          <a:pt x="349" y="491"/>
                        </a:cubicBezTo>
                        <a:cubicBezTo>
                          <a:pt x="338" y="500"/>
                          <a:pt x="333" y="507"/>
                          <a:pt x="321" y="514"/>
                        </a:cubicBezTo>
                        <a:cubicBezTo>
                          <a:pt x="314" y="519"/>
                          <a:pt x="311" y="524"/>
                          <a:pt x="307" y="531"/>
                        </a:cubicBezTo>
                        <a:cubicBezTo>
                          <a:pt x="305" y="535"/>
                          <a:pt x="302" y="537"/>
                          <a:pt x="302" y="541"/>
                        </a:cubicBezTo>
                        <a:cubicBezTo>
                          <a:pt x="302" y="544"/>
                          <a:pt x="305" y="545"/>
                          <a:pt x="305" y="548"/>
                        </a:cubicBezTo>
                        <a:cubicBezTo>
                          <a:pt x="305" y="553"/>
                          <a:pt x="301" y="555"/>
                          <a:pt x="299" y="560"/>
                        </a:cubicBezTo>
                        <a:cubicBezTo>
                          <a:pt x="292" y="572"/>
                          <a:pt x="288" y="579"/>
                          <a:pt x="288" y="592"/>
                        </a:cubicBezTo>
                        <a:cubicBezTo>
                          <a:pt x="288" y="597"/>
                          <a:pt x="288" y="597"/>
                          <a:pt x="288" y="597"/>
                        </a:cubicBezTo>
                        <a:cubicBezTo>
                          <a:pt x="291" y="615"/>
                          <a:pt x="291" y="615"/>
                          <a:pt x="291" y="615"/>
                        </a:cubicBezTo>
                        <a:cubicBezTo>
                          <a:pt x="291" y="618"/>
                          <a:pt x="290" y="620"/>
                          <a:pt x="290" y="623"/>
                        </a:cubicBezTo>
                        <a:cubicBezTo>
                          <a:pt x="290" y="626"/>
                          <a:pt x="290" y="628"/>
                          <a:pt x="290" y="632"/>
                        </a:cubicBezTo>
                        <a:cubicBezTo>
                          <a:pt x="290" y="633"/>
                          <a:pt x="290" y="634"/>
                          <a:pt x="290" y="635"/>
                        </a:cubicBezTo>
                        <a:cubicBezTo>
                          <a:pt x="290" y="641"/>
                          <a:pt x="290" y="641"/>
                          <a:pt x="290" y="641"/>
                        </a:cubicBezTo>
                        <a:cubicBezTo>
                          <a:pt x="290" y="651"/>
                          <a:pt x="288" y="657"/>
                          <a:pt x="285" y="664"/>
                        </a:cubicBezTo>
                        <a:cubicBezTo>
                          <a:pt x="285" y="664"/>
                          <a:pt x="285" y="664"/>
                          <a:pt x="285" y="664"/>
                        </a:cubicBezTo>
                        <a:cubicBezTo>
                          <a:pt x="278" y="660"/>
                          <a:pt x="272" y="662"/>
                          <a:pt x="263" y="660"/>
                        </a:cubicBezTo>
                        <a:cubicBezTo>
                          <a:pt x="258" y="659"/>
                          <a:pt x="255" y="657"/>
                          <a:pt x="249" y="656"/>
                        </a:cubicBezTo>
                        <a:cubicBezTo>
                          <a:pt x="245" y="656"/>
                          <a:pt x="243" y="652"/>
                          <a:pt x="240" y="652"/>
                        </a:cubicBezTo>
                        <a:cubicBezTo>
                          <a:pt x="237" y="652"/>
                          <a:pt x="236" y="656"/>
                          <a:pt x="233" y="656"/>
                        </a:cubicBezTo>
                        <a:cubicBezTo>
                          <a:pt x="230" y="656"/>
                          <a:pt x="228" y="654"/>
                          <a:pt x="225" y="654"/>
                        </a:cubicBezTo>
                        <a:cubicBezTo>
                          <a:pt x="220" y="654"/>
                          <a:pt x="220" y="654"/>
                          <a:pt x="220" y="654"/>
                        </a:cubicBezTo>
                        <a:cubicBezTo>
                          <a:pt x="216" y="654"/>
                          <a:pt x="214" y="653"/>
                          <a:pt x="212" y="655"/>
                        </a:cubicBezTo>
                        <a:cubicBezTo>
                          <a:pt x="211" y="656"/>
                          <a:pt x="211" y="659"/>
                          <a:pt x="209" y="659"/>
                        </a:cubicBezTo>
                        <a:cubicBezTo>
                          <a:pt x="208" y="659"/>
                          <a:pt x="208" y="658"/>
                          <a:pt x="207" y="657"/>
                        </a:cubicBezTo>
                        <a:cubicBezTo>
                          <a:pt x="205" y="660"/>
                          <a:pt x="202" y="660"/>
                          <a:pt x="202" y="663"/>
                        </a:cubicBezTo>
                        <a:cubicBezTo>
                          <a:pt x="202" y="665"/>
                          <a:pt x="203" y="665"/>
                          <a:pt x="203" y="666"/>
                        </a:cubicBezTo>
                        <a:cubicBezTo>
                          <a:pt x="203" y="669"/>
                          <a:pt x="200" y="670"/>
                          <a:pt x="198" y="671"/>
                        </a:cubicBezTo>
                        <a:cubicBezTo>
                          <a:pt x="198" y="673"/>
                          <a:pt x="198" y="674"/>
                          <a:pt x="198" y="677"/>
                        </a:cubicBezTo>
                        <a:cubicBezTo>
                          <a:pt x="198" y="678"/>
                          <a:pt x="198" y="678"/>
                          <a:pt x="198" y="678"/>
                        </a:cubicBezTo>
                        <a:cubicBezTo>
                          <a:pt x="198" y="681"/>
                          <a:pt x="198" y="683"/>
                          <a:pt x="198" y="685"/>
                        </a:cubicBezTo>
                        <a:cubicBezTo>
                          <a:pt x="198" y="689"/>
                          <a:pt x="193" y="690"/>
                          <a:pt x="193" y="694"/>
                        </a:cubicBezTo>
                        <a:cubicBezTo>
                          <a:pt x="193" y="696"/>
                          <a:pt x="195" y="697"/>
                          <a:pt x="195" y="699"/>
                        </a:cubicBezTo>
                        <a:cubicBezTo>
                          <a:pt x="195" y="699"/>
                          <a:pt x="195" y="700"/>
                          <a:pt x="195" y="700"/>
                        </a:cubicBezTo>
                        <a:cubicBezTo>
                          <a:pt x="190" y="701"/>
                          <a:pt x="186" y="700"/>
                          <a:pt x="182" y="703"/>
                        </a:cubicBezTo>
                        <a:cubicBezTo>
                          <a:pt x="179" y="705"/>
                          <a:pt x="179" y="709"/>
                          <a:pt x="176" y="709"/>
                        </a:cubicBezTo>
                        <a:cubicBezTo>
                          <a:pt x="173" y="709"/>
                          <a:pt x="171" y="706"/>
                          <a:pt x="168" y="706"/>
                        </a:cubicBezTo>
                        <a:cubicBezTo>
                          <a:pt x="163" y="698"/>
                          <a:pt x="161" y="693"/>
                          <a:pt x="159" y="685"/>
                        </a:cubicBezTo>
                        <a:cubicBezTo>
                          <a:pt x="158" y="682"/>
                          <a:pt x="157" y="681"/>
                          <a:pt x="157" y="678"/>
                        </a:cubicBezTo>
                        <a:cubicBezTo>
                          <a:pt x="157" y="673"/>
                          <a:pt x="163" y="673"/>
                          <a:pt x="163" y="668"/>
                        </a:cubicBezTo>
                        <a:cubicBezTo>
                          <a:pt x="163" y="664"/>
                          <a:pt x="158" y="662"/>
                          <a:pt x="158" y="658"/>
                        </a:cubicBezTo>
                        <a:cubicBezTo>
                          <a:pt x="158" y="658"/>
                          <a:pt x="158" y="658"/>
                          <a:pt x="157" y="658"/>
                        </a:cubicBezTo>
                        <a:cubicBezTo>
                          <a:pt x="147" y="658"/>
                          <a:pt x="143" y="663"/>
                          <a:pt x="133" y="665"/>
                        </a:cubicBezTo>
                        <a:cubicBezTo>
                          <a:pt x="130" y="665"/>
                          <a:pt x="128" y="664"/>
                          <a:pt x="125" y="665"/>
                        </a:cubicBezTo>
                        <a:cubicBezTo>
                          <a:pt x="123" y="665"/>
                          <a:pt x="123" y="666"/>
                          <a:pt x="122" y="666"/>
                        </a:cubicBezTo>
                        <a:cubicBezTo>
                          <a:pt x="116" y="666"/>
                          <a:pt x="118" y="657"/>
                          <a:pt x="114" y="654"/>
                        </a:cubicBezTo>
                        <a:cubicBezTo>
                          <a:pt x="109" y="650"/>
                          <a:pt x="106" y="647"/>
                          <a:pt x="104" y="641"/>
                        </a:cubicBezTo>
                        <a:cubicBezTo>
                          <a:pt x="103" y="639"/>
                          <a:pt x="104" y="637"/>
                          <a:pt x="103" y="634"/>
                        </a:cubicBezTo>
                        <a:cubicBezTo>
                          <a:pt x="101" y="625"/>
                          <a:pt x="96" y="621"/>
                          <a:pt x="96" y="612"/>
                        </a:cubicBezTo>
                        <a:cubicBezTo>
                          <a:pt x="96" y="608"/>
                          <a:pt x="96" y="608"/>
                          <a:pt x="96" y="608"/>
                        </a:cubicBezTo>
                        <a:cubicBezTo>
                          <a:pt x="96" y="605"/>
                          <a:pt x="97" y="603"/>
                          <a:pt x="96" y="600"/>
                        </a:cubicBezTo>
                        <a:cubicBezTo>
                          <a:pt x="94" y="597"/>
                          <a:pt x="90" y="598"/>
                          <a:pt x="87" y="598"/>
                        </a:cubicBezTo>
                        <a:cubicBezTo>
                          <a:pt x="83" y="598"/>
                          <a:pt x="82" y="603"/>
                          <a:pt x="77" y="603"/>
                        </a:cubicBezTo>
                        <a:cubicBezTo>
                          <a:pt x="72" y="603"/>
                          <a:pt x="68" y="600"/>
                          <a:pt x="64" y="596"/>
                        </a:cubicBezTo>
                        <a:cubicBezTo>
                          <a:pt x="64" y="597"/>
                          <a:pt x="63" y="598"/>
                          <a:pt x="63" y="598"/>
                        </a:cubicBezTo>
                        <a:cubicBezTo>
                          <a:pt x="63" y="603"/>
                          <a:pt x="63" y="606"/>
                          <a:pt x="63" y="611"/>
                        </a:cubicBezTo>
                        <a:cubicBezTo>
                          <a:pt x="65" y="613"/>
                          <a:pt x="65" y="614"/>
                          <a:pt x="67" y="616"/>
                        </a:cubicBezTo>
                        <a:cubicBezTo>
                          <a:pt x="64" y="617"/>
                          <a:pt x="63" y="619"/>
                          <a:pt x="60" y="619"/>
                        </a:cubicBezTo>
                        <a:cubicBezTo>
                          <a:pt x="59" y="619"/>
                          <a:pt x="58" y="617"/>
                          <a:pt x="57" y="617"/>
                        </a:cubicBezTo>
                        <a:cubicBezTo>
                          <a:pt x="40" y="617"/>
                          <a:pt x="40" y="617"/>
                          <a:pt x="40" y="617"/>
                        </a:cubicBezTo>
                        <a:cubicBezTo>
                          <a:pt x="35" y="617"/>
                          <a:pt x="33" y="623"/>
                          <a:pt x="28" y="623"/>
                        </a:cubicBezTo>
                        <a:cubicBezTo>
                          <a:pt x="26" y="623"/>
                          <a:pt x="26" y="623"/>
                          <a:pt x="26" y="623"/>
                        </a:cubicBezTo>
                        <a:cubicBezTo>
                          <a:pt x="26" y="620"/>
                          <a:pt x="24" y="619"/>
                          <a:pt x="24" y="616"/>
                        </a:cubicBezTo>
                        <a:cubicBezTo>
                          <a:pt x="23" y="613"/>
                          <a:pt x="23" y="610"/>
                          <a:pt x="21" y="610"/>
                        </a:cubicBezTo>
                        <a:cubicBezTo>
                          <a:pt x="15" y="610"/>
                          <a:pt x="12" y="612"/>
                          <a:pt x="7" y="612"/>
                        </a:cubicBezTo>
                        <a:cubicBezTo>
                          <a:pt x="7" y="613"/>
                          <a:pt x="7" y="613"/>
                          <a:pt x="7" y="614"/>
                        </a:cubicBezTo>
                        <a:cubicBezTo>
                          <a:pt x="7" y="617"/>
                          <a:pt x="7" y="618"/>
                          <a:pt x="7" y="621"/>
                        </a:cubicBezTo>
                        <a:cubicBezTo>
                          <a:pt x="7" y="622"/>
                          <a:pt x="7" y="623"/>
                          <a:pt x="7" y="624"/>
                        </a:cubicBezTo>
                        <a:cubicBezTo>
                          <a:pt x="2" y="618"/>
                          <a:pt x="0" y="613"/>
                          <a:pt x="0" y="606"/>
                        </a:cubicBezTo>
                        <a:cubicBezTo>
                          <a:pt x="0" y="602"/>
                          <a:pt x="4" y="600"/>
                          <a:pt x="4" y="596"/>
                        </a:cubicBezTo>
                        <a:cubicBezTo>
                          <a:pt x="4" y="595"/>
                          <a:pt x="3" y="594"/>
                          <a:pt x="3" y="592"/>
                        </a:cubicBezTo>
                        <a:cubicBezTo>
                          <a:pt x="3" y="590"/>
                          <a:pt x="3" y="589"/>
                          <a:pt x="3" y="587"/>
                        </a:cubicBezTo>
                        <a:cubicBezTo>
                          <a:pt x="3" y="586"/>
                          <a:pt x="2" y="586"/>
                          <a:pt x="2" y="584"/>
                        </a:cubicBezTo>
                        <a:cubicBezTo>
                          <a:pt x="2" y="583"/>
                          <a:pt x="2" y="582"/>
                          <a:pt x="2" y="580"/>
                        </a:cubicBezTo>
                        <a:cubicBezTo>
                          <a:pt x="8" y="576"/>
                          <a:pt x="14" y="580"/>
                          <a:pt x="21" y="576"/>
                        </a:cubicBezTo>
                        <a:cubicBezTo>
                          <a:pt x="23" y="575"/>
                          <a:pt x="23" y="573"/>
                          <a:pt x="24" y="570"/>
                        </a:cubicBezTo>
                        <a:cubicBezTo>
                          <a:pt x="25" y="568"/>
                          <a:pt x="27" y="567"/>
                          <a:pt x="28" y="564"/>
                        </a:cubicBezTo>
                        <a:cubicBezTo>
                          <a:pt x="28" y="562"/>
                          <a:pt x="29" y="562"/>
                          <a:pt x="29" y="560"/>
                        </a:cubicBezTo>
                        <a:cubicBezTo>
                          <a:pt x="29" y="559"/>
                          <a:pt x="29" y="559"/>
                          <a:pt x="29" y="558"/>
                        </a:cubicBezTo>
                        <a:cubicBezTo>
                          <a:pt x="29" y="558"/>
                          <a:pt x="29" y="557"/>
                          <a:pt x="29" y="556"/>
                        </a:cubicBezTo>
                        <a:cubicBezTo>
                          <a:pt x="29" y="554"/>
                          <a:pt x="32" y="554"/>
                          <a:pt x="32" y="551"/>
                        </a:cubicBezTo>
                        <a:cubicBezTo>
                          <a:pt x="32" y="549"/>
                          <a:pt x="34" y="547"/>
                          <a:pt x="34" y="544"/>
                        </a:cubicBezTo>
                        <a:cubicBezTo>
                          <a:pt x="34" y="538"/>
                          <a:pt x="34" y="538"/>
                          <a:pt x="34" y="538"/>
                        </a:cubicBezTo>
                        <a:cubicBezTo>
                          <a:pt x="34" y="535"/>
                          <a:pt x="34" y="534"/>
                          <a:pt x="35" y="531"/>
                        </a:cubicBezTo>
                        <a:cubicBezTo>
                          <a:pt x="35" y="528"/>
                          <a:pt x="35" y="528"/>
                          <a:pt x="35" y="528"/>
                        </a:cubicBezTo>
                        <a:cubicBezTo>
                          <a:pt x="35" y="526"/>
                          <a:pt x="35" y="525"/>
                          <a:pt x="35" y="523"/>
                        </a:cubicBezTo>
                        <a:cubicBezTo>
                          <a:pt x="35" y="513"/>
                          <a:pt x="35" y="513"/>
                          <a:pt x="35" y="513"/>
                        </a:cubicBezTo>
                        <a:cubicBezTo>
                          <a:pt x="35" y="508"/>
                          <a:pt x="30" y="507"/>
                          <a:pt x="30" y="502"/>
                        </a:cubicBezTo>
                        <a:cubicBezTo>
                          <a:pt x="30" y="501"/>
                          <a:pt x="32" y="501"/>
                          <a:pt x="33" y="500"/>
                        </a:cubicBezTo>
                        <a:cubicBezTo>
                          <a:pt x="36" y="495"/>
                          <a:pt x="37" y="492"/>
                          <a:pt x="40" y="488"/>
                        </a:cubicBezTo>
                        <a:cubicBezTo>
                          <a:pt x="41" y="486"/>
                          <a:pt x="42" y="486"/>
                          <a:pt x="43" y="485"/>
                        </a:cubicBezTo>
                        <a:cubicBezTo>
                          <a:pt x="44" y="482"/>
                          <a:pt x="45" y="480"/>
                          <a:pt x="46" y="477"/>
                        </a:cubicBezTo>
                        <a:cubicBezTo>
                          <a:pt x="46" y="475"/>
                          <a:pt x="48" y="475"/>
                          <a:pt x="49" y="474"/>
                        </a:cubicBezTo>
                        <a:cubicBezTo>
                          <a:pt x="50" y="471"/>
                          <a:pt x="51" y="469"/>
                          <a:pt x="53" y="469"/>
                        </a:cubicBezTo>
                        <a:cubicBezTo>
                          <a:pt x="53" y="466"/>
                          <a:pt x="55" y="463"/>
                          <a:pt x="57" y="462"/>
                        </a:cubicBezTo>
                        <a:cubicBezTo>
                          <a:pt x="57" y="461"/>
                          <a:pt x="56" y="461"/>
                          <a:pt x="56" y="459"/>
                        </a:cubicBezTo>
                        <a:cubicBezTo>
                          <a:pt x="56" y="458"/>
                          <a:pt x="57" y="457"/>
                          <a:pt x="57" y="455"/>
                        </a:cubicBezTo>
                        <a:cubicBezTo>
                          <a:pt x="57" y="452"/>
                          <a:pt x="56" y="451"/>
                          <a:pt x="56" y="447"/>
                        </a:cubicBezTo>
                        <a:cubicBezTo>
                          <a:pt x="56" y="447"/>
                          <a:pt x="56" y="447"/>
                          <a:pt x="56" y="447"/>
                        </a:cubicBezTo>
                        <a:cubicBezTo>
                          <a:pt x="59" y="444"/>
                          <a:pt x="62" y="443"/>
                          <a:pt x="64" y="438"/>
                        </a:cubicBezTo>
                        <a:cubicBezTo>
                          <a:pt x="65" y="436"/>
                          <a:pt x="66" y="433"/>
                          <a:pt x="69" y="432"/>
                        </a:cubicBezTo>
                        <a:cubicBezTo>
                          <a:pt x="71" y="432"/>
                          <a:pt x="71" y="429"/>
                          <a:pt x="73" y="428"/>
                        </a:cubicBezTo>
                        <a:cubicBezTo>
                          <a:pt x="74" y="427"/>
                          <a:pt x="75" y="428"/>
                          <a:pt x="76" y="426"/>
                        </a:cubicBezTo>
                        <a:cubicBezTo>
                          <a:pt x="79" y="423"/>
                          <a:pt x="79" y="418"/>
                          <a:pt x="83" y="418"/>
                        </a:cubicBezTo>
                        <a:cubicBezTo>
                          <a:pt x="83" y="418"/>
                          <a:pt x="84" y="419"/>
                          <a:pt x="84" y="419"/>
                        </a:cubicBezTo>
                        <a:cubicBezTo>
                          <a:pt x="86" y="419"/>
                          <a:pt x="85" y="417"/>
                          <a:pt x="86" y="416"/>
                        </a:cubicBezTo>
                        <a:cubicBezTo>
                          <a:pt x="87" y="414"/>
                          <a:pt x="89" y="414"/>
                          <a:pt x="91" y="412"/>
                        </a:cubicBezTo>
                        <a:cubicBezTo>
                          <a:pt x="93" y="409"/>
                          <a:pt x="96" y="409"/>
                          <a:pt x="98" y="406"/>
                        </a:cubicBezTo>
                        <a:cubicBezTo>
                          <a:pt x="101" y="404"/>
                          <a:pt x="100" y="400"/>
                          <a:pt x="102" y="398"/>
                        </a:cubicBezTo>
                        <a:cubicBezTo>
                          <a:pt x="104" y="396"/>
                          <a:pt x="107" y="395"/>
                          <a:pt x="107" y="392"/>
                        </a:cubicBezTo>
                        <a:cubicBezTo>
                          <a:pt x="107" y="388"/>
                          <a:pt x="107" y="388"/>
                          <a:pt x="107" y="388"/>
                        </a:cubicBezTo>
                        <a:cubicBezTo>
                          <a:pt x="107" y="384"/>
                          <a:pt x="112" y="384"/>
                          <a:pt x="115" y="382"/>
                        </a:cubicBezTo>
                        <a:cubicBezTo>
                          <a:pt x="118" y="380"/>
                          <a:pt x="118" y="378"/>
                          <a:pt x="118" y="375"/>
                        </a:cubicBezTo>
                        <a:cubicBezTo>
                          <a:pt x="118" y="372"/>
                          <a:pt x="117" y="371"/>
                          <a:pt x="117" y="368"/>
                        </a:cubicBezTo>
                        <a:cubicBezTo>
                          <a:pt x="117" y="366"/>
                          <a:pt x="121" y="366"/>
                          <a:pt x="123" y="364"/>
                        </a:cubicBezTo>
                        <a:cubicBezTo>
                          <a:pt x="125" y="363"/>
                          <a:pt x="125" y="361"/>
                          <a:pt x="127" y="360"/>
                        </a:cubicBezTo>
                        <a:cubicBezTo>
                          <a:pt x="131" y="358"/>
                          <a:pt x="134" y="358"/>
                          <a:pt x="136" y="354"/>
                        </a:cubicBezTo>
                        <a:cubicBezTo>
                          <a:pt x="137" y="352"/>
                          <a:pt x="137" y="350"/>
                          <a:pt x="138" y="349"/>
                        </a:cubicBezTo>
                        <a:cubicBezTo>
                          <a:pt x="141" y="345"/>
                          <a:pt x="145" y="346"/>
                          <a:pt x="150" y="345"/>
                        </a:cubicBezTo>
                        <a:cubicBezTo>
                          <a:pt x="152" y="345"/>
                          <a:pt x="153" y="343"/>
                          <a:pt x="154" y="343"/>
                        </a:cubicBezTo>
                        <a:cubicBezTo>
                          <a:pt x="157" y="343"/>
                          <a:pt x="157" y="346"/>
                          <a:pt x="160" y="346"/>
                        </a:cubicBezTo>
                        <a:cubicBezTo>
                          <a:pt x="164" y="346"/>
                          <a:pt x="164" y="341"/>
                          <a:pt x="168" y="339"/>
                        </a:cubicBezTo>
                        <a:cubicBezTo>
                          <a:pt x="171" y="337"/>
                          <a:pt x="173" y="337"/>
                          <a:pt x="175" y="334"/>
                        </a:cubicBezTo>
                        <a:cubicBezTo>
                          <a:pt x="177" y="333"/>
                          <a:pt x="176" y="331"/>
                          <a:pt x="178" y="330"/>
                        </a:cubicBezTo>
                        <a:cubicBezTo>
                          <a:pt x="179" y="329"/>
                          <a:pt x="181" y="330"/>
                          <a:pt x="182" y="329"/>
                        </a:cubicBezTo>
                        <a:cubicBezTo>
                          <a:pt x="184" y="328"/>
                          <a:pt x="184" y="325"/>
                          <a:pt x="187" y="325"/>
                        </a:cubicBezTo>
                        <a:cubicBezTo>
                          <a:pt x="189" y="325"/>
                          <a:pt x="190" y="327"/>
                          <a:pt x="192" y="327"/>
                        </a:cubicBezTo>
                        <a:cubicBezTo>
                          <a:pt x="192" y="327"/>
                          <a:pt x="193" y="326"/>
                          <a:pt x="193" y="326"/>
                        </a:cubicBezTo>
                        <a:cubicBezTo>
                          <a:pt x="196" y="326"/>
                          <a:pt x="196" y="330"/>
                          <a:pt x="198" y="330"/>
                        </a:cubicBezTo>
                        <a:cubicBezTo>
                          <a:pt x="201" y="330"/>
                          <a:pt x="201" y="326"/>
                          <a:pt x="202" y="324"/>
                        </a:cubicBezTo>
                        <a:cubicBezTo>
                          <a:pt x="203" y="322"/>
                          <a:pt x="205" y="321"/>
                          <a:pt x="205" y="319"/>
                        </a:cubicBezTo>
                        <a:cubicBezTo>
                          <a:pt x="206" y="317"/>
                          <a:pt x="206" y="315"/>
                          <a:pt x="208" y="313"/>
                        </a:cubicBezTo>
                        <a:cubicBezTo>
                          <a:pt x="211" y="310"/>
                          <a:pt x="216" y="310"/>
                          <a:pt x="216" y="305"/>
                        </a:cubicBezTo>
                        <a:cubicBezTo>
                          <a:pt x="217" y="305"/>
                          <a:pt x="217" y="305"/>
                          <a:pt x="217" y="305"/>
                        </a:cubicBezTo>
                        <a:cubicBezTo>
                          <a:pt x="218" y="305"/>
                          <a:pt x="219" y="305"/>
                          <a:pt x="220" y="305"/>
                        </a:cubicBezTo>
                        <a:cubicBezTo>
                          <a:pt x="223" y="305"/>
                          <a:pt x="224" y="301"/>
                          <a:pt x="227" y="301"/>
                        </a:cubicBezTo>
                        <a:cubicBezTo>
                          <a:pt x="229" y="301"/>
                          <a:pt x="229" y="301"/>
                          <a:pt x="230" y="301"/>
                        </a:cubicBezTo>
                        <a:cubicBezTo>
                          <a:pt x="236" y="301"/>
                          <a:pt x="237" y="296"/>
                          <a:pt x="242" y="294"/>
                        </a:cubicBezTo>
                        <a:cubicBezTo>
                          <a:pt x="242" y="293"/>
                          <a:pt x="242" y="293"/>
                          <a:pt x="242" y="292"/>
                        </a:cubicBezTo>
                        <a:cubicBezTo>
                          <a:pt x="242" y="289"/>
                          <a:pt x="244" y="287"/>
                          <a:pt x="247" y="285"/>
                        </a:cubicBezTo>
                        <a:cubicBezTo>
                          <a:pt x="249" y="283"/>
                          <a:pt x="250" y="280"/>
                          <a:pt x="252" y="280"/>
                        </a:cubicBezTo>
                        <a:cubicBezTo>
                          <a:pt x="254" y="280"/>
                          <a:pt x="255" y="283"/>
                          <a:pt x="255" y="285"/>
                        </a:cubicBezTo>
                        <a:cubicBezTo>
                          <a:pt x="260" y="284"/>
                          <a:pt x="262" y="279"/>
                          <a:pt x="264" y="274"/>
                        </a:cubicBezTo>
                        <a:cubicBezTo>
                          <a:pt x="266" y="272"/>
                          <a:pt x="269" y="272"/>
                          <a:pt x="269" y="269"/>
                        </a:cubicBezTo>
                        <a:cubicBezTo>
                          <a:pt x="269" y="268"/>
                          <a:pt x="268" y="268"/>
                          <a:pt x="268" y="267"/>
                        </a:cubicBezTo>
                        <a:cubicBezTo>
                          <a:pt x="268" y="262"/>
                          <a:pt x="272" y="260"/>
                          <a:pt x="275" y="258"/>
                        </a:cubicBezTo>
                        <a:cubicBezTo>
                          <a:pt x="278" y="257"/>
                          <a:pt x="278" y="254"/>
                          <a:pt x="281" y="254"/>
                        </a:cubicBezTo>
                        <a:cubicBezTo>
                          <a:pt x="282" y="254"/>
                          <a:pt x="282" y="255"/>
                          <a:pt x="283" y="255"/>
                        </a:cubicBezTo>
                        <a:cubicBezTo>
                          <a:pt x="286" y="255"/>
                          <a:pt x="287" y="251"/>
                          <a:pt x="290" y="251"/>
                        </a:cubicBezTo>
                        <a:cubicBezTo>
                          <a:pt x="297" y="248"/>
                          <a:pt x="299" y="241"/>
                          <a:pt x="302" y="234"/>
                        </a:cubicBezTo>
                        <a:cubicBezTo>
                          <a:pt x="304" y="231"/>
                          <a:pt x="306" y="231"/>
                          <a:pt x="309" y="229"/>
                        </a:cubicBezTo>
                        <a:cubicBezTo>
                          <a:pt x="311" y="227"/>
                          <a:pt x="311" y="223"/>
                          <a:pt x="314" y="223"/>
                        </a:cubicBezTo>
                        <a:cubicBezTo>
                          <a:pt x="315" y="223"/>
                          <a:pt x="315" y="224"/>
                          <a:pt x="316" y="224"/>
                        </a:cubicBezTo>
                        <a:cubicBezTo>
                          <a:pt x="318" y="224"/>
                          <a:pt x="320" y="222"/>
                          <a:pt x="322" y="222"/>
                        </a:cubicBezTo>
                        <a:cubicBezTo>
                          <a:pt x="323" y="222"/>
                          <a:pt x="323" y="224"/>
                          <a:pt x="324" y="225"/>
                        </a:cubicBezTo>
                        <a:cubicBezTo>
                          <a:pt x="327" y="223"/>
                          <a:pt x="330" y="222"/>
                          <a:pt x="332" y="219"/>
                        </a:cubicBezTo>
                        <a:cubicBezTo>
                          <a:pt x="333" y="217"/>
                          <a:pt x="333" y="214"/>
                          <a:pt x="335" y="214"/>
                        </a:cubicBezTo>
                        <a:cubicBezTo>
                          <a:pt x="335" y="214"/>
                          <a:pt x="336" y="215"/>
                          <a:pt x="336" y="215"/>
                        </a:cubicBezTo>
                        <a:cubicBezTo>
                          <a:pt x="339" y="215"/>
                          <a:pt x="338" y="210"/>
                          <a:pt x="340" y="208"/>
                        </a:cubicBezTo>
                        <a:cubicBezTo>
                          <a:pt x="341" y="205"/>
                          <a:pt x="343" y="203"/>
                          <a:pt x="343" y="200"/>
                        </a:cubicBezTo>
                        <a:cubicBezTo>
                          <a:pt x="343" y="193"/>
                          <a:pt x="349" y="189"/>
                          <a:pt x="355" y="187"/>
                        </a:cubicBezTo>
                        <a:cubicBezTo>
                          <a:pt x="357" y="187"/>
                          <a:pt x="358" y="184"/>
                          <a:pt x="360" y="184"/>
                        </a:cubicBezTo>
                        <a:cubicBezTo>
                          <a:pt x="364" y="184"/>
                          <a:pt x="366" y="184"/>
                          <a:pt x="369" y="183"/>
                        </a:cubicBezTo>
                        <a:cubicBezTo>
                          <a:pt x="372" y="182"/>
                          <a:pt x="374" y="182"/>
                          <a:pt x="377" y="182"/>
                        </a:cubicBezTo>
                        <a:cubicBezTo>
                          <a:pt x="378" y="182"/>
                          <a:pt x="379" y="183"/>
                          <a:pt x="380" y="183"/>
                        </a:cubicBezTo>
                        <a:cubicBezTo>
                          <a:pt x="387" y="183"/>
                          <a:pt x="394" y="181"/>
                          <a:pt x="395" y="174"/>
                        </a:cubicBezTo>
                        <a:cubicBezTo>
                          <a:pt x="396" y="174"/>
                          <a:pt x="396" y="174"/>
                          <a:pt x="396" y="174"/>
                        </a:cubicBezTo>
                        <a:cubicBezTo>
                          <a:pt x="398" y="174"/>
                          <a:pt x="399" y="175"/>
                          <a:pt x="401" y="175"/>
                        </a:cubicBezTo>
                        <a:cubicBezTo>
                          <a:pt x="407" y="175"/>
                          <a:pt x="406" y="168"/>
                          <a:pt x="410" y="164"/>
                        </a:cubicBezTo>
                        <a:cubicBezTo>
                          <a:pt x="411" y="162"/>
                          <a:pt x="413" y="163"/>
                          <a:pt x="415" y="161"/>
                        </a:cubicBezTo>
                        <a:cubicBezTo>
                          <a:pt x="417" y="160"/>
                          <a:pt x="418" y="157"/>
                          <a:pt x="421" y="157"/>
                        </a:cubicBezTo>
                        <a:cubicBezTo>
                          <a:pt x="425" y="157"/>
                          <a:pt x="427" y="156"/>
                          <a:pt x="430" y="155"/>
                        </a:cubicBezTo>
                        <a:cubicBezTo>
                          <a:pt x="432" y="154"/>
                          <a:pt x="434" y="154"/>
                          <a:pt x="435" y="153"/>
                        </a:cubicBezTo>
                        <a:cubicBezTo>
                          <a:pt x="437" y="148"/>
                          <a:pt x="438" y="145"/>
                          <a:pt x="441" y="140"/>
                        </a:cubicBezTo>
                        <a:cubicBezTo>
                          <a:pt x="443" y="138"/>
                          <a:pt x="446" y="138"/>
                          <a:pt x="448" y="136"/>
                        </a:cubicBezTo>
                        <a:cubicBezTo>
                          <a:pt x="450" y="134"/>
                          <a:pt x="450" y="131"/>
                          <a:pt x="450" y="128"/>
                        </a:cubicBezTo>
                        <a:cubicBezTo>
                          <a:pt x="451" y="125"/>
                          <a:pt x="454" y="124"/>
                          <a:pt x="456" y="123"/>
                        </a:cubicBezTo>
                        <a:cubicBezTo>
                          <a:pt x="458" y="122"/>
                          <a:pt x="457" y="120"/>
                          <a:pt x="458" y="118"/>
                        </a:cubicBezTo>
                        <a:cubicBezTo>
                          <a:pt x="460" y="117"/>
                          <a:pt x="462" y="118"/>
                          <a:pt x="464" y="117"/>
                        </a:cubicBezTo>
                        <a:cubicBezTo>
                          <a:pt x="467" y="116"/>
                          <a:pt x="469" y="114"/>
                          <a:pt x="471" y="111"/>
                        </a:cubicBezTo>
                        <a:cubicBezTo>
                          <a:pt x="474" y="107"/>
                          <a:pt x="475" y="105"/>
                          <a:pt x="479" y="102"/>
                        </a:cubicBezTo>
                        <a:cubicBezTo>
                          <a:pt x="481" y="102"/>
                          <a:pt x="481" y="100"/>
                          <a:pt x="483" y="100"/>
                        </a:cubicBezTo>
                        <a:cubicBezTo>
                          <a:pt x="484" y="100"/>
                          <a:pt x="484" y="101"/>
                          <a:pt x="485" y="101"/>
                        </a:cubicBezTo>
                        <a:cubicBezTo>
                          <a:pt x="489" y="101"/>
                          <a:pt x="490" y="96"/>
                          <a:pt x="491" y="91"/>
                        </a:cubicBezTo>
                        <a:cubicBezTo>
                          <a:pt x="493" y="86"/>
                          <a:pt x="496" y="85"/>
                          <a:pt x="496" y="80"/>
                        </a:cubicBezTo>
                        <a:cubicBezTo>
                          <a:pt x="496" y="80"/>
                          <a:pt x="496" y="80"/>
                          <a:pt x="496" y="80"/>
                        </a:cubicBezTo>
                        <a:cubicBezTo>
                          <a:pt x="497" y="79"/>
                          <a:pt x="497" y="78"/>
                          <a:pt x="498" y="77"/>
                        </a:cubicBezTo>
                        <a:cubicBezTo>
                          <a:pt x="498" y="77"/>
                          <a:pt x="499" y="77"/>
                          <a:pt x="500" y="77"/>
                        </a:cubicBezTo>
                        <a:cubicBezTo>
                          <a:pt x="502" y="77"/>
                          <a:pt x="502" y="75"/>
                          <a:pt x="503" y="74"/>
                        </a:cubicBezTo>
                        <a:cubicBezTo>
                          <a:pt x="505" y="71"/>
                          <a:pt x="507" y="69"/>
                          <a:pt x="510" y="67"/>
                        </a:cubicBezTo>
                        <a:cubicBezTo>
                          <a:pt x="514" y="64"/>
                          <a:pt x="519" y="64"/>
                          <a:pt x="519" y="59"/>
                        </a:cubicBezTo>
                        <a:cubicBezTo>
                          <a:pt x="519" y="58"/>
                          <a:pt x="518" y="57"/>
                          <a:pt x="518" y="56"/>
                        </a:cubicBezTo>
                        <a:cubicBezTo>
                          <a:pt x="518" y="53"/>
                          <a:pt x="520" y="52"/>
                          <a:pt x="520" y="49"/>
                        </a:cubicBezTo>
                        <a:cubicBezTo>
                          <a:pt x="521" y="45"/>
                          <a:pt x="520" y="39"/>
                          <a:pt x="525" y="39"/>
                        </a:cubicBezTo>
                        <a:cubicBezTo>
                          <a:pt x="527" y="39"/>
                          <a:pt x="527" y="40"/>
                          <a:pt x="528" y="41"/>
                        </a:cubicBezTo>
                        <a:cubicBezTo>
                          <a:pt x="531" y="42"/>
                          <a:pt x="533" y="41"/>
                          <a:pt x="535" y="41"/>
                        </a:cubicBezTo>
                        <a:cubicBezTo>
                          <a:pt x="535" y="41"/>
                          <a:pt x="535" y="41"/>
                          <a:pt x="535" y="41"/>
                        </a:cubicBezTo>
                        <a:cubicBezTo>
                          <a:pt x="535" y="42"/>
                          <a:pt x="535" y="42"/>
                          <a:pt x="535" y="42"/>
                        </a:cubicBezTo>
                        <a:cubicBezTo>
                          <a:pt x="535" y="45"/>
                          <a:pt x="536" y="47"/>
                          <a:pt x="536" y="50"/>
                        </a:cubicBezTo>
                        <a:cubicBezTo>
                          <a:pt x="536" y="52"/>
                          <a:pt x="535" y="56"/>
                          <a:pt x="538" y="56"/>
                        </a:cubicBezTo>
                        <a:cubicBezTo>
                          <a:pt x="541" y="56"/>
                          <a:pt x="542" y="55"/>
                          <a:pt x="545" y="54"/>
                        </a:cubicBezTo>
                        <a:cubicBezTo>
                          <a:pt x="545" y="56"/>
                          <a:pt x="546" y="58"/>
                          <a:pt x="547" y="59"/>
                        </a:cubicBezTo>
                        <a:cubicBezTo>
                          <a:pt x="549" y="59"/>
                          <a:pt x="549" y="59"/>
                          <a:pt x="549" y="59"/>
                        </a:cubicBezTo>
                        <a:cubicBezTo>
                          <a:pt x="551" y="59"/>
                          <a:pt x="551" y="60"/>
                          <a:pt x="551" y="62"/>
                        </a:cubicBezTo>
                        <a:cubicBezTo>
                          <a:pt x="551" y="67"/>
                          <a:pt x="551" y="67"/>
                          <a:pt x="551" y="67"/>
                        </a:cubicBezTo>
                        <a:cubicBezTo>
                          <a:pt x="551" y="70"/>
                          <a:pt x="552" y="71"/>
                          <a:pt x="552" y="74"/>
                        </a:cubicBezTo>
                        <a:cubicBezTo>
                          <a:pt x="554" y="74"/>
                          <a:pt x="556" y="74"/>
                          <a:pt x="556" y="76"/>
                        </a:cubicBezTo>
                        <a:cubicBezTo>
                          <a:pt x="556" y="78"/>
                          <a:pt x="554" y="79"/>
                          <a:pt x="554" y="82"/>
                        </a:cubicBezTo>
                        <a:cubicBezTo>
                          <a:pt x="554" y="84"/>
                          <a:pt x="556" y="87"/>
                          <a:pt x="558" y="87"/>
                        </a:cubicBezTo>
                        <a:cubicBezTo>
                          <a:pt x="560" y="87"/>
                          <a:pt x="561" y="85"/>
                          <a:pt x="563" y="85"/>
                        </a:cubicBezTo>
                        <a:cubicBezTo>
                          <a:pt x="566" y="85"/>
                          <a:pt x="565" y="89"/>
                          <a:pt x="566" y="91"/>
                        </a:cubicBezTo>
                        <a:cubicBezTo>
                          <a:pt x="567" y="93"/>
                          <a:pt x="569" y="93"/>
                          <a:pt x="571" y="95"/>
                        </a:cubicBezTo>
                        <a:cubicBezTo>
                          <a:pt x="571" y="97"/>
                          <a:pt x="571" y="98"/>
                          <a:pt x="572" y="100"/>
                        </a:cubicBezTo>
                        <a:cubicBezTo>
                          <a:pt x="573" y="102"/>
                          <a:pt x="576" y="101"/>
                          <a:pt x="576" y="104"/>
                        </a:cubicBezTo>
                        <a:cubicBezTo>
                          <a:pt x="576" y="107"/>
                          <a:pt x="574" y="109"/>
                          <a:pt x="574" y="112"/>
                        </a:cubicBezTo>
                        <a:cubicBezTo>
                          <a:pt x="574" y="114"/>
                          <a:pt x="577" y="115"/>
                          <a:pt x="578" y="117"/>
                        </a:cubicBezTo>
                        <a:cubicBezTo>
                          <a:pt x="579" y="120"/>
                          <a:pt x="577" y="126"/>
                          <a:pt x="581" y="126"/>
                        </a:cubicBezTo>
                        <a:cubicBezTo>
                          <a:pt x="587" y="126"/>
                          <a:pt x="588" y="120"/>
                          <a:pt x="592" y="116"/>
                        </a:cubicBezTo>
                        <a:cubicBezTo>
                          <a:pt x="595" y="113"/>
                          <a:pt x="600" y="117"/>
                          <a:pt x="603" y="114"/>
                        </a:cubicBezTo>
                        <a:cubicBezTo>
                          <a:pt x="604" y="113"/>
                          <a:pt x="604" y="111"/>
                          <a:pt x="605" y="110"/>
                        </a:cubicBezTo>
                        <a:cubicBezTo>
                          <a:pt x="608" y="108"/>
                          <a:pt x="610" y="109"/>
                          <a:pt x="612" y="107"/>
                        </a:cubicBezTo>
                        <a:cubicBezTo>
                          <a:pt x="613" y="105"/>
                          <a:pt x="612" y="104"/>
                          <a:pt x="613" y="102"/>
                        </a:cubicBezTo>
                        <a:cubicBezTo>
                          <a:pt x="615" y="99"/>
                          <a:pt x="617" y="98"/>
                          <a:pt x="617" y="95"/>
                        </a:cubicBezTo>
                        <a:cubicBezTo>
                          <a:pt x="617" y="92"/>
                          <a:pt x="614" y="91"/>
                          <a:pt x="614" y="88"/>
                        </a:cubicBezTo>
                        <a:cubicBezTo>
                          <a:pt x="614" y="85"/>
                          <a:pt x="617" y="85"/>
                          <a:pt x="620" y="83"/>
                        </a:cubicBezTo>
                        <a:cubicBezTo>
                          <a:pt x="624" y="81"/>
                          <a:pt x="626" y="79"/>
                          <a:pt x="626" y="75"/>
                        </a:cubicBezTo>
                        <a:cubicBezTo>
                          <a:pt x="633" y="75"/>
                          <a:pt x="635" y="69"/>
                          <a:pt x="641" y="67"/>
                        </a:cubicBezTo>
                        <a:cubicBezTo>
                          <a:pt x="645" y="66"/>
                          <a:pt x="648" y="64"/>
                          <a:pt x="652" y="61"/>
                        </a:cubicBezTo>
                        <a:cubicBezTo>
                          <a:pt x="653" y="59"/>
                          <a:pt x="656" y="59"/>
                          <a:pt x="656" y="57"/>
                        </a:cubicBezTo>
                        <a:cubicBezTo>
                          <a:pt x="656" y="53"/>
                          <a:pt x="654" y="51"/>
                          <a:pt x="654" y="48"/>
                        </a:cubicBezTo>
                        <a:cubicBezTo>
                          <a:pt x="654" y="47"/>
                          <a:pt x="655" y="46"/>
                          <a:pt x="655" y="45"/>
                        </a:cubicBezTo>
                        <a:cubicBezTo>
                          <a:pt x="658" y="42"/>
                          <a:pt x="657" y="39"/>
                          <a:pt x="660" y="36"/>
                        </a:cubicBezTo>
                        <a:cubicBezTo>
                          <a:pt x="661" y="34"/>
                          <a:pt x="663" y="35"/>
                          <a:pt x="665" y="34"/>
                        </a:cubicBezTo>
                        <a:cubicBezTo>
                          <a:pt x="668" y="33"/>
                          <a:pt x="668" y="30"/>
                          <a:pt x="669" y="28"/>
                        </a:cubicBezTo>
                        <a:cubicBezTo>
                          <a:pt x="671" y="26"/>
                          <a:pt x="674" y="26"/>
                          <a:pt x="676" y="23"/>
                        </a:cubicBezTo>
                        <a:cubicBezTo>
                          <a:pt x="677" y="22"/>
                          <a:pt x="677" y="21"/>
                          <a:pt x="678" y="21"/>
                        </a:cubicBezTo>
                        <a:cubicBezTo>
                          <a:pt x="679" y="21"/>
                          <a:pt x="679" y="22"/>
                          <a:pt x="680" y="22"/>
                        </a:cubicBezTo>
                        <a:cubicBezTo>
                          <a:pt x="683" y="22"/>
                          <a:pt x="684" y="18"/>
                          <a:pt x="686" y="16"/>
                        </a:cubicBezTo>
                        <a:cubicBezTo>
                          <a:pt x="688" y="14"/>
                          <a:pt x="690" y="14"/>
                          <a:pt x="692" y="12"/>
                        </a:cubicBezTo>
                        <a:cubicBezTo>
                          <a:pt x="695" y="10"/>
                          <a:pt x="693" y="7"/>
                          <a:pt x="695" y="4"/>
                        </a:cubicBezTo>
                        <a:cubicBezTo>
                          <a:pt x="696" y="2"/>
                          <a:pt x="699" y="1"/>
                          <a:pt x="702" y="0"/>
                        </a:cubicBezTo>
                        <a:cubicBezTo>
                          <a:pt x="703" y="2"/>
                          <a:pt x="704" y="3"/>
                          <a:pt x="705" y="5"/>
                        </a:cubicBezTo>
                        <a:cubicBezTo>
                          <a:pt x="705" y="6"/>
                          <a:pt x="705" y="9"/>
                          <a:pt x="707" y="9"/>
                        </a:cubicBezTo>
                        <a:cubicBezTo>
                          <a:pt x="710" y="9"/>
                          <a:pt x="710" y="6"/>
                          <a:pt x="712" y="5"/>
                        </a:cubicBezTo>
                        <a:cubicBezTo>
                          <a:pt x="716" y="4"/>
                          <a:pt x="718" y="4"/>
                          <a:pt x="723" y="4"/>
                        </a:cubicBezTo>
                        <a:cubicBezTo>
                          <a:pt x="726" y="3"/>
                          <a:pt x="727" y="2"/>
                          <a:pt x="731" y="2"/>
                        </a:cubicBezTo>
                        <a:cubicBezTo>
                          <a:pt x="734" y="2"/>
                          <a:pt x="735" y="4"/>
                          <a:pt x="739" y="4"/>
                        </a:cubicBezTo>
                        <a:cubicBezTo>
                          <a:pt x="741" y="4"/>
                          <a:pt x="742" y="4"/>
                          <a:pt x="744" y="4"/>
                        </a:cubicBezTo>
                        <a:cubicBezTo>
                          <a:pt x="748" y="4"/>
                          <a:pt x="748" y="8"/>
                          <a:pt x="750" y="11"/>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61" name="Google Shape;61;p4"/>
                  <p:cNvSpPr/>
                  <p:nvPr/>
                </p:nvSpPr>
                <p:spPr>
                  <a:xfrm>
                    <a:off x="4733925" y="3662363"/>
                    <a:ext cx="701676" cy="896938"/>
                  </a:xfrm>
                  <a:custGeom>
                    <a:avLst/>
                    <a:gdLst/>
                    <a:ahLst/>
                    <a:cxnLst/>
                    <a:rect l="l" t="t" r="r" b="b"/>
                    <a:pathLst>
                      <a:path w="481" h="616" extrusionOk="0">
                        <a:moveTo>
                          <a:pt x="27" y="80"/>
                        </a:moveTo>
                        <a:cubicBezTo>
                          <a:pt x="27" y="80"/>
                          <a:pt x="27" y="81"/>
                          <a:pt x="28" y="81"/>
                        </a:cubicBezTo>
                        <a:cubicBezTo>
                          <a:pt x="31" y="81"/>
                          <a:pt x="33" y="80"/>
                          <a:pt x="35" y="82"/>
                        </a:cubicBezTo>
                        <a:cubicBezTo>
                          <a:pt x="36" y="78"/>
                          <a:pt x="37" y="75"/>
                          <a:pt x="40" y="73"/>
                        </a:cubicBezTo>
                        <a:cubicBezTo>
                          <a:pt x="42" y="72"/>
                          <a:pt x="42" y="70"/>
                          <a:pt x="44" y="70"/>
                        </a:cubicBezTo>
                        <a:cubicBezTo>
                          <a:pt x="47" y="70"/>
                          <a:pt x="48" y="73"/>
                          <a:pt x="52" y="74"/>
                        </a:cubicBezTo>
                        <a:cubicBezTo>
                          <a:pt x="54" y="74"/>
                          <a:pt x="55" y="74"/>
                          <a:pt x="57" y="74"/>
                        </a:cubicBezTo>
                        <a:cubicBezTo>
                          <a:pt x="61" y="75"/>
                          <a:pt x="63" y="78"/>
                          <a:pt x="67" y="80"/>
                        </a:cubicBezTo>
                        <a:cubicBezTo>
                          <a:pt x="71" y="82"/>
                          <a:pt x="73" y="81"/>
                          <a:pt x="77" y="81"/>
                        </a:cubicBezTo>
                        <a:cubicBezTo>
                          <a:pt x="83" y="74"/>
                          <a:pt x="86" y="70"/>
                          <a:pt x="91" y="62"/>
                        </a:cubicBezTo>
                        <a:cubicBezTo>
                          <a:pt x="93" y="58"/>
                          <a:pt x="96" y="56"/>
                          <a:pt x="97" y="51"/>
                        </a:cubicBezTo>
                        <a:cubicBezTo>
                          <a:pt x="99" y="44"/>
                          <a:pt x="97" y="40"/>
                          <a:pt x="100" y="33"/>
                        </a:cubicBezTo>
                        <a:cubicBezTo>
                          <a:pt x="101" y="31"/>
                          <a:pt x="103" y="30"/>
                          <a:pt x="105" y="29"/>
                        </a:cubicBezTo>
                        <a:cubicBezTo>
                          <a:pt x="108" y="28"/>
                          <a:pt x="109" y="26"/>
                          <a:pt x="112" y="26"/>
                        </a:cubicBezTo>
                        <a:cubicBezTo>
                          <a:pt x="116" y="26"/>
                          <a:pt x="116" y="26"/>
                          <a:pt x="116" y="26"/>
                        </a:cubicBezTo>
                        <a:cubicBezTo>
                          <a:pt x="118" y="26"/>
                          <a:pt x="119" y="24"/>
                          <a:pt x="121" y="22"/>
                        </a:cubicBezTo>
                        <a:cubicBezTo>
                          <a:pt x="122" y="21"/>
                          <a:pt x="124" y="21"/>
                          <a:pt x="125" y="20"/>
                        </a:cubicBezTo>
                        <a:cubicBezTo>
                          <a:pt x="127" y="18"/>
                          <a:pt x="128" y="15"/>
                          <a:pt x="131" y="14"/>
                        </a:cubicBezTo>
                        <a:cubicBezTo>
                          <a:pt x="135" y="15"/>
                          <a:pt x="135" y="15"/>
                          <a:pt x="135" y="15"/>
                        </a:cubicBezTo>
                        <a:cubicBezTo>
                          <a:pt x="138" y="14"/>
                          <a:pt x="137" y="11"/>
                          <a:pt x="140" y="9"/>
                        </a:cubicBezTo>
                        <a:cubicBezTo>
                          <a:pt x="144" y="7"/>
                          <a:pt x="147" y="8"/>
                          <a:pt x="151" y="6"/>
                        </a:cubicBezTo>
                        <a:cubicBezTo>
                          <a:pt x="153" y="4"/>
                          <a:pt x="153" y="0"/>
                          <a:pt x="156" y="0"/>
                        </a:cubicBezTo>
                        <a:cubicBezTo>
                          <a:pt x="157" y="0"/>
                          <a:pt x="157" y="2"/>
                          <a:pt x="158" y="3"/>
                        </a:cubicBezTo>
                        <a:cubicBezTo>
                          <a:pt x="159" y="4"/>
                          <a:pt x="160" y="5"/>
                          <a:pt x="162" y="7"/>
                        </a:cubicBezTo>
                        <a:cubicBezTo>
                          <a:pt x="165" y="11"/>
                          <a:pt x="169" y="13"/>
                          <a:pt x="174" y="13"/>
                        </a:cubicBezTo>
                        <a:cubicBezTo>
                          <a:pt x="180" y="13"/>
                          <a:pt x="180" y="4"/>
                          <a:pt x="186" y="4"/>
                        </a:cubicBezTo>
                        <a:cubicBezTo>
                          <a:pt x="189" y="4"/>
                          <a:pt x="189" y="7"/>
                          <a:pt x="192" y="8"/>
                        </a:cubicBezTo>
                        <a:cubicBezTo>
                          <a:pt x="195" y="9"/>
                          <a:pt x="197" y="9"/>
                          <a:pt x="199" y="11"/>
                        </a:cubicBezTo>
                        <a:cubicBezTo>
                          <a:pt x="201" y="12"/>
                          <a:pt x="202" y="13"/>
                          <a:pt x="203" y="13"/>
                        </a:cubicBezTo>
                        <a:cubicBezTo>
                          <a:pt x="208" y="13"/>
                          <a:pt x="208" y="13"/>
                          <a:pt x="208" y="13"/>
                        </a:cubicBezTo>
                        <a:cubicBezTo>
                          <a:pt x="208" y="13"/>
                          <a:pt x="208" y="14"/>
                          <a:pt x="208" y="14"/>
                        </a:cubicBezTo>
                        <a:cubicBezTo>
                          <a:pt x="208" y="15"/>
                          <a:pt x="208" y="15"/>
                          <a:pt x="208" y="15"/>
                        </a:cubicBezTo>
                        <a:cubicBezTo>
                          <a:pt x="208" y="16"/>
                          <a:pt x="208" y="17"/>
                          <a:pt x="209" y="17"/>
                        </a:cubicBezTo>
                        <a:cubicBezTo>
                          <a:pt x="210" y="17"/>
                          <a:pt x="210" y="17"/>
                          <a:pt x="211" y="16"/>
                        </a:cubicBezTo>
                        <a:cubicBezTo>
                          <a:pt x="213" y="17"/>
                          <a:pt x="213" y="17"/>
                          <a:pt x="213" y="17"/>
                        </a:cubicBezTo>
                        <a:cubicBezTo>
                          <a:pt x="213" y="19"/>
                          <a:pt x="212" y="23"/>
                          <a:pt x="215" y="23"/>
                        </a:cubicBezTo>
                        <a:cubicBezTo>
                          <a:pt x="220" y="23"/>
                          <a:pt x="222" y="20"/>
                          <a:pt x="226" y="17"/>
                        </a:cubicBezTo>
                        <a:cubicBezTo>
                          <a:pt x="228" y="15"/>
                          <a:pt x="230" y="16"/>
                          <a:pt x="231" y="15"/>
                        </a:cubicBezTo>
                        <a:cubicBezTo>
                          <a:pt x="233" y="13"/>
                          <a:pt x="233" y="10"/>
                          <a:pt x="236" y="10"/>
                        </a:cubicBezTo>
                        <a:cubicBezTo>
                          <a:pt x="242" y="10"/>
                          <a:pt x="242" y="10"/>
                          <a:pt x="242" y="10"/>
                        </a:cubicBezTo>
                        <a:cubicBezTo>
                          <a:pt x="244" y="10"/>
                          <a:pt x="244" y="8"/>
                          <a:pt x="246" y="8"/>
                        </a:cubicBezTo>
                        <a:cubicBezTo>
                          <a:pt x="249" y="8"/>
                          <a:pt x="249" y="11"/>
                          <a:pt x="252" y="11"/>
                        </a:cubicBezTo>
                        <a:cubicBezTo>
                          <a:pt x="252" y="11"/>
                          <a:pt x="252" y="11"/>
                          <a:pt x="252" y="11"/>
                        </a:cubicBezTo>
                        <a:cubicBezTo>
                          <a:pt x="252" y="15"/>
                          <a:pt x="253" y="16"/>
                          <a:pt x="253" y="19"/>
                        </a:cubicBezTo>
                        <a:cubicBezTo>
                          <a:pt x="253" y="21"/>
                          <a:pt x="252" y="22"/>
                          <a:pt x="252" y="23"/>
                        </a:cubicBezTo>
                        <a:cubicBezTo>
                          <a:pt x="252" y="25"/>
                          <a:pt x="253" y="25"/>
                          <a:pt x="253" y="26"/>
                        </a:cubicBezTo>
                        <a:cubicBezTo>
                          <a:pt x="251" y="27"/>
                          <a:pt x="249" y="30"/>
                          <a:pt x="249" y="33"/>
                        </a:cubicBezTo>
                        <a:cubicBezTo>
                          <a:pt x="247" y="33"/>
                          <a:pt x="246" y="35"/>
                          <a:pt x="245" y="38"/>
                        </a:cubicBezTo>
                        <a:cubicBezTo>
                          <a:pt x="244" y="39"/>
                          <a:pt x="242" y="39"/>
                          <a:pt x="242" y="41"/>
                        </a:cubicBezTo>
                        <a:cubicBezTo>
                          <a:pt x="241" y="44"/>
                          <a:pt x="240" y="46"/>
                          <a:pt x="239" y="49"/>
                        </a:cubicBezTo>
                        <a:cubicBezTo>
                          <a:pt x="238" y="50"/>
                          <a:pt x="237" y="50"/>
                          <a:pt x="236" y="52"/>
                        </a:cubicBezTo>
                        <a:cubicBezTo>
                          <a:pt x="233" y="56"/>
                          <a:pt x="232" y="59"/>
                          <a:pt x="229" y="64"/>
                        </a:cubicBezTo>
                        <a:cubicBezTo>
                          <a:pt x="228" y="65"/>
                          <a:pt x="226" y="65"/>
                          <a:pt x="226" y="66"/>
                        </a:cubicBezTo>
                        <a:cubicBezTo>
                          <a:pt x="226" y="71"/>
                          <a:pt x="231" y="72"/>
                          <a:pt x="231" y="77"/>
                        </a:cubicBezTo>
                        <a:cubicBezTo>
                          <a:pt x="231" y="87"/>
                          <a:pt x="231" y="87"/>
                          <a:pt x="231" y="87"/>
                        </a:cubicBezTo>
                        <a:cubicBezTo>
                          <a:pt x="231" y="89"/>
                          <a:pt x="231" y="90"/>
                          <a:pt x="231" y="92"/>
                        </a:cubicBezTo>
                        <a:cubicBezTo>
                          <a:pt x="231" y="95"/>
                          <a:pt x="231" y="95"/>
                          <a:pt x="231" y="95"/>
                        </a:cubicBezTo>
                        <a:cubicBezTo>
                          <a:pt x="230" y="98"/>
                          <a:pt x="230" y="99"/>
                          <a:pt x="230" y="102"/>
                        </a:cubicBezTo>
                        <a:cubicBezTo>
                          <a:pt x="230" y="108"/>
                          <a:pt x="230" y="108"/>
                          <a:pt x="230" y="108"/>
                        </a:cubicBezTo>
                        <a:cubicBezTo>
                          <a:pt x="230" y="111"/>
                          <a:pt x="228" y="113"/>
                          <a:pt x="228" y="115"/>
                        </a:cubicBezTo>
                        <a:cubicBezTo>
                          <a:pt x="228" y="118"/>
                          <a:pt x="225" y="118"/>
                          <a:pt x="225" y="120"/>
                        </a:cubicBezTo>
                        <a:cubicBezTo>
                          <a:pt x="225" y="121"/>
                          <a:pt x="225" y="122"/>
                          <a:pt x="225" y="122"/>
                        </a:cubicBezTo>
                        <a:cubicBezTo>
                          <a:pt x="225" y="123"/>
                          <a:pt x="225" y="123"/>
                          <a:pt x="225" y="124"/>
                        </a:cubicBezTo>
                        <a:cubicBezTo>
                          <a:pt x="225" y="126"/>
                          <a:pt x="224" y="126"/>
                          <a:pt x="224" y="128"/>
                        </a:cubicBezTo>
                        <a:cubicBezTo>
                          <a:pt x="223" y="131"/>
                          <a:pt x="221" y="132"/>
                          <a:pt x="220" y="134"/>
                        </a:cubicBezTo>
                        <a:cubicBezTo>
                          <a:pt x="219" y="137"/>
                          <a:pt x="219" y="139"/>
                          <a:pt x="217" y="140"/>
                        </a:cubicBezTo>
                        <a:cubicBezTo>
                          <a:pt x="210" y="144"/>
                          <a:pt x="204" y="140"/>
                          <a:pt x="198" y="144"/>
                        </a:cubicBezTo>
                        <a:cubicBezTo>
                          <a:pt x="198" y="146"/>
                          <a:pt x="198" y="147"/>
                          <a:pt x="198" y="148"/>
                        </a:cubicBezTo>
                        <a:cubicBezTo>
                          <a:pt x="198" y="150"/>
                          <a:pt x="199" y="150"/>
                          <a:pt x="199" y="151"/>
                        </a:cubicBezTo>
                        <a:cubicBezTo>
                          <a:pt x="199" y="153"/>
                          <a:pt x="199" y="154"/>
                          <a:pt x="199" y="156"/>
                        </a:cubicBezTo>
                        <a:cubicBezTo>
                          <a:pt x="199" y="158"/>
                          <a:pt x="200" y="159"/>
                          <a:pt x="200" y="160"/>
                        </a:cubicBezTo>
                        <a:cubicBezTo>
                          <a:pt x="200" y="164"/>
                          <a:pt x="196" y="166"/>
                          <a:pt x="196" y="170"/>
                        </a:cubicBezTo>
                        <a:cubicBezTo>
                          <a:pt x="196" y="177"/>
                          <a:pt x="198" y="182"/>
                          <a:pt x="203" y="188"/>
                        </a:cubicBezTo>
                        <a:cubicBezTo>
                          <a:pt x="203" y="187"/>
                          <a:pt x="203" y="186"/>
                          <a:pt x="203" y="185"/>
                        </a:cubicBezTo>
                        <a:cubicBezTo>
                          <a:pt x="203" y="182"/>
                          <a:pt x="203" y="181"/>
                          <a:pt x="203" y="178"/>
                        </a:cubicBezTo>
                        <a:cubicBezTo>
                          <a:pt x="203" y="177"/>
                          <a:pt x="203" y="177"/>
                          <a:pt x="203" y="176"/>
                        </a:cubicBezTo>
                        <a:cubicBezTo>
                          <a:pt x="208" y="176"/>
                          <a:pt x="211" y="174"/>
                          <a:pt x="217" y="174"/>
                        </a:cubicBezTo>
                        <a:cubicBezTo>
                          <a:pt x="219" y="174"/>
                          <a:pt x="219" y="177"/>
                          <a:pt x="220" y="180"/>
                        </a:cubicBezTo>
                        <a:cubicBezTo>
                          <a:pt x="220" y="183"/>
                          <a:pt x="222" y="184"/>
                          <a:pt x="222" y="187"/>
                        </a:cubicBezTo>
                        <a:cubicBezTo>
                          <a:pt x="224" y="187"/>
                          <a:pt x="224" y="187"/>
                          <a:pt x="224" y="187"/>
                        </a:cubicBezTo>
                        <a:cubicBezTo>
                          <a:pt x="229" y="187"/>
                          <a:pt x="231" y="181"/>
                          <a:pt x="236" y="181"/>
                        </a:cubicBezTo>
                        <a:cubicBezTo>
                          <a:pt x="253" y="181"/>
                          <a:pt x="253" y="181"/>
                          <a:pt x="253" y="181"/>
                        </a:cubicBezTo>
                        <a:cubicBezTo>
                          <a:pt x="254" y="181"/>
                          <a:pt x="255" y="183"/>
                          <a:pt x="256" y="183"/>
                        </a:cubicBezTo>
                        <a:cubicBezTo>
                          <a:pt x="259" y="183"/>
                          <a:pt x="260" y="181"/>
                          <a:pt x="263" y="180"/>
                        </a:cubicBezTo>
                        <a:cubicBezTo>
                          <a:pt x="261" y="178"/>
                          <a:pt x="261" y="177"/>
                          <a:pt x="259" y="175"/>
                        </a:cubicBezTo>
                        <a:cubicBezTo>
                          <a:pt x="259" y="170"/>
                          <a:pt x="259" y="167"/>
                          <a:pt x="259" y="162"/>
                        </a:cubicBezTo>
                        <a:cubicBezTo>
                          <a:pt x="259" y="162"/>
                          <a:pt x="260" y="161"/>
                          <a:pt x="260" y="160"/>
                        </a:cubicBezTo>
                        <a:cubicBezTo>
                          <a:pt x="264" y="164"/>
                          <a:pt x="268" y="167"/>
                          <a:pt x="273" y="167"/>
                        </a:cubicBezTo>
                        <a:cubicBezTo>
                          <a:pt x="278" y="167"/>
                          <a:pt x="279" y="162"/>
                          <a:pt x="283" y="162"/>
                        </a:cubicBezTo>
                        <a:cubicBezTo>
                          <a:pt x="286" y="162"/>
                          <a:pt x="290" y="161"/>
                          <a:pt x="292" y="164"/>
                        </a:cubicBezTo>
                        <a:cubicBezTo>
                          <a:pt x="293" y="167"/>
                          <a:pt x="292" y="169"/>
                          <a:pt x="292" y="172"/>
                        </a:cubicBezTo>
                        <a:cubicBezTo>
                          <a:pt x="292" y="176"/>
                          <a:pt x="292" y="176"/>
                          <a:pt x="292" y="176"/>
                        </a:cubicBezTo>
                        <a:cubicBezTo>
                          <a:pt x="292" y="185"/>
                          <a:pt x="297" y="189"/>
                          <a:pt x="299" y="198"/>
                        </a:cubicBezTo>
                        <a:cubicBezTo>
                          <a:pt x="300" y="201"/>
                          <a:pt x="299" y="203"/>
                          <a:pt x="300" y="205"/>
                        </a:cubicBezTo>
                        <a:cubicBezTo>
                          <a:pt x="302" y="211"/>
                          <a:pt x="305" y="214"/>
                          <a:pt x="310" y="218"/>
                        </a:cubicBezTo>
                        <a:cubicBezTo>
                          <a:pt x="314" y="221"/>
                          <a:pt x="312" y="230"/>
                          <a:pt x="318" y="230"/>
                        </a:cubicBezTo>
                        <a:cubicBezTo>
                          <a:pt x="319" y="230"/>
                          <a:pt x="319" y="229"/>
                          <a:pt x="321" y="229"/>
                        </a:cubicBezTo>
                        <a:cubicBezTo>
                          <a:pt x="324" y="228"/>
                          <a:pt x="326" y="229"/>
                          <a:pt x="329" y="229"/>
                        </a:cubicBezTo>
                        <a:cubicBezTo>
                          <a:pt x="339" y="227"/>
                          <a:pt x="343" y="222"/>
                          <a:pt x="353" y="222"/>
                        </a:cubicBezTo>
                        <a:cubicBezTo>
                          <a:pt x="354" y="222"/>
                          <a:pt x="354" y="222"/>
                          <a:pt x="354" y="222"/>
                        </a:cubicBezTo>
                        <a:cubicBezTo>
                          <a:pt x="354" y="226"/>
                          <a:pt x="359" y="228"/>
                          <a:pt x="359" y="232"/>
                        </a:cubicBezTo>
                        <a:cubicBezTo>
                          <a:pt x="359" y="237"/>
                          <a:pt x="353" y="237"/>
                          <a:pt x="353" y="242"/>
                        </a:cubicBezTo>
                        <a:cubicBezTo>
                          <a:pt x="353" y="245"/>
                          <a:pt x="354" y="246"/>
                          <a:pt x="355" y="249"/>
                        </a:cubicBezTo>
                        <a:cubicBezTo>
                          <a:pt x="357" y="257"/>
                          <a:pt x="359" y="262"/>
                          <a:pt x="364" y="270"/>
                        </a:cubicBezTo>
                        <a:cubicBezTo>
                          <a:pt x="367" y="270"/>
                          <a:pt x="369" y="273"/>
                          <a:pt x="372" y="273"/>
                        </a:cubicBezTo>
                        <a:cubicBezTo>
                          <a:pt x="375" y="273"/>
                          <a:pt x="375" y="269"/>
                          <a:pt x="378" y="267"/>
                        </a:cubicBezTo>
                        <a:cubicBezTo>
                          <a:pt x="382" y="264"/>
                          <a:pt x="386" y="265"/>
                          <a:pt x="391" y="264"/>
                        </a:cubicBezTo>
                        <a:cubicBezTo>
                          <a:pt x="391" y="264"/>
                          <a:pt x="391" y="263"/>
                          <a:pt x="391" y="263"/>
                        </a:cubicBezTo>
                        <a:cubicBezTo>
                          <a:pt x="391" y="261"/>
                          <a:pt x="389" y="260"/>
                          <a:pt x="389" y="258"/>
                        </a:cubicBezTo>
                        <a:cubicBezTo>
                          <a:pt x="389" y="254"/>
                          <a:pt x="394" y="253"/>
                          <a:pt x="394" y="249"/>
                        </a:cubicBezTo>
                        <a:cubicBezTo>
                          <a:pt x="394" y="247"/>
                          <a:pt x="394" y="245"/>
                          <a:pt x="394" y="242"/>
                        </a:cubicBezTo>
                        <a:cubicBezTo>
                          <a:pt x="394" y="241"/>
                          <a:pt x="394" y="241"/>
                          <a:pt x="394" y="241"/>
                        </a:cubicBezTo>
                        <a:cubicBezTo>
                          <a:pt x="394" y="238"/>
                          <a:pt x="394" y="237"/>
                          <a:pt x="394" y="235"/>
                        </a:cubicBezTo>
                        <a:cubicBezTo>
                          <a:pt x="396" y="234"/>
                          <a:pt x="399" y="233"/>
                          <a:pt x="399" y="230"/>
                        </a:cubicBezTo>
                        <a:cubicBezTo>
                          <a:pt x="399" y="229"/>
                          <a:pt x="398" y="229"/>
                          <a:pt x="398" y="227"/>
                        </a:cubicBezTo>
                        <a:cubicBezTo>
                          <a:pt x="398" y="224"/>
                          <a:pt x="401" y="224"/>
                          <a:pt x="403" y="221"/>
                        </a:cubicBezTo>
                        <a:cubicBezTo>
                          <a:pt x="404" y="222"/>
                          <a:pt x="404" y="223"/>
                          <a:pt x="405" y="223"/>
                        </a:cubicBezTo>
                        <a:cubicBezTo>
                          <a:pt x="407" y="223"/>
                          <a:pt x="407" y="220"/>
                          <a:pt x="408" y="219"/>
                        </a:cubicBezTo>
                        <a:cubicBezTo>
                          <a:pt x="410" y="217"/>
                          <a:pt x="412" y="218"/>
                          <a:pt x="416" y="218"/>
                        </a:cubicBezTo>
                        <a:cubicBezTo>
                          <a:pt x="421" y="218"/>
                          <a:pt x="421" y="218"/>
                          <a:pt x="421" y="218"/>
                        </a:cubicBezTo>
                        <a:cubicBezTo>
                          <a:pt x="424" y="218"/>
                          <a:pt x="426" y="220"/>
                          <a:pt x="429" y="220"/>
                        </a:cubicBezTo>
                        <a:cubicBezTo>
                          <a:pt x="432" y="220"/>
                          <a:pt x="433" y="216"/>
                          <a:pt x="436" y="216"/>
                        </a:cubicBezTo>
                        <a:cubicBezTo>
                          <a:pt x="439" y="216"/>
                          <a:pt x="441" y="220"/>
                          <a:pt x="445" y="220"/>
                        </a:cubicBezTo>
                        <a:cubicBezTo>
                          <a:pt x="451" y="221"/>
                          <a:pt x="454" y="223"/>
                          <a:pt x="459" y="224"/>
                        </a:cubicBezTo>
                        <a:cubicBezTo>
                          <a:pt x="468" y="226"/>
                          <a:pt x="474" y="224"/>
                          <a:pt x="481" y="228"/>
                        </a:cubicBezTo>
                        <a:cubicBezTo>
                          <a:pt x="481" y="228"/>
                          <a:pt x="481" y="228"/>
                          <a:pt x="481" y="228"/>
                        </a:cubicBezTo>
                        <a:cubicBezTo>
                          <a:pt x="480" y="231"/>
                          <a:pt x="479" y="234"/>
                          <a:pt x="478" y="237"/>
                        </a:cubicBezTo>
                        <a:cubicBezTo>
                          <a:pt x="474" y="246"/>
                          <a:pt x="469" y="249"/>
                          <a:pt x="462" y="256"/>
                        </a:cubicBezTo>
                        <a:cubicBezTo>
                          <a:pt x="458" y="259"/>
                          <a:pt x="455" y="260"/>
                          <a:pt x="453" y="265"/>
                        </a:cubicBezTo>
                        <a:cubicBezTo>
                          <a:pt x="455" y="265"/>
                          <a:pt x="455" y="265"/>
                          <a:pt x="457" y="265"/>
                        </a:cubicBezTo>
                        <a:cubicBezTo>
                          <a:pt x="457" y="266"/>
                          <a:pt x="457" y="266"/>
                          <a:pt x="457" y="266"/>
                        </a:cubicBezTo>
                        <a:cubicBezTo>
                          <a:pt x="457" y="269"/>
                          <a:pt x="454" y="270"/>
                          <a:pt x="451" y="271"/>
                        </a:cubicBezTo>
                        <a:cubicBezTo>
                          <a:pt x="448" y="272"/>
                          <a:pt x="448" y="274"/>
                          <a:pt x="446" y="277"/>
                        </a:cubicBezTo>
                        <a:cubicBezTo>
                          <a:pt x="443" y="282"/>
                          <a:pt x="441" y="285"/>
                          <a:pt x="439" y="290"/>
                        </a:cubicBezTo>
                        <a:cubicBezTo>
                          <a:pt x="437" y="296"/>
                          <a:pt x="436" y="300"/>
                          <a:pt x="434" y="306"/>
                        </a:cubicBezTo>
                        <a:cubicBezTo>
                          <a:pt x="432" y="310"/>
                          <a:pt x="431" y="313"/>
                          <a:pt x="431" y="317"/>
                        </a:cubicBezTo>
                        <a:cubicBezTo>
                          <a:pt x="431" y="321"/>
                          <a:pt x="431" y="321"/>
                          <a:pt x="431" y="321"/>
                        </a:cubicBezTo>
                        <a:cubicBezTo>
                          <a:pt x="433" y="321"/>
                          <a:pt x="433" y="321"/>
                          <a:pt x="433" y="321"/>
                        </a:cubicBezTo>
                        <a:cubicBezTo>
                          <a:pt x="434" y="321"/>
                          <a:pt x="434" y="320"/>
                          <a:pt x="435" y="320"/>
                        </a:cubicBezTo>
                        <a:cubicBezTo>
                          <a:pt x="436" y="320"/>
                          <a:pt x="436" y="320"/>
                          <a:pt x="436" y="320"/>
                        </a:cubicBezTo>
                        <a:cubicBezTo>
                          <a:pt x="436" y="326"/>
                          <a:pt x="436" y="326"/>
                          <a:pt x="436" y="326"/>
                        </a:cubicBezTo>
                        <a:cubicBezTo>
                          <a:pt x="436" y="329"/>
                          <a:pt x="435" y="332"/>
                          <a:pt x="432" y="333"/>
                        </a:cubicBezTo>
                        <a:cubicBezTo>
                          <a:pt x="428" y="336"/>
                          <a:pt x="428" y="340"/>
                          <a:pt x="428" y="345"/>
                        </a:cubicBezTo>
                        <a:cubicBezTo>
                          <a:pt x="428" y="346"/>
                          <a:pt x="430" y="347"/>
                          <a:pt x="430" y="348"/>
                        </a:cubicBezTo>
                        <a:cubicBezTo>
                          <a:pt x="430" y="349"/>
                          <a:pt x="430" y="349"/>
                          <a:pt x="430" y="350"/>
                        </a:cubicBezTo>
                        <a:cubicBezTo>
                          <a:pt x="430" y="354"/>
                          <a:pt x="427" y="356"/>
                          <a:pt x="423" y="358"/>
                        </a:cubicBezTo>
                        <a:cubicBezTo>
                          <a:pt x="419" y="361"/>
                          <a:pt x="417" y="365"/>
                          <a:pt x="416" y="371"/>
                        </a:cubicBezTo>
                        <a:cubicBezTo>
                          <a:pt x="415" y="375"/>
                          <a:pt x="415" y="377"/>
                          <a:pt x="412" y="380"/>
                        </a:cubicBezTo>
                        <a:cubicBezTo>
                          <a:pt x="411" y="382"/>
                          <a:pt x="409" y="381"/>
                          <a:pt x="407" y="382"/>
                        </a:cubicBezTo>
                        <a:cubicBezTo>
                          <a:pt x="404" y="384"/>
                          <a:pt x="403" y="386"/>
                          <a:pt x="403" y="389"/>
                        </a:cubicBezTo>
                        <a:cubicBezTo>
                          <a:pt x="403" y="393"/>
                          <a:pt x="401" y="396"/>
                          <a:pt x="398" y="398"/>
                        </a:cubicBezTo>
                        <a:cubicBezTo>
                          <a:pt x="397" y="400"/>
                          <a:pt x="394" y="401"/>
                          <a:pt x="394" y="404"/>
                        </a:cubicBezTo>
                        <a:cubicBezTo>
                          <a:pt x="394" y="406"/>
                          <a:pt x="395" y="407"/>
                          <a:pt x="395" y="409"/>
                        </a:cubicBezTo>
                        <a:cubicBezTo>
                          <a:pt x="399" y="409"/>
                          <a:pt x="401" y="413"/>
                          <a:pt x="405" y="413"/>
                        </a:cubicBezTo>
                        <a:cubicBezTo>
                          <a:pt x="406" y="413"/>
                          <a:pt x="407" y="413"/>
                          <a:pt x="408" y="413"/>
                        </a:cubicBezTo>
                        <a:cubicBezTo>
                          <a:pt x="409" y="413"/>
                          <a:pt x="409" y="413"/>
                          <a:pt x="410" y="413"/>
                        </a:cubicBezTo>
                        <a:cubicBezTo>
                          <a:pt x="410" y="414"/>
                          <a:pt x="410" y="415"/>
                          <a:pt x="410" y="416"/>
                        </a:cubicBezTo>
                        <a:cubicBezTo>
                          <a:pt x="410" y="417"/>
                          <a:pt x="410" y="417"/>
                          <a:pt x="410" y="418"/>
                        </a:cubicBezTo>
                        <a:cubicBezTo>
                          <a:pt x="410" y="419"/>
                          <a:pt x="410" y="419"/>
                          <a:pt x="410" y="419"/>
                        </a:cubicBezTo>
                        <a:cubicBezTo>
                          <a:pt x="406" y="421"/>
                          <a:pt x="403" y="421"/>
                          <a:pt x="400" y="424"/>
                        </a:cubicBezTo>
                        <a:cubicBezTo>
                          <a:pt x="398" y="426"/>
                          <a:pt x="399" y="428"/>
                          <a:pt x="398" y="430"/>
                        </a:cubicBezTo>
                        <a:cubicBezTo>
                          <a:pt x="398" y="430"/>
                          <a:pt x="399" y="431"/>
                          <a:pt x="399" y="431"/>
                        </a:cubicBezTo>
                        <a:cubicBezTo>
                          <a:pt x="402" y="431"/>
                          <a:pt x="402" y="428"/>
                          <a:pt x="404" y="427"/>
                        </a:cubicBezTo>
                        <a:cubicBezTo>
                          <a:pt x="408" y="423"/>
                          <a:pt x="411" y="422"/>
                          <a:pt x="414" y="418"/>
                        </a:cubicBezTo>
                        <a:cubicBezTo>
                          <a:pt x="415" y="417"/>
                          <a:pt x="415" y="417"/>
                          <a:pt x="415" y="417"/>
                        </a:cubicBezTo>
                        <a:cubicBezTo>
                          <a:pt x="415" y="420"/>
                          <a:pt x="415" y="420"/>
                          <a:pt x="415" y="420"/>
                        </a:cubicBezTo>
                        <a:cubicBezTo>
                          <a:pt x="415" y="422"/>
                          <a:pt x="416" y="424"/>
                          <a:pt x="416" y="426"/>
                        </a:cubicBezTo>
                        <a:cubicBezTo>
                          <a:pt x="416" y="427"/>
                          <a:pt x="414" y="427"/>
                          <a:pt x="414" y="429"/>
                        </a:cubicBezTo>
                        <a:cubicBezTo>
                          <a:pt x="414" y="433"/>
                          <a:pt x="417" y="436"/>
                          <a:pt x="417" y="440"/>
                        </a:cubicBezTo>
                        <a:cubicBezTo>
                          <a:pt x="417" y="442"/>
                          <a:pt x="417" y="443"/>
                          <a:pt x="415" y="443"/>
                        </a:cubicBezTo>
                        <a:cubicBezTo>
                          <a:pt x="413" y="443"/>
                          <a:pt x="412" y="442"/>
                          <a:pt x="410" y="442"/>
                        </a:cubicBezTo>
                        <a:cubicBezTo>
                          <a:pt x="409" y="442"/>
                          <a:pt x="408" y="442"/>
                          <a:pt x="408" y="442"/>
                        </a:cubicBezTo>
                        <a:cubicBezTo>
                          <a:pt x="408" y="446"/>
                          <a:pt x="408" y="446"/>
                          <a:pt x="408" y="446"/>
                        </a:cubicBezTo>
                        <a:cubicBezTo>
                          <a:pt x="408" y="448"/>
                          <a:pt x="405" y="448"/>
                          <a:pt x="403" y="448"/>
                        </a:cubicBezTo>
                        <a:cubicBezTo>
                          <a:pt x="402" y="448"/>
                          <a:pt x="401" y="447"/>
                          <a:pt x="399" y="447"/>
                        </a:cubicBezTo>
                        <a:cubicBezTo>
                          <a:pt x="394" y="447"/>
                          <a:pt x="391" y="449"/>
                          <a:pt x="386" y="449"/>
                        </a:cubicBezTo>
                        <a:cubicBezTo>
                          <a:pt x="379" y="449"/>
                          <a:pt x="379" y="449"/>
                          <a:pt x="379" y="449"/>
                        </a:cubicBezTo>
                        <a:cubicBezTo>
                          <a:pt x="374" y="449"/>
                          <a:pt x="372" y="453"/>
                          <a:pt x="367" y="454"/>
                        </a:cubicBezTo>
                        <a:cubicBezTo>
                          <a:pt x="360" y="455"/>
                          <a:pt x="356" y="456"/>
                          <a:pt x="350" y="459"/>
                        </a:cubicBezTo>
                        <a:cubicBezTo>
                          <a:pt x="348" y="461"/>
                          <a:pt x="345" y="461"/>
                          <a:pt x="344" y="464"/>
                        </a:cubicBezTo>
                        <a:cubicBezTo>
                          <a:pt x="340" y="467"/>
                          <a:pt x="339" y="470"/>
                          <a:pt x="337" y="474"/>
                        </a:cubicBezTo>
                        <a:cubicBezTo>
                          <a:pt x="335" y="477"/>
                          <a:pt x="332" y="479"/>
                          <a:pt x="332" y="483"/>
                        </a:cubicBezTo>
                        <a:cubicBezTo>
                          <a:pt x="331" y="489"/>
                          <a:pt x="332" y="493"/>
                          <a:pt x="330" y="499"/>
                        </a:cubicBezTo>
                        <a:cubicBezTo>
                          <a:pt x="326" y="507"/>
                          <a:pt x="321" y="510"/>
                          <a:pt x="314" y="516"/>
                        </a:cubicBezTo>
                        <a:cubicBezTo>
                          <a:pt x="311" y="519"/>
                          <a:pt x="308" y="519"/>
                          <a:pt x="305" y="522"/>
                        </a:cubicBezTo>
                        <a:cubicBezTo>
                          <a:pt x="301" y="524"/>
                          <a:pt x="300" y="527"/>
                          <a:pt x="297" y="530"/>
                        </a:cubicBezTo>
                        <a:cubicBezTo>
                          <a:pt x="294" y="532"/>
                          <a:pt x="291" y="533"/>
                          <a:pt x="288" y="536"/>
                        </a:cubicBezTo>
                        <a:cubicBezTo>
                          <a:pt x="284" y="540"/>
                          <a:pt x="281" y="543"/>
                          <a:pt x="275" y="546"/>
                        </a:cubicBezTo>
                        <a:cubicBezTo>
                          <a:pt x="270" y="549"/>
                          <a:pt x="265" y="552"/>
                          <a:pt x="265" y="558"/>
                        </a:cubicBezTo>
                        <a:cubicBezTo>
                          <a:pt x="265" y="562"/>
                          <a:pt x="267" y="564"/>
                          <a:pt x="267" y="567"/>
                        </a:cubicBezTo>
                        <a:cubicBezTo>
                          <a:pt x="267" y="572"/>
                          <a:pt x="267" y="572"/>
                          <a:pt x="267" y="572"/>
                        </a:cubicBezTo>
                        <a:cubicBezTo>
                          <a:pt x="267" y="574"/>
                          <a:pt x="265" y="574"/>
                          <a:pt x="264" y="575"/>
                        </a:cubicBezTo>
                        <a:cubicBezTo>
                          <a:pt x="262" y="578"/>
                          <a:pt x="260" y="579"/>
                          <a:pt x="258" y="581"/>
                        </a:cubicBezTo>
                        <a:cubicBezTo>
                          <a:pt x="256" y="582"/>
                          <a:pt x="255" y="582"/>
                          <a:pt x="255" y="583"/>
                        </a:cubicBezTo>
                        <a:cubicBezTo>
                          <a:pt x="255" y="586"/>
                          <a:pt x="252" y="588"/>
                          <a:pt x="249" y="589"/>
                        </a:cubicBezTo>
                        <a:cubicBezTo>
                          <a:pt x="246" y="591"/>
                          <a:pt x="244" y="593"/>
                          <a:pt x="241" y="594"/>
                        </a:cubicBezTo>
                        <a:cubicBezTo>
                          <a:pt x="239" y="595"/>
                          <a:pt x="238" y="594"/>
                          <a:pt x="236" y="595"/>
                        </a:cubicBezTo>
                        <a:cubicBezTo>
                          <a:pt x="234" y="597"/>
                          <a:pt x="235" y="601"/>
                          <a:pt x="233" y="604"/>
                        </a:cubicBezTo>
                        <a:cubicBezTo>
                          <a:pt x="230" y="602"/>
                          <a:pt x="228" y="599"/>
                          <a:pt x="225" y="599"/>
                        </a:cubicBezTo>
                        <a:cubicBezTo>
                          <a:pt x="219" y="599"/>
                          <a:pt x="219" y="599"/>
                          <a:pt x="219" y="599"/>
                        </a:cubicBezTo>
                        <a:cubicBezTo>
                          <a:pt x="217" y="600"/>
                          <a:pt x="217" y="600"/>
                          <a:pt x="217" y="600"/>
                        </a:cubicBezTo>
                        <a:cubicBezTo>
                          <a:pt x="218" y="603"/>
                          <a:pt x="214" y="604"/>
                          <a:pt x="212" y="605"/>
                        </a:cubicBezTo>
                        <a:cubicBezTo>
                          <a:pt x="210" y="606"/>
                          <a:pt x="211" y="608"/>
                          <a:pt x="209" y="608"/>
                        </a:cubicBezTo>
                        <a:cubicBezTo>
                          <a:pt x="207" y="610"/>
                          <a:pt x="205" y="610"/>
                          <a:pt x="202" y="610"/>
                        </a:cubicBezTo>
                        <a:cubicBezTo>
                          <a:pt x="201" y="610"/>
                          <a:pt x="201" y="609"/>
                          <a:pt x="201" y="609"/>
                        </a:cubicBezTo>
                        <a:cubicBezTo>
                          <a:pt x="199" y="610"/>
                          <a:pt x="197" y="610"/>
                          <a:pt x="195" y="610"/>
                        </a:cubicBezTo>
                        <a:cubicBezTo>
                          <a:pt x="195" y="613"/>
                          <a:pt x="193" y="616"/>
                          <a:pt x="191" y="616"/>
                        </a:cubicBezTo>
                        <a:cubicBezTo>
                          <a:pt x="187" y="616"/>
                          <a:pt x="186" y="615"/>
                          <a:pt x="182" y="615"/>
                        </a:cubicBezTo>
                        <a:cubicBezTo>
                          <a:pt x="182" y="615"/>
                          <a:pt x="182" y="615"/>
                          <a:pt x="182" y="615"/>
                        </a:cubicBezTo>
                        <a:cubicBezTo>
                          <a:pt x="182" y="609"/>
                          <a:pt x="179" y="606"/>
                          <a:pt x="179" y="601"/>
                        </a:cubicBezTo>
                        <a:cubicBezTo>
                          <a:pt x="179" y="601"/>
                          <a:pt x="180" y="600"/>
                          <a:pt x="180" y="600"/>
                        </a:cubicBezTo>
                        <a:cubicBezTo>
                          <a:pt x="185" y="602"/>
                          <a:pt x="189" y="602"/>
                          <a:pt x="195" y="602"/>
                        </a:cubicBezTo>
                        <a:cubicBezTo>
                          <a:pt x="199" y="602"/>
                          <a:pt x="201" y="599"/>
                          <a:pt x="205" y="596"/>
                        </a:cubicBezTo>
                        <a:cubicBezTo>
                          <a:pt x="202" y="589"/>
                          <a:pt x="195" y="588"/>
                          <a:pt x="188" y="586"/>
                        </a:cubicBezTo>
                        <a:cubicBezTo>
                          <a:pt x="185" y="585"/>
                          <a:pt x="183" y="584"/>
                          <a:pt x="181" y="582"/>
                        </a:cubicBezTo>
                        <a:cubicBezTo>
                          <a:pt x="176" y="580"/>
                          <a:pt x="173" y="581"/>
                          <a:pt x="169" y="579"/>
                        </a:cubicBezTo>
                        <a:cubicBezTo>
                          <a:pt x="168" y="578"/>
                          <a:pt x="168" y="576"/>
                          <a:pt x="166" y="575"/>
                        </a:cubicBezTo>
                        <a:cubicBezTo>
                          <a:pt x="162" y="573"/>
                          <a:pt x="158" y="574"/>
                          <a:pt x="155" y="570"/>
                        </a:cubicBezTo>
                        <a:cubicBezTo>
                          <a:pt x="161" y="570"/>
                          <a:pt x="161" y="570"/>
                          <a:pt x="161" y="570"/>
                        </a:cubicBezTo>
                        <a:cubicBezTo>
                          <a:pt x="163" y="570"/>
                          <a:pt x="163" y="570"/>
                          <a:pt x="163" y="570"/>
                        </a:cubicBezTo>
                        <a:cubicBezTo>
                          <a:pt x="164" y="570"/>
                          <a:pt x="164" y="570"/>
                          <a:pt x="165" y="570"/>
                        </a:cubicBezTo>
                        <a:cubicBezTo>
                          <a:pt x="165" y="567"/>
                          <a:pt x="167" y="565"/>
                          <a:pt x="167" y="561"/>
                        </a:cubicBezTo>
                        <a:cubicBezTo>
                          <a:pt x="167" y="558"/>
                          <a:pt x="162" y="557"/>
                          <a:pt x="162" y="553"/>
                        </a:cubicBezTo>
                        <a:cubicBezTo>
                          <a:pt x="162" y="551"/>
                          <a:pt x="165" y="550"/>
                          <a:pt x="167" y="548"/>
                        </a:cubicBezTo>
                        <a:cubicBezTo>
                          <a:pt x="169" y="546"/>
                          <a:pt x="171" y="543"/>
                          <a:pt x="171" y="539"/>
                        </a:cubicBezTo>
                        <a:cubicBezTo>
                          <a:pt x="171" y="537"/>
                          <a:pt x="170" y="536"/>
                          <a:pt x="170" y="534"/>
                        </a:cubicBezTo>
                        <a:cubicBezTo>
                          <a:pt x="171" y="527"/>
                          <a:pt x="171" y="527"/>
                          <a:pt x="171" y="527"/>
                        </a:cubicBezTo>
                        <a:cubicBezTo>
                          <a:pt x="171" y="524"/>
                          <a:pt x="171" y="522"/>
                          <a:pt x="171" y="518"/>
                        </a:cubicBezTo>
                        <a:cubicBezTo>
                          <a:pt x="171" y="515"/>
                          <a:pt x="169" y="513"/>
                          <a:pt x="167" y="511"/>
                        </a:cubicBezTo>
                        <a:cubicBezTo>
                          <a:pt x="166" y="509"/>
                          <a:pt x="166" y="507"/>
                          <a:pt x="165" y="506"/>
                        </a:cubicBezTo>
                        <a:cubicBezTo>
                          <a:pt x="163" y="504"/>
                          <a:pt x="161" y="503"/>
                          <a:pt x="161" y="501"/>
                        </a:cubicBezTo>
                        <a:cubicBezTo>
                          <a:pt x="161" y="497"/>
                          <a:pt x="166" y="496"/>
                          <a:pt x="166" y="492"/>
                        </a:cubicBezTo>
                        <a:cubicBezTo>
                          <a:pt x="166" y="489"/>
                          <a:pt x="163" y="488"/>
                          <a:pt x="162" y="486"/>
                        </a:cubicBezTo>
                        <a:cubicBezTo>
                          <a:pt x="164" y="485"/>
                          <a:pt x="164" y="483"/>
                          <a:pt x="164" y="481"/>
                        </a:cubicBezTo>
                        <a:cubicBezTo>
                          <a:pt x="164" y="479"/>
                          <a:pt x="161" y="480"/>
                          <a:pt x="159" y="479"/>
                        </a:cubicBezTo>
                        <a:cubicBezTo>
                          <a:pt x="157" y="477"/>
                          <a:pt x="156" y="475"/>
                          <a:pt x="154" y="473"/>
                        </a:cubicBezTo>
                        <a:cubicBezTo>
                          <a:pt x="153" y="470"/>
                          <a:pt x="151" y="469"/>
                          <a:pt x="151" y="466"/>
                        </a:cubicBezTo>
                        <a:cubicBezTo>
                          <a:pt x="151" y="465"/>
                          <a:pt x="152" y="465"/>
                          <a:pt x="153" y="464"/>
                        </a:cubicBezTo>
                        <a:cubicBezTo>
                          <a:pt x="153" y="461"/>
                          <a:pt x="155" y="460"/>
                          <a:pt x="155" y="457"/>
                        </a:cubicBezTo>
                        <a:cubicBezTo>
                          <a:pt x="155" y="455"/>
                          <a:pt x="153" y="455"/>
                          <a:pt x="152" y="453"/>
                        </a:cubicBezTo>
                        <a:cubicBezTo>
                          <a:pt x="155" y="442"/>
                          <a:pt x="155" y="442"/>
                          <a:pt x="155" y="442"/>
                        </a:cubicBezTo>
                        <a:cubicBezTo>
                          <a:pt x="153" y="440"/>
                          <a:pt x="153" y="436"/>
                          <a:pt x="150" y="436"/>
                        </a:cubicBezTo>
                        <a:cubicBezTo>
                          <a:pt x="147" y="436"/>
                          <a:pt x="146" y="438"/>
                          <a:pt x="144" y="438"/>
                        </a:cubicBezTo>
                        <a:cubicBezTo>
                          <a:pt x="144" y="438"/>
                          <a:pt x="143" y="438"/>
                          <a:pt x="143" y="438"/>
                        </a:cubicBezTo>
                        <a:cubicBezTo>
                          <a:pt x="143" y="434"/>
                          <a:pt x="143" y="434"/>
                          <a:pt x="143" y="434"/>
                        </a:cubicBezTo>
                        <a:cubicBezTo>
                          <a:pt x="143" y="433"/>
                          <a:pt x="144" y="432"/>
                          <a:pt x="144" y="431"/>
                        </a:cubicBezTo>
                        <a:cubicBezTo>
                          <a:pt x="144" y="427"/>
                          <a:pt x="142" y="425"/>
                          <a:pt x="142" y="421"/>
                        </a:cubicBezTo>
                        <a:cubicBezTo>
                          <a:pt x="142" y="410"/>
                          <a:pt x="142" y="410"/>
                          <a:pt x="142" y="410"/>
                        </a:cubicBezTo>
                        <a:cubicBezTo>
                          <a:pt x="142" y="409"/>
                          <a:pt x="141" y="407"/>
                          <a:pt x="141" y="406"/>
                        </a:cubicBezTo>
                        <a:cubicBezTo>
                          <a:pt x="141" y="401"/>
                          <a:pt x="143" y="399"/>
                          <a:pt x="144" y="395"/>
                        </a:cubicBezTo>
                        <a:cubicBezTo>
                          <a:pt x="144" y="394"/>
                          <a:pt x="144" y="392"/>
                          <a:pt x="145" y="391"/>
                        </a:cubicBezTo>
                        <a:cubicBezTo>
                          <a:pt x="146" y="389"/>
                          <a:pt x="148" y="389"/>
                          <a:pt x="149" y="388"/>
                        </a:cubicBezTo>
                        <a:cubicBezTo>
                          <a:pt x="152" y="380"/>
                          <a:pt x="154" y="375"/>
                          <a:pt x="157" y="368"/>
                        </a:cubicBezTo>
                        <a:cubicBezTo>
                          <a:pt x="159" y="360"/>
                          <a:pt x="161" y="356"/>
                          <a:pt x="163" y="348"/>
                        </a:cubicBezTo>
                        <a:cubicBezTo>
                          <a:pt x="164" y="346"/>
                          <a:pt x="163" y="344"/>
                          <a:pt x="164" y="343"/>
                        </a:cubicBezTo>
                        <a:cubicBezTo>
                          <a:pt x="165" y="341"/>
                          <a:pt x="168" y="342"/>
                          <a:pt x="170" y="341"/>
                        </a:cubicBezTo>
                        <a:cubicBezTo>
                          <a:pt x="173" y="339"/>
                          <a:pt x="173" y="336"/>
                          <a:pt x="173" y="333"/>
                        </a:cubicBezTo>
                        <a:cubicBezTo>
                          <a:pt x="173" y="330"/>
                          <a:pt x="168" y="331"/>
                          <a:pt x="167" y="328"/>
                        </a:cubicBezTo>
                        <a:cubicBezTo>
                          <a:pt x="166" y="324"/>
                          <a:pt x="167" y="320"/>
                          <a:pt x="164" y="318"/>
                        </a:cubicBezTo>
                        <a:cubicBezTo>
                          <a:pt x="161" y="316"/>
                          <a:pt x="158" y="316"/>
                          <a:pt x="157" y="313"/>
                        </a:cubicBezTo>
                        <a:cubicBezTo>
                          <a:pt x="155" y="309"/>
                          <a:pt x="154" y="306"/>
                          <a:pt x="151" y="302"/>
                        </a:cubicBezTo>
                        <a:cubicBezTo>
                          <a:pt x="139" y="311"/>
                          <a:pt x="135" y="319"/>
                          <a:pt x="129" y="332"/>
                        </a:cubicBezTo>
                        <a:cubicBezTo>
                          <a:pt x="126" y="339"/>
                          <a:pt x="127" y="344"/>
                          <a:pt x="121" y="348"/>
                        </a:cubicBezTo>
                        <a:cubicBezTo>
                          <a:pt x="120" y="348"/>
                          <a:pt x="120" y="348"/>
                          <a:pt x="120" y="348"/>
                        </a:cubicBezTo>
                        <a:cubicBezTo>
                          <a:pt x="119" y="344"/>
                          <a:pt x="116" y="344"/>
                          <a:pt x="115" y="340"/>
                        </a:cubicBezTo>
                        <a:cubicBezTo>
                          <a:pt x="114" y="340"/>
                          <a:pt x="113" y="342"/>
                          <a:pt x="111" y="342"/>
                        </a:cubicBezTo>
                        <a:cubicBezTo>
                          <a:pt x="110" y="342"/>
                          <a:pt x="109" y="340"/>
                          <a:pt x="108" y="339"/>
                        </a:cubicBezTo>
                        <a:cubicBezTo>
                          <a:pt x="105" y="340"/>
                          <a:pt x="105" y="343"/>
                          <a:pt x="102" y="345"/>
                        </a:cubicBezTo>
                        <a:cubicBezTo>
                          <a:pt x="96" y="344"/>
                          <a:pt x="96" y="344"/>
                          <a:pt x="96" y="344"/>
                        </a:cubicBezTo>
                        <a:cubicBezTo>
                          <a:pt x="95" y="344"/>
                          <a:pt x="94" y="345"/>
                          <a:pt x="93" y="345"/>
                        </a:cubicBezTo>
                        <a:cubicBezTo>
                          <a:pt x="90" y="345"/>
                          <a:pt x="92" y="341"/>
                          <a:pt x="90" y="339"/>
                        </a:cubicBezTo>
                        <a:cubicBezTo>
                          <a:pt x="88" y="337"/>
                          <a:pt x="87" y="336"/>
                          <a:pt x="85" y="334"/>
                        </a:cubicBezTo>
                        <a:cubicBezTo>
                          <a:pt x="84" y="333"/>
                          <a:pt x="82" y="334"/>
                          <a:pt x="80" y="333"/>
                        </a:cubicBezTo>
                        <a:cubicBezTo>
                          <a:pt x="76" y="332"/>
                          <a:pt x="73" y="331"/>
                          <a:pt x="69" y="328"/>
                        </a:cubicBezTo>
                        <a:cubicBezTo>
                          <a:pt x="67" y="326"/>
                          <a:pt x="66" y="323"/>
                          <a:pt x="62" y="323"/>
                        </a:cubicBezTo>
                        <a:cubicBezTo>
                          <a:pt x="61" y="323"/>
                          <a:pt x="61" y="327"/>
                          <a:pt x="60" y="327"/>
                        </a:cubicBezTo>
                        <a:cubicBezTo>
                          <a:pt x="56" y="327"/>
                          <a:pt x="54" y="326"/>
                          <a:pt x="52" y="324"/>
                        </a:cubicBezTo>
                        <a:cubicBezTo>
                          <a:pt x="50" y="321"/>
                          <a:pt x="51" y="319"/>
                          <a:pt x="51" y="315"/>
                        </a:cubicBezTo>
                        <a:cubicBezTo>
                          <a:pt x="47" y="316"/>
                          <a:pt x="45" y="315"/>
                          <a:pt x="41" y="315"/>
                        </a:cubicBezTo>
                        <a:cubicBezTo>
                          <a:pt x="39" y="315"/>
                          <a:pt x="38" y="316"/>
                          <a:pt x="36" y="316"/>
                        </a:cubicBezTo>
                        <a:cubicBezTo>
                          <a:pt x="33" y="316"/>
                          <a:pt x="33" y="316"/>
                          <a:pt x="33" y="316"/>
                        </a:cubicBezTo>
                        <a:cubicBezTo>
                          <a:pt x="32" y="309"/>
                          <a:pt x="32" y="306"/>
                          <a:pt x="30" y="299"/>
                        </a:cubicBezTo>
                        <a:cubicBezTo>
                          <a:pt x="30" y="298"/>
                          <a:pt x="28" y="298"/>
                          <a:pt x="28" y="296"/>
                        </a:cubicBezTo>
                        <a:cubicBezTo>
                          <a:pt x="28" y="294"/>
                          <a:pt x="29" y="293"/>
                          <a:pt x="28" y="291"/>
                        </a:cubicBezTo>
                        <a:cubicBezTo>
                          <a:pt x="26" y="288"/>
                          <a:pt x="22" y="289"/>
                          <a:pt x="22" y="286"/>
                        </a:cubicBezTo>
                        <a:cubicBezTo>
                          <a:pt x="20" y="281"/>
                          <a:pt x="21" y="275"/>
                          <a:pt x="16" y="274"/>
                        </a:cubicBezTo>
                        <a:cubicBezTo>
                          <a:pt x="18" y="269"/>
                          <a:pt x="23" y="268"/>
                          <a:pt x="23" y="263"/>
                        </a:cubicBezTo>
                        <a:cubicBezTo>
                          <a:pt x="23" y="261"/>
                          <a:pt x="25" y="261"/>
                          <a:pt x="27" y="259"/>
                        </a:cubicBezTo>
                        <a:cubicBezTo>
                          <a:pt x="28" y="257"/>
                          <a:pt x="28" y="255"/>
                          <a:pt x="28" y="253"/>
                        </a:cubicBezTo>
                        <a:cubicBezTo>
                          <a:pt x="28" y="251"/>
                          <a:pt x="27" y="251"/>
                          <a:pt x="28" y="249"/>
                        </a:cubicBezTo>
                        <a:cubicBezTo>
                          <a:pt x="17" y="250"/>
                          <a:pt x="12" y="247"/>
                          <a:pt x="2" y="246"/>
                        </a:cubicBezTo>
                        <a:cubicBezTo>
                          <a:pt x="2" y="224"/>
                          <a:pt x="2" y="224"/>
                          <a:pt x="2" y="224"/>
                        </a:cubicBezTo>
                        <a:cubicBezTo>
                          <a:pt x="2" y="220"/>
                          <a:pt x="0" y="216"/>
                          <a:pt x="3" y="213"/>
                        </a:cubicBezTo>
                        <a:cubicBezTo>
                          <a:pt x="5" y="212"/>
                          <a:pt x="7" y="211"/>
                          <a:pt x="7" y="209"/>
                        </a:cubicBezTo>
                        <a:cubicBezTo>
                          <a:pt x="7" y="208"/>
                          <a:pt x="6" y="208"/>
                          <a:pt x="6" y="208"/>
                        </a:cubicBezTo>
                        <a:cubicBezTo>
                          <a:pt x="6" y="203"/>
                          <a:pt x="9" y="200"/>
                          <a:pt x="11" y="196"/>
                        </a:cubicBezTo>
                        <a:cubicBezTo>
                          <a:pt x="12" y="191"/>
                          <a:pt x="13" y="185"/>
                          <a:pt x="19" y="185"/>
                        </a:cubicBezTo>
                        <a:cubicBezTo>
                          <a:pt x="23" y="185"/>
                          <a:pt x="23" y="185"/>
                          <a:pt x="23" y="185"/>
                        </a:cubicBezTo>
                        <a:cubicBezTo>
                          <a:pt x="26" y="186"/>
                          <a:pt x="26" y="186"/>
                          <a:pt x="26" y="186"/>
                        </a:cubicBezTo>
                        <a:cubicBezTo>
                          <a:pt x="29" y="185"/>
                          <a:pt x="29" y="181"/>
                          <a:pt x="29" y="179"/>
                        </a:cubicBezTo>
                        <a:cubicBezTo>
                          <a:pt x="29" y="175"/>
                          <a:pt x="29" y="172"/>
                          <a:pt x="27" y="169"/>
                        </a:cubicBezTo>
                        <a:cubicBezTo>
                          <a:pt x="22" y="163"/>
                          <a:pt x="16" y="161"/>
                          <a:pt x="16" y="154"/>
                        </a:cubicBezTo>
                        <a:cubicBezTo>
                          <a:pt x="16" y="151"/>
                          <a:pt x="18" y="149"/>
                          <a:pt x="18" y="146"/>
                        </a:cubicBezTo>
                        <a:cubicBezTo>
                          <a:pt x="18" y="142"/>
                          <a:pt x="12" y="142"/>
                          <a:pt x="12" y="138"/>
                        </a:cubicBezTo>
                        <a:cubicBezTo>
                          <a:pt x="12" y="135"/>
                          <a:pt x="15" y="135"/>
                          <a:pt x="16" y="133"/>
                        </a:cubicBezTo>
                        <a:cubicBezTo>
                          <a:pt x="19" y="128"/>
                          <a:pt x="19" y="125"/>
                          <a:pt x="19" y="119"/>
                        </a:cubicBezTo>
                        <a:cubicBezTo>
                          <a:pt x="19" y="117"/>
                          <a:pt x="16" y="117"/>
                          <a:pt x="14" y="115"/>
                        </a:cubicBezTo>
                        <a:cubicBezTo>
                          <a:pt x="16" y="106"/>
                          <a:pt x="16" y="106"/>
                          <a:pt x="16" y="106"/>
                        </a:cubicBezTo>
                        <a:cubicBezTo>
                          <a:pt x="16" y="102"/>
                          <a:pt x="16" y="102"/>
                          <a:pt x="16" y="102"/>
                        </a:cubicBezTo>
                        <a:cubicBezTo>
                          <a:pt x="16" y="100"/>
                          <a:pt x="14" y="99"/>
                          <a:pt x="14" y="96"/>
                        </a:cubicBezTo>
                        <a:cubicBezTo>
                          <a:pt x="14" y="91"/>
                          <a:pt x="17" y="88"/>
                          <a:pt x="21" y="85"/>
                        </a:cubicBezTo>
                        <a:cubicBezTo>
                          <a:pt x="23" y="84"/>
                          <a:pt x="24" y="81"/>
                          <a:pt x="27" y="80"/>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grpSp>
          </p:grpSp>
          <p:grpSp>
            <p:nvGrpSpPr>
              <p:cNvPr id="62" name="Google Shape;62;p4"/>
              <p:cNvGrpSpPr/>
              <p:nvPr/>
            </p:nvGrpSpPr>
            <p:grpSpPr>
              <a:xfrm rot="-121115">
                <a:off x="4897799" y="2660669"/>
                <a:ext cx="288215" cy="288269"/>
                <a:chOff x="1472375" y="1917097"/>
                <a:chExt cx="540000" cy="540000"/>
              </a:xfrm>
            </p:grpSpPr>
            <p:sp>
              <p:nvSpPr>
                <p:cNvPr id="63" name="Google Shape;63;p4"/>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64" name="Google Shape;64;p4"/>
                <p:cNvSpPr/>
                <p:nvPr/>
              </p:nvSpPr>
              <p:spPr>
                <a:xfrm>
                  <a:off x="1652375" y="2097097"/>
                  <a:ext cx="180000" cy="180000"/>
                </a:xfrm>
                <a:prstGeom prst="ellipse">
                  <a:avLst/>
                </a:prstGeom>
                <a:solidFill>
                  <a:srgbClr val="81CCEA">
                    <a:alpha val="6063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65" name="Google Shape;65;p4"/>
              <p:cNvGrpSpPr/>
              <p:nvPr/>
            </p:nvGrpSpPr>
            <p:grpSpPr>
              <a:xfrm rot="-121115">
                <a:off x="6455278" y="3268562"/>
                <a:ext cx="288215" cy="288269"/>
                <a:chOff x="1472375" y="1917097"/>
                <a:chExt cx="540000" cy="540000"/>
              </a:xfrm>
            </p:grpSpPr>
            <p:sp>
              <p:nvSpPr>
                <p:cNvPr id="66" name="Google Shape;66;p4"/>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67" name="Google Shape;67;p4"/>
                <p:cNvSpPr/>
                <p:nvPr/>
              </p:nvSpPr>
              <p:spPr>
                <a:xfrm>
                  <a:off x="1652375" y="2097097"/>
                  <a:ext cx="180000" cy="180000"/>
                </a:xfrm>
                <a:prstGeom prst="ellipse">
                  <a:avLst/>
                </a:prstGeom>
                <a:solidFill>
                  <a:srgbClr val="81CCEA">
                    <a:alpha val="6063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68" name="Google Shape;68;p4"/>
              <p:cNvGrpSpPr/>
              <p:nvPr/>
            </p:nvGrpSpPr>
            <p:grpSpPr>
              <a:xfrm rot="-121115">
                <a:off x="6357931" y="2925209"/>
                <a:ext cx="288215" cy="288269"/>
                <a:chOff x="1472375" y="1917097"/>
                <a:chExt cx="540000" cy="540000"/>
              </a:xfrm>
            </p:grpSpPr>
            <p:sp>
              <p:nvSpPr>
                <p:cNvPr id="69" name="Google Shape;69;p4"/>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70" name="Google Shape;70;p4"/>
                <p:cNvSpPr/>
                <p:nvPr/>
              </p:nvSpPr>
              <p:spPr>
                <a:xfrm>
                  <a:off x="1652375" y="2097097"/>
                  <a:ext cx="180000" cy="180000"/>
                </a:xfrm>
                <a:prstGeom prst="ellipse">
                  <a:avLst/>
                </a:prstGeom>
                <a:solidFill>
                  <a:srgbClr val="81CCEA">
                    <a:alpha val="6063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71" name="Google Shape;71;p4"/>
              <p:cNvGrpSpPr/>
              <p:nvPr/>
            </p:nvGrpSpPr>
            <p:grpSpPr>
              <a:xfrm rot="-121115">
                <a:off x="6667102" y="2645703"/>
                <a:ext cx="288215" cy="288269"/>
                <a:chOff x="1472375" y="1917097"/>
                <a:chExt cx="540000" cy="540000"/>
              </a:xfrm>
            </p:grpSpPr>
            <p:sp>
              <p:nvSpPr>
                <p:cNvPr id="72" name="Google Shape;72;p4"/>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73" name="Google Shape;73;p4"/>
                <p:cNvSpPr/>
                <p:nvPr/>
              </p:nvSpPr>
              <p:spPr>
                <a:xfrm>
                  <a:off x="1652375" y="2097097"/>
                  <a:ext cx="180000" cy="180000"/>
                </a:xfrm>
                <a:prstGeom prst="ellipse">
                  <a:avLst/>
                </a:prstGeom>
                <a:solidFill>
                  <a:srgbClr val="81CCEA">
                    <a:alpha val="6063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74" name="Google Shape;74;p4"/>
              <p:cNvGrpSpPr/>
              <p:nvPr/>
            </p:nvGrpSpPr>
            <p:grpSpPr>
              <a:xfrm rot="-121115">
                <a:off x="6442532" y="1866486"/>
                <a:ext cx="288215" cy="288269"/>
                <a:chOff x="1472375" y="1917097"/>
                <a:chExt cx="540000" cy="540000"/>
              </a:xfrm>
            </p:grpSpPr>
            <p:sp>
              <p:nvSpPr>
                <p:cNvPr id="75" name="Google Shape;75;p4"/>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76" name="Google Shape;76;p4"/>
                <p:cNvSpPr/>
                <p:nvPr/>
              </p:nvSpPr>
              <p:spPr>
                <a:xfrm>
                  <a:off x="1652375" y="2097097"/>
                  <a:ext cx="180000" cy="180000"/>
                </a:xfrm>
                <a:prstGeom prst="ellipse">
                  <a:avLst/>
                </a:prstGeom>
                <a:solidFill>
                  <a:srgbClr val="81CCEA">
                    <a:alpha val="6063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77" name="Google Shape;77;p4"/>
              <p:cNvGrpSpPr/>
              <p:nvPr/>
            </p:nvGrpSpPr>
            <p:grpSpPr>
              <a:xfrm rot="-121115">
                <a:off x="6747410" y="2244632"/>
                <a:ext cx="288215" cy="288269"/>
                <a:chOff x="1472375" y="1917097"/>
                <a:chExt cx="540000" cy="540000"/>
              </a:xfrm>
            </p:grpSpPr>
            <p:sp>
              <p:nvSpPr>
                <p:cNvPr id="78" name="Google Shape;78;p4"/>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79" name="Google Shape;79;p4"/>
                <p:cNvSpPr/>
                <p:nvPr/>
              </p:nvSpPr>
              <p:spPr>
                <a:xfrm>
                  <a:off x="1652375" y="2097097"/>
                  <a:ext cx="180000" cy="180000"/>
                </a:xfrm>
                <a:prstGeom prst="ellipse">
                  <a:avLst/>
                </a:prstGeom>
                <a:solidFill>
                  <a:srgbClr val="81CCEA">
                    <a:alpha val="6063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80" name="Google Shape;80;p4"/>
              <p:cNvGrpSpPr/>
              <p:nvPr/>
            </p:nvGrpSpPr>
            <p:grpSpPr>
              <a:xfrm rot="-121115">
                <a:off x="7464321" y="2935190"/>
                <a:ext cx="288215" cy="288269"/>
                <a:chOff x="1649011" y="2143831"/>
                <a:chExt cx="540000" cy="540000"/>
              </a:xfrm>
            </p:grpSpPr>
            <p:sp>
              <p:nvSpPr>
                <p:cNvPr id="81" name="Google Shape;81;p4"/>
                <p:cNvSpPr/>
                <p:nvPr/>
              </p:nvSpPr>
              <p:spPr>
                <a:xfrm>
                  <a:off x="1649011" y="2143831"/>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82" name="Google Shape;82;p4"/>
                <p:cNvSpPr/>
                <p:nvPr/>
              </p:nvSpPr>
              <p:spPr>
                <a:xfrm>
                  <a:off x="1829011" y="2323831"/>
                  <a:ext cx="180000" cy="180000"/>
                </a:xfrm>
                <a:prstGeom prst="ellipse">
                  <a:avLst/>
                </a:prstGeom>
                <a:solidFill>
                  <a:srgbClr val="81CCEA">
                    <a:alpha val="6063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83" name="Google Shape;83;p4"/>
              <p:cNvGrpSpPr/>
              <p:nvPr/>
            </p:nvGrpSpPr>
            <p:grpSpPr>
              <a:xfrm rot="-121115">
                <a:off x="7252249" y="3312908"/>
                <a:ext cx="288215" cy="288269"/>
                <a:chOff x="1436659" y="2929405"/>
                <a:chExt cx="540000" cy="540000"/>
              </a:xfrm>
            </p:grpSpPr>
            <p:sp>
              <p:nvSpPr>
                <p:cNvPr id="84" name="Google Shape;84;p4"/>
                <p:cNvSpPr/>
                <p:nvPr/>
              </p:nvSpPr>
              <p:spPr>
                <a:xfrm>
                  <a:off x="1436659" y="2929405"/>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85" name="Google Shape;85;p4"/>
                <p:cNvSpPr/>
                <p:nvPr/>
              </p:nvSpPr>
              <p:spPr>
                <a:xfrm>
                  <a:off x="1616659" y="3109405"/>
                  <a:ext cx="180000" cy="180000"/>
                </a:xfrm>
                <a:prstGeom prst="ellipse">
                  <a:avLst/>
                </a:prstGeom>
                <a:solidFill>
                  <a:srgbClr val="81CCEA">
                    <a:alpha val="6063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sp>
            <p:nvSpPr>
              <p:cNvPr id="86" name="Google Shape;86;p4"/>
              <p:cNvSpPr txBox="1"/>
              <p:nvPr/>
            </p:nvSpPr>
            <p:spPr>
              <a:xfrm rot="-1338">
                <a:off x="6650439" y="3078029"/>
                <a:ext cx="7710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Archivo SemiBold"/>
                    <a:ea typeface="Archivo SemiBold"/>
                    <a:cs typeface="Archivo SemiBold"/>
                    <a:sym typeface="Archivo SemiBold"/>
                  </a:rPr>
                  <a:t>Melbourne</a:t>
                </a:r>
                <a:endParaRPr sz="1067">
                  <a:solidFill>
                    <a:srgbClr val="FFFFFF"/>
                  </a:solidFill>
                  <a:latin typeface="Archivo SemiBold"/>
                  <a:ea typeface="Archivo SemiBold"/>
                  <a:cs typeface="Archivo SemiBold"/>
                  <a:sym typeface="Archivo SemiBold"/>
                </a:endParaRPr>
              </a:p>
            </p:txBody>
          </p:sp>
          <p:sp>
            <p:nvSpPr>
              <p:cNvPr id="87" name="Google Shape;87;p4"/>
              <p:cNvSpPr txBox="1"/>
              <p:nvPr/>
            </p:nvSpPr>
            <p:spPr>
              <a:xfrm rot="-1383">
                <a:off x="6901342" y="2726049"/>
                <a:ext cx="7458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Archivo SemiBold"/>
                    <a:ea typeface="Archivo SemiBold"/>
                    <a:cs typeface="Archivo SemiBold"/>
                    <a:sym typeface="Archivo SemiBold"/>
                  </a:rPr>
                  <a:t>Sydney</a:t>
                </a:r>
                <a:endParaRPr sz="1067">
                  <a:solidFill>
                    <a:srgbClr val="FFFFFF"/>
                  </a:solidFill>
                  <a:latin typeface="Archivo SemiBold"/>
                  <a:ea typeface="Archivo SemiBold"/>
                  <a:cs typeface="Archivo SemiBold"/>
                  <a:sym typeface="Archivo SemiBold"/>
                </a:endParaRPr>
              </a:p>
            </p:txBody>
          </p:sp>
          <p:sp>
            <p:nvSpPr>
              <p:cNvPr id="88" name="Google Shape;88;p4"/>
              <p:cNvSpPr txBox="1"/>
              <p:nvPr/>
            </p:nvSpPr>
            <p:spPr>
              <a:xfrm rot="-1319">
                <a:off x="6995919" y="2326734"/>
                <a:ext cx="7821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Archivo SemiBold"/>
                    <a:ea typeface="Archivo SemiBold"/>
                    <a:cs typeface="Archivo SemiBold"/>
                    <a:sym typeface="Archivo SemiBold"/>
                  </a:rPr>
                  <a:t>Brisbane</a:t>
                </a:r>
                <a:endParaRPr sz="1067">
                  <a:solidFill>
                    <a:srgbClr val="FFFFFF"/>
                  </a:solidFill>
                  <a:latin typeface="Archivo SemiBold"/>
                  <a:ea typeface="Archivo SemiBold"/>
                  <a:cs typeface="Archivo SemiBold"/>
                  <a:sym typeface="Archivo SemiBold"/>
                </a:endParaRPr>
              </a:p>
            </p:txBody>
          </p:sp>
          <p:sp>
            <p:nvSpPr>
              <p:cNvPr id="89" name="Google Shape;89;p4"/>
              <p:cNvSpPr txBox="1"/>
              <p:nvPr/>
            </p:nvSpPr>
            <p:spPr>
              <a:xfrm rot="-1273">
                <a:off x="7697776" y="3017022"/>
                <a:ext cx="8100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Archivo SemiBold"/>
                    <a:ea typeface="Archivo SemiBold"/>
                    <a:cs typeface="Archivo SemiBold"/>
                    <a:sym typeface="Archivo SemiBold"/>
                  </a:rPr>
                  <a:t>Auckland</a:t>
                </a:r>
                <a:endParaRPr sz="1067">
                  <a:solidFill>
                    <a:srgbClr val="FFFFFF"/>
                  </a:solidFill>
                  <a:latin typeface="Archivo SemiBold"/>
                  <a:ea typeface="Archivo SemiBold"/>
                  <a:cs typeface="Archivo SemiBold"/>
                  <a:sym typeface="Archivo SemiBold"/>
                </a:endParaRPr>
              </a:p>
            </p:txBody>
          </p:sp>
          <p:sp>
            <p:nvSpPr>
              <p:cNvPr id="90" name="Google Shape;90;p4"/>
              <p:cNvSpPr txBox="1"/>
              <p:nvPr/>
            </p:nvSpPr>
            <p:spPr>
              <a:xfrm rot="-1030">
                <a:off x="7482903" y="3382760"/>
                <a:ext cx="10017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Archivo SemiBold"/>
                    <a:ea typeface="Archivo SemiBold"/>
                    <a:cs typeface="Archivo SemiBold"/>
                    <a:sym typeface="Archivo SemiBold"/>
                  </a:rPr>
                  <a:t>Queenstown</a:t>
                </a:r>
                <a:endParaRPr sz="1067">
                  <a:solidFill>
                    <a:srgbClr val="FFFFFF"/>
                  </a:solidFill>
                  <a:latin typeface="Archivo SemiBold"/>
                  <a:ea typeface="Archivo SemiBold"/>
                  <a:cs typeface="Archivo SemiBold"/>
                  <a:sym typeface="Archivo SemiBold"/>
                </a:endParaRPr>
              </a:p>
            </p:txBody>
          </p:sp>
          <p:sp>
            <p:nvSpPr>
              <p:cNvPr id="91" name="Google Shape;91;p4"/>
              <p:cNvSpPr txBox="1"/>
              <p:nvPr/>
            </p:nvSpPr>
            <p:spPr>
              <a:xfrm rot="-2019">
                <a:off x="6708922" y="3340408"/>
                <a:ext cx="5109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Archivo SemiBold"/>
                    <a:ea typeface="Archivo SemiBold"/>
                    <a:cs typeface="Archivo SemiBold"/>
                    <a:sym typeface="Archivo SemiBold"/>
                  </a:rPr>
                  <a:t>Hobart</a:t>
                </a:r>
                <a:endParaRPr sz="1067">
                  <a:solidFill>
                    <a:srgbClr val="FFFFFF"/>
                  </a:solidFill>
                  <a:latin typeface="Archivo SemiBold"/>
                  <a:ea typeface="Archivo SemiBold"/>
                  <a:cs typeface="Archivo SemiBold"/>
                  <a:sym typeface="Archivo SemiBold"/>
                </a:endParaRPr>
              </a:p>
            </p:txBody>
          </p:sp>
          <p:sp>
            <p:nvSpPr>
              <p:cNvPr id="92" name="Google Shape;92;p4"/>
              <p:cNvSpPr txBox="1"/>
              <p:nvPr/>
            </p:nvSpPr>
            <p:spPr>
              <a:xfrm rot="-920">
                <a:off x="6704086" y="1926838"/>
                <a:ext cx="11214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Archivo SemiBold"/>
                    <a:ea typeface="Archivo SemiBold"/>
                    <a:cs typeface="Archivo SemiBold"/>
                    <a:sym typeface="Archivo SemiBold"/>
                  </a:rPr>
                  <a:t>Magnetic Island</a:t>
                </a:r>
                <a:endParaRPr sz="1067">
                  <a:solidFill>
                    <a:srgbClr val="FFFFFF"/>
                  </a:solidFill>
                  <a:latin typeface="Archivo SemiBold"/>
                  <a:ea typeface="Archivo SemiBold"/>
                  <a:cs typeface="Archivo SemiBold"/>
                  <a:sym typeface="Archivo SemiBold"/>
                </a:endParaRPr>
              </a:p>
            </p:txBody>
          </p:sp>
          <p:sp>
            <p:nvSpPr>
              <p:cNvPr id="93" name="Google Shape;93;p4"/>
              <p:cNvSpPr txBox="1"/>
              <p:nvPr/>
            </p:nvSpPr>
            <p:spPr>
              <a:xfrm rot="-2882">
                <a:off x="4634426" y="2724987"/>
                <a:ext cx="3579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Archivo SemiBold"/>
                    <a:ea typeface="Archivo SemiBold"/>
                    <a:cs typeface="Archivo SemiBold"/>
                    <a:sym typeface="Archivo SemiBold"/>
                  </a:rPr>
                  <a:t>Perth</a:t>
                </a:r>
                <a:endParaRPr sz="1067">
                  <a:solidFill>
                    <a:srgbClr val="FFFFFF"/>
                  </a:solidFill>
                  <a:latin typeface="Archivo SemiBold"/>
                  <a:ea typeface="Archivo SemiBold"/>
                  <a:cs typeface="Archivo SemiBold"/>
                  <a:sym typeface="Archivo SemiBold"/>
                </a:endParaRPr>
              </a:p>
            </p:txBody>
          </p:sp>
        </p:grpSp>
        <p:grpSp>
          <p:nvGrpSpPr>
            <p:cNvPr id="94" name="Google Shape;94;p4"/>
            <p:cNvGrpSpPr/>
            <p:nvPr/>
          </p:nvGrpSpPr>
          <p:grpSpPr>
            <a:xfrm rot="-120890">
              <a:off x="6350913" y="1946065"/>
              <a:ext cx="256497" cy="256551"/>
              <a:chOff x="1472375" y="1917097"/>
              <a:chExt cx="540000" cy="540000"/>
            </a:xfrm>
          </p:grpSpPr>
          <p:sp>
            <p:nvSpPr>
              <p:cNvPr id="95" name="Google Shape;95;p4"/>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96" name="Google Shape;96;p4"/>
              <p:cNvSpPr/>
              <p:nvPr/>
            </p:nvSpPr>
            <p:spPr>
              <a:xfrm>
                <a:off x="1652375" y="2097097"/>
                <a:ext cx="180000" cy="180000"/>
              </a:xfrm>
              <a:prstGeom prst="ellipse">
                <a:avLst/>
              </a:prstGeom>
              <a:solidFill>
                <a:srgbClr val="81CCEA">
                  <a:alpha val="6063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sp>
          <p:nvSpPr>
            <p:cNvPr id="97" name="Google Shape;97;p4"/>
            <p:cNvSpPr txBox="1"/>
            <p:nvPr/>
          </p:nvSpPr>
          <p:spPr>
            <a:xfrm rot="-1503">
              <a:off x="5638946" y="2018981"/>
              <a:ext cx="686100" cy="1107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GB" sz="1067">
                  <a:solidFill>
                    <a:srgbClr val="FFFFFF"/>
                  </a:solidFill>
                  <a:latin typeface="Archivo SemiBold"/>
                  <a:ea typeface="Archivo SemiBold"/>
                  <a:cs typeface="Archivo SemiBold"/>
                  <a:sym typeface="Archivo SemiBold"/>
                </a:rPr>
                <a:t>Adelaide</a:t>
              </a:r>
              <a:endParaRPr sz="1067">
                <a:solidFill>
                  <a:srgbClr val="FFFFFF"/>
                </a:solidFill>
                <a:latin typeface="Archivo SemiBold"/>
                <a:ea typeface="Archivo SemiBold"/>
                <a:cs typeface="Archivo SemiBold"/>
                <a:sym typeface="Archivo SemiBold"/>
              </a:endParaRPr>
            </a:p>
          </p:txBody>
        </p:sp>
      </p:grpSp>
    </p:spTree>
    <p:extLst>
      <p:ext uri="{BB962C8B-B14F-4D97-AF65-F5344CB8AC3E}">
        <p14:creationId xmlns:p14="http://schemas.microsoft.com/office/powerpoint/2010/main" val="461786235"/>
      </p:ext>
    </p:extLst>
  </p:cSld>
  <p:clrMapOvr>
    <a:masterClrMapping/>
  </p:clrMapOvr>
  <p:extLst>
    <p:ext uri="{DCECCB84-F9BA-43D5-87BE-67443E8EF086}">
      <p15:sldGuideLst xmlns:p15="http://schemas.microsoft.com/office/powerpoint/2012/main">
        <p15:guide id="1" orient="horz" pos="1973">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04 - Map with Mantel Group info">
  <p:cSld name="0.04 - Map with Mantel Group info">
    <p:bg>
      <p:bgPr>
        <a:gradFill>
          <a:gsLst>
            <a:gs pos="0">
              <a:schemeClr val="accent1"/>
            </a:gs>
            <a:gs pos="21000">
              <a:srgbClr val="002A41"/>
            </a:gs>
            <a:gs pos="74000">
              <a:srgbClr val="002A41"/>
            </a:gs>
            <a:gs pos="100000">
              <a:schemeClr val="accent1"/>
            </a:gs>
          </a:gsLst>
          <a:path path="circle">
            <a:fillToRect r="100000" b="100000"/>
          </a:path>
          <a:tileRect l="-100000" t="-100000"/>
        </a:gradFill>
        <a:effectLst/>
      </p:bgPr>
    </p:bg>
    <p:spTree>
      <p:nvGrpSpPr>
        <p:cNvPr id="1" name="Shape 98"/>
        <p:cNvGrpSpPr/>
        <p:nvPr/>
      </p:nvGrpSpPr>
      <p:grpSpPr>
        <a:xfrm>
          <a:off x="0" y="0"/>
          <a:ext cx="0" cy="0"/>
          <a:chOff x="0" y="0"/>
          <a:chExt cx="0" cy="0"/>
        </a:xfrm>
      </p:grpSpPr>
      <p:grpSp>
        <p:nvGrpSpPr>
          <p:cNvPr id="99" name="Google Shape;99;p5"/>
          <p:cNvGrpSpPr/>
          <p:nvPr/>
        </p:nvGrpSpPr>
        <p:grpSpPr>
          <a:xfrm>
            <a:off x="1107767" y="4085200"/>
            <a:ext cx="4568549" cy="1816000"/>
            <a:chOff x="4939463" y="3133675"/>
            <a:chExt cx="3426412" cy="1362000"/>
          </a:xfrm>
        </p:grpSpPr>
        <p:sp>
          <p:nvSpPr>
            <p:cNvPr id="100" name="Google Shape;100;p5"/>
            <p:cNvSpPr/>
            <p:nvPr/>
          </p:nvSpPr>
          <p:spPr>
            <a:xfrm>
              <a:off x="4939463" y="3133675"/>
              <a:ext cx="3426300" cy="1362000"/>
            </a:xfrm>
            <a:prstGeom prst="roundRect">
              <a:avLst>
                <a:gd name="adj" fmla="val 6460"/>
              </a:avLst>
            </a:prstGeom>
            <a:solidFill>
              <a:srgbClr val="F5F7F9">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grpSp>
          <p:nvGrpSpPr>
            <p:cNvPr id="101" name="Google Shape;101;p5"/>
            <p:cNvGrpSpPr/>
            <p:nvPr/>
          </p:nvGrpSpPr>
          <p:grpSpPr>
            <a:xfrm>
              <a:off x="5150050" y="3310300"/>
              <a:ext cx="3215825" cy="1005500"/>
              <a:chOff x="5428075" y="1203275"/>
              <a:chExt cx="3215825" cy="1005500"/>
            </a:xfrm>
          </p:grpSpPr>
          <p:sp>
            <p:nvSpPr>
              <p:cNvPr id="102" name="Google Shape;102;p5"/>
              <p:cNvSpPr txBox="1"/>
              <p:nvPr/>
            </p:nvSpPr>
            <p:spPr>
              <a:xfrm>
                <a:off x="5762400" y="1235275"/>
                <a:ext cx="2881500" cy="97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333">
                    <a:solidFill>
                      <a:srgbClr val="FFFFFF"/>
                    </a:solidFill>
                    <a:latin typeface="Inter Medium"/>
                    <a:ea typeface="Inter Medium"/>
                    <a:cs typeface="Inter Medium"/>
                    <a:sym typeface="Inter Medium"/>
                  </a:rPr>
                  <a:t>850+ team members</a:t>
                </a:r>
                <a:endParaRPr sz="1333">
                  <a:solidFill>
                    <a:srgbClr val="FFFFFF"/>
                  </a:solidFill>
                  <a:latin typeface="Inter Medium"/>
                  <a:ea typeface="Inter Medium"/>
                  <a:cs typeface="Inter Medium"/>
                  <a:sym typeface="Inter Medium"/>
                </a:endParaRPr>
              </a:p>
              <a:p>
                <a:pPr marL="0" lvl="0" indent="0" algn="l" rtl="0">
                  <a:lnSpc>
                    <a:spcPct val="115000"/>
                  </a:lnSpc>
                  <a:spcBef>
                    <a:spcPts val="933"/>
                  </a:spcBef>
                  <a:spcAft>
                    <a:spcPts val="0"/>
                  </a:spcAft>
                  <a:buClr>
                    <a:srgbClr val="000000"/>
                  </a:buClr>
                  <a:buFont typeface="Arial"/>
                  <a:buNone/>
                </a:pPr>
                <a:r>
                  <a:rPr lang="en-GB" sz="1333">
                    <a:solidFill>
                      <a:srgbClr val="FFFFFF"/>
                    </a:solidFill>
                    <a:latin typeface="Inter Medium"/>
                    <a:ea typeface="Inter Medium"/>
                    <a:cs typeface="Inter Medium"/>
                    <a:sym typeface="Inter Medium"/>
                  </a:rPr>
                  <a:t>Offices across Australia and New Zealand</a:t>
                </a:r>
                <a:endParaRPr sz="1333">
                  <a:solidFill>
                    <a:srgbClr val="FFFFFF"/>
                  </a:solidFill>
                  <a:latin typeface="Inter Medium"/>
                  <a:ea typeface="Inter Medium"/>
                  <a:cs typeface="Inter Medium"/>
                  <a:sym typeface="Inter Medium"/>
                </a:endParaRPr>
              </a:p>
              <a:p>
                <a:pPr marL="0" lvl="0" indent="0" algn="l" rtl="0">
                  <a:lnSpc>
                    <a:spcPct val="115000"/>
                  </a:lnSpc>
                  <a:spcBef>
                    <a:spcPts val="933"/>
                  </a:spcBef>
                  <a:spcAft>
                    <a:spcPts val="0"/>
                  </a:spcAft>
                  <a:buClr>
                    <a:srgbClr val="000000"/>
                  </a:buClr>
                  <a:buFont typeface="Arial"/>
                  <a:buNone/>
                </a:pPr>
                <a:r>
                  <a:rPr lang="en-GB" sz="1333">
                    <a:solidFill>
                      <a:srgbClr val="FFFFFF"/>
                    </a:solidFill>
                    <a:latin typeface="Inter Medium"/>
                    <a:ea typeface="Inter Medium"/>
                    <a:cs typeface="Inter Medium"/>
                    <a:sym typeface="Inter Medium"/>
                  </a:rPr>
                  <a:t>Voted Best Place to Work in 2021 and 2022</a:t>
                </a:r>
                <a:endParaRPr sz="1333">
                  <a:solidFill>
                    <a:srgbClr val="FFFFFF"/>
                  </a:solidFill>
                  <a:latin typeface="Inter Medium"/>
                  <a:ea typeface="Inter Medium"/>
                  <a:cs typeface="Inter Medium"/>
                  <a:sym typeface="Inter Medium"/>
                </a:endParaRPr>
              </a:p>
              <a:p>
                <a:pPr marL="0" lvl="0" indent="0" algn="l" rtl="0">
                  <a:lnSpc>
                    <a:spcPct val="115000"/>
                  </a:lnSpc>
                  <a:spcBef>
                    <a:spcPts val="933"/>
                  </a:spcBef>
                  <a:spcAft>
                    <a:spcPts val="933"/>
                  </a:spcAft>
                  <a:buClr>
                    <a:srgbClr val="000000"/>
                  </a:buClr>
                  <a:buFont typeface="Arial"/>
                  <a:buNone/>
                </a:pPr>
                <a:r>
                  <a:rPr lang="en-GB" sz="1333">
                    <a:solidFill>
                      <a:srgbClr val="FFFFFF"/>
                    </a:solidFill>
                    <a:latin typeface="Inter Medium"/>
                    <a:ea typeface="Inter Medium"/>
                    <a:cs typeface="Inter Medium"/>
                    <a:sym typeface="Inter Medium"/>
                  </a:rPr>
                  <a:t>Operating at over 150 clients</a:t>
                </a:r>
                <a:endParaRPr sz="1333">
                  <a:solidFill>
                    <a:srgbClr val="FFFFFF"/>
                  </a:solidFill>
                  <a:latin typeface="Inter Medium"/>
                  <a:ea typeface="Inter Medium"/>
                  <a:cs typeface="Inter Medium"/>
                  <a:sym typeface="Inter Medium"/>
                </a:endParaRPr>
              </a:p>
            </p:txBody>
          </p:sp>
          <p:sp>
            <p:nvSpPr>
              <p:cNvPr id="103" name="Google Shape;103;p5"/>
              <p:cNvSpPr/>
              <p:nvPr/>
            </p:nvSpPr>
            <p:spPr>
              <a:xfrm>
                <a:off x="5428075" y="1203275"/>
                <a:ext cx="190242" cy="190242"/>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3"/>
              </a:solidFill>
              <a:ln>
                <a:noFill/>
              </a:ln>
            </p:spPr>
            <p:txBody>
              <a:bodyPr spcFirstLastPara="1" wrap="square" lIns="10700" tIns="10700" rIns="10700" bIns="10700" anchor="ctr" anchorCtr="0">
                <a:noAutofit/>
              </a:bodyPr>
              <a:lstStyle/>
              <a:p>
                <a:pPr marL="0" marR="0" lvl="0" indent="0" algn="l" rtl="0">
                  <a:spcBef>
                    <a:spcPts val="0"/>
                  </a:spcBef>
                  <a:spcAft>
                    <a:spcPts val="0"/>
                  </a:spcAft>
                  <a:buNone/>
                </a:pPr>
                <a:endParaRPr sz="1067">
                  <a:solidFill>
                    <a:srgbClr val="1E5E82"/>
                  </a:solidFill>
                  <a:latin typeface="Titillium Web"/>
                  <a:ea typeface="Titillium Web"/>
                  <a:cs typeface="Titillium Web"/>
                  <a:sym typeface="Titillium Web"/>
                </a:endParaRPr>
              </a:p>
            </p:txBody>
          </p:sp>
          <p:sp>
            <p:nvSpPr>
              <p:cNvPr id="104" name="Google Shape;104;p5"/>
              <p:cNvSpPr/>
              <p:nvPr/>
            </p:nvSpPr>
            <p:spPr>
              <a:xfrm>
                <a:off x="5428075" y="1460850"/>
                <a:ext cx="190242" cy="190242"/>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3"/>
              </a:solidFill>
              <a:ln>
                <a:noFill/>
              </a:ln>
            </p:spPr>
            <p:txBody>
              <a:bodyPr spcFirstLastPara="1" wrap="square" lIns="10700" tIns="10700" rIns="10700" bIns="10700" anchor="ctr" anchorCtr="0">
                <a:noAutofit/>
              </a:bodyPr>
              <a:lstStyle/>
              <a:p>
                <a:pPr marL="0" marR="0" lvl="0" indent="0" algn="l" rtl="0">
                  <a:spcBef>
                    <a:spcPts val="0"/>
                  </a:spcBef>
                  <a:spcAft>
                    <a:spcPts val="0"/>
                  </a:spcAft>
                  <a:buNone/>
                </a:pPr>
                <a:endParaRPr sz="1067">
                  <a:solidFill>
                    <a:srgbClr val="1E5E82"/>
                  </a:solidFill>
                  <a:latin typeface="Titillium Web"/>
                  <a:ea typeface="Titillium Web"/>
                  <a:cs typeface="Titillium Web"/>
                  <a:sym typeface="Titillium Web"/>
                </a:endParaRPr>
              </a:p>
            </p:txBody>
          </p:sp>
          <p:sp>
            <p:nvSpPr>
              <p:cNvPr id="105" name="Google Shape;105;p5"/>
              <p:cNvSpPr/>
              <p:nvPr/>
            </p:nvSpPr>
            <p:spPr>
              <a:xfrm>
                <a:off x="5428075" y="1737825"/>
                <a:ext cx="190242" cy="190242"/>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3"/>
              </a:solidFill>
              <a:ln>
                <a:noFill/>
              </a:ln>
            </p:spPr>
            <p:txBody>
              <a:bodyPr spcFirstLastPara="1" wrap="square" lIns="10700" tIns="10700" rIns="10700" bIns="10700" anchor="ctr" anchorCtr="0">
                <a:noAutofit/>
              </a:bodyPr>
              <a:lstStyle/>
              <a:p>
                <a:pPr marL="0" marR="0" lvl="0" indent="0" algn="l" rtl="0">
                  <a:spcBef>
                    <a:spcPts val="0"/>
                  </a:spcBef>
                  <a:spcAft>
                    <a:spcPts val="0"/>
                  </a:spcAft>
                  <a:buNone/>
                </a:pPr>
                <a:endParaRPr sz="1067">
                  <a:solidFill>
                    <a:srgbClr val="1E5E82"/>
                  </a:solidFill>
                  <a:latin typeface="Titillium Web"/>
                  <a:ea typeface="Titillium Web"/>
                  <a:cs typeface="Titillium Web"/>
                  <a:sym typeface="Titillium Web"/>
                </a:endParaRPr>
              </a:p>
            </p:txBody>
          </p:sp>
          <p:sp>
            <p:nvSpPr>
              <p:cNvPr id="106" name="Google Shape;106;p5"/>
              <p:cNvSpPr/>
              <p:nvPr/>
            </p:nvSpPr>
            <p:spPr>
              <a:xfrm>
                <a:off x="5428075" y="1995400"/>
                <a:ext cx="190242" cy="190242"/>
              </a:xfrm>
              <a:custGeom>
                <a:avLst/>
                <a:gdLst/>
                <a:ahLst/>
                <a:cxnLst/>
                <a:rect l="l" t="t"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3"/>
              </a:solidFill>
              <a:ln>
                <a:noFill/>
              </a:ln>
            </p:spPr>
            <p:txBody>
              <a:bodyPr spcFirstLastPara="1" wrap="square" lIns="10700" tIns="10700" rIns="10700" bIns="10700" anchor="ctr" anchorCtr="0">
                <a:noAutofit/>
              </a:bodyPr>
              <a:lstStyle/>
              <a:p>
                <a:pPr marL="0" marR="0" lvl="0" indent="0" algn="l" rtl="0">
                  <a:spcBef>
                    <a:spcPts val="0"/>
                  </a:spcBef>
                  <a:spcAft>
                    <a:spcPts val="0"/>
                  </a:spcAft>
                  <a:buNone/>
                </a:pPr>
                <a:endParaRPr sz="1067">
                  <a:solidFill>
                    <a:srgbClr val="1E5E82"/>
                  </a:solidFill>
                  <a:latin typeface="Titillium Web"/>
                  <a:ea typeface="Titillium Web"/>
                  <a:cs typeface="Titillium Web"/>
                  <a:sym typeface="Titillium Web"/>
                </a:endParaRPr>
              </a:p>
            </p:txBody>
          </p:sp>
        </p:grpSp>
      </p:grpSp>
      <p:pic>
        <p:nvPicPr>
          <p:cNvPr id="107" name="Google Shape;107;p5"/>
          <p:cNvPicPr preferRelativeResize="0"/>
          <p:nvPr/>
        </p:nvPicPr>
        <p:blipFill>
          <a:blip r:embed="rId2">
            <a:alphaModFix/>
          </a:blip>
          <a:stretch>
            <a:fillRect/>
          </a:stretch>
        </p:blipFill>
        <p:spPr>
          <a:xfrm>
            <a:off x="1173634" y="1512485"/>
            <a:ext cx="4065799" cy="1467068"/>
          </a:xfrm>
          <a:prstGeom prst="rect">
            <a:avLst/>
          </a:prstGeom>
          <a:noFill/>
          <a:ln>
            <a:noFill/>
          </a:ln>
        </p:spPr>
      </p:pic>
      <p:grpSp>
        <p:nvGrpSpPr>
          <p:cNvPr id="108" name="Google Shape;108;p5"/>
          <p:cNvGrpSpPr/>
          <p:nvPr/>
        </p:nvGrpSpPr>
        <p:grpSpPr>
          <a:xfrm>
            <a:off x="6094278" y="818436"/>
            <a:ext cx="6014817" cy="3357561"/>
            <a:chOff x="5102851" y="831101"/>
            <a:chExt cx="3447282" cy="1924324"/>
          </a:xfrm>
        </p:grpSpPr>
        <p:grpSp>
          <p:nvGrpSpPr>
            <p:cNvPr id="109" name="Google Shape;109;p5"/>
            <p:cNvGrpSpPr/>
            <p:nvPr/>
          </p:nvGrpSpPr>
          <p:grpSpPr>
            <a:xfrm>
              <a:off x="5102851" y="831101"/>
              <a:ext cx="3447282" cy="1924324"/>
              <a:chOff x="4634426" y="1490533"/>
              <a:chExt cx="3873350" cy="2162162"/>
            </a:xfrm>
          </p:grpSpPr>
          <p:grpSp>
            <p:nvGrpSpPr>
              <p:cNvPr id="110" name="Google Shape;110;p5"/>
              <p:cNvGrpSpPr/>
              <p:nvPr/>
            </p:nvGrpSpPr>
            <p:grpSpPr>
              <a:xfrm rot="-121053">
                <a:off x="4879552" y="1538319"/>
                <a:ext cx="2751012" cy="2066592"/>
                <a:chOff x="3310782" y="2425915"/>
                <a:chExt cx="4866890" cy="3655418"/>
              </a:xfrm>
            </p:grpSpPr>
            <p:grpSp>
              <p:nvGrpSpPr>
                <p:cNvPr id="111" name="Google Shape;111;p5"/>
                <p:cNvGrpSpPr/>
                <p:nvPr/>
              </p:nvGrpSpPr>
              <p:grpSpPr>
                <a:xfrm>
                  <a:off x="3310782" y="2425915"/>
                  <a:ext cx="3603361" cy="3399184"/>
                  <a:chOff x="2540000" y="973138"/>
                  <a:chExt cx="4062413" cy="3832225"/>
                </a:xfrm>
              </p:grpSpPr>
              <p:sp>
                <p:nvSpPr>
                  <p:cNvPr id="112" name="Google Shape;112;p5"/>
                  <p:cNvSpPr/>
                  <p:nvPr/>
                </p:nvSpPr>
                <p:spPr>
                  <a:xfrm>
                    <a:off x="2540000" y="1339850"/>
                    <a:ext cx="1604963" cy="2360614"/>
                  </a:xfrm>
                  <a:custGeom>
                    <a:avLst/>
                    <a:gdLst/>
                    <a:ahLst/>
                    <a:cxnLst/>
                    <a:rect l="l" t="t" r="r" b="b"/>
                    <a:pathLst>
                      <a:path w="885" h="1302" extrusionOk="0">
                        <a:moveTo>
                          <a:pt x="882" y="66"/>
                        </a:moveTo>
                        <a:cubicBezTo>
                          <a:pt x="879" y="64"/>
                          <a:pt x="875" y="63"/>
                          <a:pt x="871" y="63"/>
                        </a:cubicBezTo>
                        <a:cubicBezTo>
                          <a:pt x="866" y="62"/>
                          <a:pt x="864" y="59"/>
                          <a:pt x="860" y="59"/>
                        </a:cubicBezTo>
                        <a:cubicBezTo>
                          <a:pt x="857" y="59"/>
                          <a:pt x="856" y="60"/>
                          <a:pt x="853" y="60"/>
                        </a:cubicBezTo>
                        <a:cubicBezTo>
                          <a:pt x="854" y="63"/>
                          <a:pt x="854" y="66"/>
                          <a:pt x="856" y="68"/>
                        </a:cubicBezTo>
                        <a:cubicBezTo>
                          <a:pt x="856" y="69"/>
                          <a:pt x="856" y="69"/>
                          <a:pt x="856" y="69"/>
                        </a:cubicBezTo>
                        <a:cubicBezTo>
                          <a:pt x="854" y="69"/>
                          <a:pt x="853" y="68"/>
                          <a:pt x="852" y="68"/>
                        </a:cubicBezTo>
                        <a:cubicBezTo>
                          <a:pt x="851" y="68"/>
                          <a:pt x="851" y="68"/>
                          <a:pt x="851" y="68"/>
                        </a:cubicBezTo>
                        <a:cubicBezTo>
                          <a:pt x="851" y="69"/>
                          <a:pt x="851" y="70"/>
                          <a:pt x="852" y="70"/>
                        </a:cubicBezTo>
                        <a:cubicBezTo>
                          <a:pt x="852" y="72"/>
                          <a:pt x="852" y="72"/>
                          <a:pt x="852" y="72"/>
                        </a:cubicBezTo>
                        <a:cubicBezTo>
                          <a:pt x="850" y="71"/>
                          <a:pt x="848" y="70"/>
                          <a:pt x="847" y="68"/>
                        </a:cubicBezTo>
                        <a:cubicBezTo>
                          <a:pt x="846" y="69"/>
                          <a:pt x="846" y="69"/>
                          <a:pt x="846" y="69"/>
                        </a:cubicBezTo>
                        <a:cubicBezTo>
                          <a:pt x="846" y="71"/>
                          <a:pt x="847" y="73"/>
                          <a:pt x="847" y="75"/>
                        </a:cubicBezTo>
                        <a:cubicBezTo>
                          <a:pt x="847" y="75"/>
                          <a:pt x="846" y="76"/>
                          <a:pt x="846" y="76"/>
                        </a:cubicBezTo>
                        <a:cubicBezTo>
                          <a:pt x="842" y="71"/>
                          <a:pt x="842" y="71"/>
                          <a:pt x="842" y="71"/>
                        </a:cubicBezTo>
                        <a:cubicBezTo>
                          <a:pt x="840" y="73"/>
                          <a:pt x="839" y="75"/>
                          <a:pt x="839" y="78"/>
                        </a:cubicBezTo>
                        <a:cubicBezTo>
                          <a:pt x="839" y="83"/>
                          <a:pt x="843" y="95"/>
                          <a:pt x="836" y="83"/>
                        </a:cubicBezTo>
                        <a:cubicBezTo>
                          <a:pt x="835" y="86"/>
                          <a:pt x="833" y="91"/>
                          <a:pt x="833" y="94"/>
                        </a:cubicBezTo>
                        <a:cubicBezTo>
                          <a:pt x="833" y="95"/>
                          <a:pt x="835" y="98"/>
                          <a:pt x="833" y="96"/>
                        </a:cubicBezTo>
                        <a:cubicBezTo>
                          <a:pt x="830" y="90"/>
                          <a:pt x="830" y="90"/>
                          <a:pt x="830" y="90"/>
                        </a:cubicBezTo>
                        <a:cubicBezTo>
                          <a:pt x="827" y="89"/>
                          <a:pt x="823" y="87"/>
                          <a:pt x="830" y="87"/>
                        </a:cubicBezTo>
                        <a:cubicBezTo>
                          <a:pt x="832" y="87"/>
                          <a:pt x="834" y="85"/>
                          <a:pt x="834" y="83"/>
                        </a:cubicBezTo>
                        <a:cubicBezTo>
                          <a:pt x="834" y="78"/>
                          <a:pt x="832" y="76"/>
                          <a:pt x="832" y="72"/>
                        </a:cubicBezTo>
                        <a:cubicBezTo>
                          <a:pt x="832" y="69"/>
                          <a:pt x="832" y="67"/>
                          <a:pt x="833" y="64"/>
                        </a:cubicBezTo>
                        <a:cubicBezTo>
                          <a:pt x="834" y="62"/>
                          <a:pt x="837" y="61"/>
                          <a:pt x="837" y="58"/>
                        </a:cubicBezTo>
                        <a:cubicBezTo>
                          <a:pt x="837" y="53"/>
                          <a:pt x="832" y="50"/>
                          <a:pt x="827" y="47"/>
                        </a:cubicBezTo>
                        <a:cubicBezTo>
                          <a:pt x="823" y="45"/>
                          <a:pt x="821" y="43"/>
                          <a:pt x="818" y="39"/>
                        </a:cubicBezTo>
                        <a:cubicBezTo>
                          <a:pt x="818" y="37"/>
                          <a:pt x="815" y="37"/>
                          <a:pt x="815" y="35"/>
                        </a:cubicBezTo>
                        <a:cubicBezTo>
                          <a:pt x="815" y="35"/>
                          <a:pt x="815" y="34"/>
                          <a:pt x="815" y="34"/>
                        </a:cubicBezTo>
                        <a:cubicBezTo>
                          <a:pt x="815" y="29"/>
                          <a:pt x="811" y="28"/>
                          <a:pt x="807" y="26"/>
                        </a:cubicBezTo>
                        <a:cubicBezTo>
                          <a:pt x="805" y="25"/>
                          <a:pt x="804" y="23"/>
                          <a:pt x="801" y="21"/>
                        </a:cubicBezTo>
                        <a:cubicBezTo>
                          <a:pt x="799" y="20"/>
                          <a:pt x="795" y="21"/>
                          <a:pt x="795" y="18"/>
                        </a:cubicBezTo>
                        <a:cubicBezTo>
                          <a:pt x="795" y="15"/>
                          <a:pt x="795" y="11"/>
                          <a:pt x="793" y="11"/>
                        </a:cubicBezTo>
                        <a:cubicBezTo>
                          <a:pt x="789" y="11"/>
                          <a:pt x="787" y="12"/>
                          <a:pt x="784" y="12"/>
                        </a:cubicBezTo>
                        <a:cubicBezTo>
                          <a:pt x="777" y="12"/>
                          <a:pt x="774" y="7"/>
                          <a:pt x="771" y="0"/>
                        </a:cubicBezTo>
                        <a:cubicBezTo>
                          <a:pt x="769" y="2"/>
                          <a:pt x="768" y="3"/>
                          <a:pt x="765" y="4"/>
                        </a:cubicBezTo>
                        <a:cubicBezTo>
                          <a:pt x="760" y="2"/>
                          <a:pt x="760" y="2"/>
                          <a:pt x="760" y="2"/>
                        </a:cubicBezTo>
                        <a:cubicBezTo>
                          <a:pt x="759" y="3"/>
                          <a:pt x="759" y="3"/>
                          <a:pt x="759" y="3"/>
                        </a:cubicBezTo>
                        <a:cubicBezTo>
                          <a:pt x="762" y="7"/>
                          <a:pt x="763" y="10"/>
                          <a:pt x="768" y="13"/>
                        </a:cubicBezTo>
                        <a:cubicBezTo>
                          <a:pt x="767" y="14"/>
                          <a:pt x="767" y="14"/>
                          <a:pt x="767" y="14"/>
                        </a:cubicBezTo>
                        <a:cubicBezTo>
                          <a:pt x="765" y="13"/>
                          <a:pt x="764" y="14"/>
                          <a:pt x="761" y="14"/>
                        </a:cubicBezTo>
                        <a:cubicBezTo>
                          <a:pt x="761" y="19"/>
                          <a:pt x="758" y="22"/>
                          <a:pt x="754" y="25"/>
                        </a:cubicBezTo>
                        <a:cubicBezTo>
                          <a:pt x="752" y="27"/>
                          <a:pt x="752" y="29"/>
                          <a:pt x="749" y="29"/>
                        </a:cubicBezTo>
                        <a:cubicBezTo>
                          <a:pt x="744" y="29"/>
                          <a:pt x="744" y="22"/>
                          <a:pt x="744" y="17"/>
                        </a:cubicBezTo>
                        <a:cubicBezTo>
                          <a:pt x="744" y="10"/>
                          <a:pt x="745" y="15"/>
                          <a:pt x="740" y="18"/>
                        </a:cubicBezTo>
                        <a:cubicBezTo>
                          <a:pt x="738" y="19"/>
                          <a:pt x="735" y="19"/>
                          <a:pt x="735" y="21"/>
                        </a:cubicBezTo>
                        <a:cubicBezTo>
                          <a:pt x="735" y="24"/>
                          <a:pt x="737" y="24"/>
                          <a:pt x="738" y="26"/>
                        </a:cubicBezTo>
                        <a:cubicBezTo>
                          <a:pt x="735" y="27"/>
                          <a:pt x="734" y="29"/>
                          <a:pt x="731" y="29"/>
                        </a:cubicBezTo>
                        <a:cubicBezTo>
                          <a:pt x="723" y="29"/>
                          <a:pt x="730" y="19"/>
                          <a:pt x="721" y="30"/>
                        </a:cubicBezTo>
                        <a:cubicBezTo>
                          <a:pt x="722" y="32"/>
                          <a:pt x="722" y="32"/>
                          <a:pt x="722" y="32"/>
                        </a:cubicBezTo>
                        <a:cubicBezTo>
                          <a:pt x="720" y="35"/>
                          <a:pt x="718" y="36"/>
                          <a:pt x="718" y="38"/>
                        </a:cubicBezTo>
                        <a:cubicBezTo>
                          <a:pt x="718" y="40"/>
                          <a:pt x="719" y="41"/>
                          <a:pt x="719" y="43"/>
                        </a:cubicBezTo>
                        <a:cubicBezTo>
                          <a:pt x="719" y="46"/>
                          <a:pt x="715" y="45"/>
                          <a:pt x="712" y="45"/>
                        </a:cubicBezTo>
                        <a:cubicBezTo>
                          <a:pt x="713" y="48"/>
                          <a:pt x="713" y="49"/>
                          <a:pt x="714" y="51"/>
                        </a:cubicBezTo>
                        <a:cubicBezTo>
                          <a:pt x="713" y="50"/>
                          <a:pt x="713" y="50"/>
                          <a:pt x="713" y="50"/>
                        </a:cubicBezTo>
                        <a:cubicBezTo>
                          <a:pt x="712" y="49"/>
                          <a:pt x="710" y="48"/>
                          <a:pt x="709" y="47"/>
                        </a:cubicBezTo>
                        <a:cubicBezTo>
                          <a:pt x="708" y="45"/>
                          <a:pt x="708" y="41"/>
                          <a:pt x="706" y="41"/>
                        </a:cubicBezTo>
                        <a:cubicBezTo>
                          <a:pt x="697" y="41"/>
                          <a:pt x="699" y="56"/>
                          <a:pt x="699" y="33"/>
                        </a:cubicBezTo>
                        <a:cubicBezTo>
                          <a:pt x="699" y="33"/>
                          <a:pt x="700" y="33"/>
                          <a:pt x="700" y="32"/>
                        </a:cubicBezTo>
                        <a:cubicBezTo>
                          <a:pt x="700" y="30"/>
                          <a:pt x="697" y="29"/>
                          <a:pt x="695" y="28"/>
                        </a:cubicBezTo>
                        <a:cubicBezTo>
                          <a:pt x="695" y="40"/>
                          <a:pt x="695" y="40"/>
                          <a:pt x="695" y="40"/>
                        </a:cubicBezTo>
                        <a:cubicBezTo>
                          <a:pt x="695" y="43"/>
                          <a:pt x="695" y="44"/>
                          <a:pt x="695" y="47"/>
                        </a:cubicBezTo>
                        <a:cubicBezTo>
                          <a:pt x="691" y="47"/>
                          <a:pt x="687" y="47"/>
                          <a:pt x="685" y="51"/>
                        </a:cubicBezTo>
                        <a:cubicBezTo>
                          <a:pt x="685" y="50"/>
                          <a:pt x="684" y="50"/>
                          <a:pt x="684" y="50"/>
                        </a:cubicBezTo>
                        <a:cubicBezTo>
                          <a:pt x="684" y="48"/>
                          <a:pt x="684" y="48"/>
                          <a:pt x="684" y="48"/>
                        </a:cubicBezTo>
                        <a:cubicBezTo>
                          <a:pt x="681" y="48"/>
                          <a:pt x="681" y="48"/>
                          <a:pt x="681" y="48"/>
                        </a:cubicBezTo>
                        <a:cubicBezTo>
                          <a:pt x="680" y="48"/>
                          <a:pt x="680" y="47"/>
                          <a:pt x="679" y="47"/>
                        </a:cubicBezTo>
                        <a:cubicBezTo>
                          <a:pt x="678" y="47"/>
                          <a:pt x="678" y="48"/>
                          <a:pt x="678" y="48"/>
                        </a:cubicBezTo>
                        <a:cubicBezTo>
                          <a:pt x="678" y="52"/>
                          <a:pt x="673" y="53"/>
                          <a:pt x="673" y="57"/>
                        </a:cubicBezTo>
                        <a:cubicBezTo>
                          <a:pt x="673" y="61"/>
                          <a:pt x="676" y="63"/>
                          <a:pt x="680" y="63"/>
                        </a:cubicBezTo>
                        <a:cubicBezTo>
                          <a:pt x="680" y="64"/>
                          <a:pt x="680" y="64"/>
                          <a:pt x="680" y="64"/>
                        </a:cubicBezTo>
                        <a:cubicBezTo>
                          <a:pt x="680" y="67"/>
                          <a:pt x="679" y="67"/>
                          <a:pt x="678" y="69"/>
                        </a:cubicBezTo>
                        <a:cubicBezTo>
                          <a:pt x="678" y="70"/>
                          <a:pt x="678" y="70"/>
                          <a:pt x="678" y="70"/>
                        </a:cubicBezTo>
                        <a:cubicBezTo>
                          <a:pt x="679" y="71"/>
                          <a:pt x="679" y="71"/>
                          <a:pt x="680" y="71"/>
                        </a:cubicBezTo>
                        <a:cubicBezTo>
                          <a:pt x="681" y="71"/>
                          <a:pt x="681" y="70"/>
                          <a:pt x="682" y="70"/>
                        </a:cubicBezTo>
                        <a:cubicBezTo>
                          <a:pt x="683" y="70"/>
                          <a:pt x="683" y="72"/>
                          <a:pt x="684" y="72"/>
                        </a:cubicBezTo>
                        <a:cubicBezTo>
                          <a:pt x="685" y="72"/>
                          <a:pt x="686" y="72"/>
                          <a:pt x="686" y="72"/>
                        </a:cubicBezTo>
                        <a:cubicBezTo>
                          <a:pt x="685" y="73"/>
                          <a:pt x="684" y="73"/>
                          <a:pt x="684" y="75"/>
                        </a:cubicBezTo>
                        <a:cubicBezTo>
                          <a:pt x="684" y="77"/>
                          <a:pt x="687" y="78"/>
                          <a:pt x="689" y="80"/>
                        </a:cubicBezTo>
                        <a:cubicBezTo>
                          <a:pt x="686" y="80"/>
                          <a:pt x="685" y="81"/>
                          <a:pt x="682" y="81"/>
                        </a:cubicBezTo>
                        <a:cubicBezTo>
                          <a:pt x="678" y="81"/>
                          <a:pt x="677" y="79"/>
                          <a:pt x="673" y="77"/>
                        </a:cubicBezTo>
                        <a:cubicBezTo>
                          <a:pt x="673" y="79"/>
                          <a:pt x="673" y="80"/>
                          <a:pt x="672" y="81"/>
                        </a:cubicBezTo>
                        <a:cubicBezTo>
                          <a:pt x="665" y="78"/>
                          <a:pt x="665" y="66"/>
                          <a:pt x="664" y="79"/>
                        </a:cubicBezTo>
                        <a:cubicBezTo>
                          <a:pt x="662" y="79"/>
                          <a:pt x="660" y="79"/>
                          <a:pt x="657" y="79"/>
                        </a:cubicBezTo>
                        <a:cubicBezTo>
                          <a:pt x="657" y="80"/>
                          <a:pt x="657" y="81"/>
                          <a:pt x="657" y="82"/>
                        </a:cubicBezTo>
                        <a:cubicBezTo>
                          <a:pt x="660" y="83"/>
                          <a:pt x="660" y="83"/>
                          <a:pt x="660" y="83"/>
                        </a:cubicBezTo>
                        <a:cubicBezTo>
                          <a:pt x="662" y="82"/>
                          <a:pt x="663" y="81"/>
                          <a:pt x="666" y="81"/>
                        </a:cubicBezTo>
                        <a:cubicBezTo>
                          <a:pt x="663" y="83"/>
                          <a:pt x="662" y="84"/>
                          <a:pt x="659" y="85"/>
                        </a:cubicBezTo>
                        <a:cubicBezTo>
                          <a:pt x="660" y="88"/>
                          <a:pt x="662" y="89"/>
                          <a:pt x="664" y="89"/>
                        </a:cubicBezTo>
                        <a:cubicBezTo>
                          <a:pt x="666" y="89"/>
                          <a:pt x="667" y="87"/>
                          <a:pt x="669" y="87"/>
                        </a:cubicBezTo>
                        <a:cubicBezTo>
                          <a:pt x="668" y="89"/>
                          <a:pt x="668" y="90"/>
                          <a:pt x="668" y="93"/>
                        </a:cubicBezTo>
                        <a:cubicBezTo>
                          <a:pt x="668" y="96"/>
                          <a:pt x="678" y="106"/>
                          <a:pt x="676" y="105"/>
                        </a:cubicBezTo>
                        <a:cubicBezTo>
                          <a:pt x="671" y="103"/>
                          <a:pt x="672" y="99"/>
                          <a:pt x="668" y="99"/>
                        </a:cubicBezTo>
                        <a:cubicBezTo>
                          <a:pt x="667" y="99"/>
                          <a:pt x="666" y="101"/>
                          <a:pt x="665" y="102"/>
                        </a:cubicBezTo>
                        <a:cubicBezTo>
                          <a:pt x="663" y="100"/>
                          <a:pt x="661" y="100"/>
                          <a:pt x="660" y="98"/>
                        </a:cubicBezTo>
                        <a:cubicBezTo>
                          <a:pt x="659" y="96"/>
                          <a:pt x="661" y="94"/>
                          <a:pt x="659" y="92"/>
                        </a:cubicBezTo>
                        <a:cubicBezTo>
                          <a:pt x="657" y="90"/>
                          <a:pt x="655" y="92"/>
                          <a:pt x="653" y="91"/>
                        </a:cubicBezTo>
                        <a:cubicBezTo>
                          <a:pt x="652" y="91"/>
                          <a:pt x="652" y="90"/>
                          <a:pt x="651" y="90"/>
                        </a:cubicBezTo>
                        <a:cubicBezTo>
                          <a:pt x="647" y="90"/>
                          <a:pt x="647" y="93"/>
                          <a:pt x="644" y="95"/>
                        </a:cubicBezTo>
                        <a:cubicBezTo>
                          <a:pt x="645" y="98"/>
                          <a:pt x="645" y="98"/>
                          <a:pt x="645" y="98"/>
                        </a:cubicBezTo>
                        <a:cubicBezTo>
                          <a:pt x="644" y="100"/>
                          <a:pt x="642" y="101"/>
                          <a:pt x="640" y="101"/>
                        </a:cubicBezTo>
                        <a:cubicBezTo>
                          <a:pt x="638" y="101"/>
                          <a:pt x="637" y="99"/>
                          <a:pt x="636" y="99"/>
                        </a:cubicBezTo>
                        <a:cubicBezTo>
                          <a:pt x="635" y="101"/>
                          <a:pt x="631" y="101"/>
                          <a:pt x="631" y="104"/>
                        </a:cubicBezTo>
                        <a:cubicBezTo>
                          <a:pt x="631" y="105"/>
                          <a:pt x="632" y="106"/>
                          <a:pt x="633" y="106"/>
                        </a:cubicBezTo>
                        <a:cubicBezTo>
                          <a:pt x="630" y="108"/>
                          <a:pt x="629" y="112"/>
                          <a:pt x="629" y="115"/>
                        </a:cubicBezTo>
                        <a:cubicBezTo>
                          <a:pt x="629" y="117"/>
                          <a:pt x="631" y="119"/>
                          <a:pt x="632" y="119"/>
                        </a:cubicBezTo>
                        <a:cubicBezTo>
                          <a:pt x="633" y="119"/>
                          <a:pt x="633" y="118"/>
                          <a:pt x="634" y="118"/>
                        </a:cubicBezTo>
                        <a:cubicBezTo>
                          <a:pt x="635" y="118"/>
                          <a:pt x="635" y="118"/>
                          <a:pt x="635" y="118"/>
                        </a:cubicBezTo>
                        <a:cubicBezTo>
                          <a:pt x="635" y="120"/>
                          <a:pt x="635" y="121"/>
                          <a:pt x="635" y="123"/>
                        </a:cubicBezTo>
                        <a:cubicBezTo>
                          <a:pt x="642" y="120"/>
                          <a:pt x="644" y="115"/>
                          <a:pt x="649" y="110"/>
                        </a:cubicBezTo>
                        <a:cubicBezTo>
                          <a:pt x="649" y="116"/>
                          <a:pt x="649" y="116"/>
                          <a:pt x="649" y="116"/>
                        </a:cubicBezTo>
                        <a:cubicBezTo>
                          <a:pt x="649" y="120"/>
                          <a:pt x="642" y="120"/>
                          <a:pt x="642" y="125"/>
                        </a:cubicBezTo>
                        <a:cubicBezTo>
                          <a:pt x="642" y="126"/>
                          <a:pt x="642" y="126"/>
                          <a:pt x="642" y="128"/>
                        </a:cubicBezTo>
                        <a:cubicBezTo>
                          <a:pt x="641" y="128"/>
                          <a:pt x="640" y="129"/>
                          <a:pt x="640" y="130"/>
                        </a:cubicBezTo>
                        <a:cubicBezTo>
                          <a:pt x="640" y="132"/>
                          <a:pt x="641" y="133"/>
                          <a:pt x="641" y="135"/>
                        </a:cubicBezTo>
                        <a:cubicBezTo>
                          <a:pt x="641" y="137"/>
                          <a:pt x="638" y="137"/>
                          <a:pt x="637" y="139"/>
                        </a:cubicBezTo>
                        <a:cubicBezTo>
                          <a:pt x="635" y="139"/>
                          <a:pt x="634" y="138"/>
                          <a:pt x="633" y="137"/>
                        </a:cubicBezTo>
                        <a:cubicBezTo>
                          <a:pt x="632" y="141"/>
                          <a:pt x="632" y="143"/>
                          <a:pt x="630" y="146"/>
                        </a:cubicBezTo>
                        <a:cubicBezTo>
                          <a:pt x="632" y="147"/>
                          <a:pt x="632" y="148"/>
                          <a:pt x="634" y="148"/>
                        </a:cubicBezTo>
                        <a:cubicBezTo>
                          <a:pt x="635" y="148"/>
                          <a:pt x="636" y="147"/>
                          <a:pt x="637" y="147"/>
                        </a:cubicBezTo>
                        <a:cubicBezTo>
                          <a:pt x="639" y="147"/>
                          <a:pt x="659" y="153"/>
                          <a:pt x="654" y="154"/>
                        </a:cubicBezTo>
                        <a:cubicBezTo>
                          <a:pt x="647" y="152"/>
                          <a:pt x="643" y="154"/>
                          <a:pt x="636" y="153"/>
                        </a:cubicBezTo>
                        <a:cubicBezTo>
                          <a:pt x="633" y="152"/>
                          <a:pt x="631" y="149"/>
                          <a:pt x="628" y="149"/>
                        </a:cubicBezTo>
                        <a:cubicBezTo>
                          <a:pt x="628" y="149"/>
                          <a:pt x="627" y="150"/>
                          <a:pt x="627" y="150"/>
                        </a:cubicBezTo>
                        <a:cubicBezTo>
                          <a:pt x="627" y="153"/>
                          <a:pt x="629" y="155"/>
                          <a:pt x="632" y="155"/>
                        </a:cubicBezTo>
                        <a:cubicBezTo>
                          <a:pt x="632" y="157"/>
                          <a:pt x="631" y="157"/>
                          <a:pt x="631" y="159"/>
                        </a:cubicBezTo>
                        <a:cubicBezTo>
                          <a:pt x="629" y="157"/>
                          <a:pt x="628" y="155"/>
                          <a:pt x="625" y="155"/>
                        </a:cubicBezTo>
                        <a:cubicBezTo>
                          <a:pt x="624" y="155"/>
                          <a:pt x="624" y="156"/>
                          <a:pt x="623" y="156"/>
                        </a:cubicBezTo>
                        <a:cubicBezTo>
                          <a:pt x="618" y="156"/>
                          <a:pt x="618" y="151"/>
                          <a:pt x="616" y="148"/>
                        </a:cubicBezTo>
                        <a:cubicBezTo>
                          <a:pt x="613" y="144"/>
                          <a:pt x="610" y="145"/>
                          <a:pt x="606" y="145"/>
                        </a:cubicBezTo>
                        <a:cubicBezTo>
                          <a:pt x="605" y="145"/>
                          <a:pt x="605" y="145"/>
                          <a:pt x="605" y="145"/>
                        </a:cubicBezTo>
                        <a:cubicBezTo>
                          <a:pt x="606" y="147"/>
                          <a:pt x="608" y="148"/>
                          <a:pt x="608" y="150"/>
                        </a:cubicBezTo>
                        <a:cubicBezTo>
                          <a:pt x="608" y="151"/>
                          <a:pt x="608" y="151"/>
                          <a:pt x="608" y="151"/>
                        </a:cubicBezTo>
                        <a:cubicBezTo>
                          <a:pt x="605" y="151"/>
                          <a:pt x="605" y="151"/>
                          <a:pt x="605" y="151"/>
                        </a:cubicBezTo>
                        <a:cubicBezTo>
                          <a:pt x="603" y="151"/>
                          <a:pt x="603" y="153"/>
                          <a:pt x="601" y="153"/>
                        </a:cubicBezTo>
                        <a:cubicBezTo>
                          <a:pt x="600" y="153"/>
                          <a:pt x="599" y="151"/>
                          <a:pt x="598" y="150"/>
                        </a:cubicBezTo>
                        <a:cubicBezTo>
                          <a:pt x="595" y="147"/>
                          <a:pt x="592" y="145"/>
                          <a:pt x="592" y="141"/>
                        </a:cubicBezTo>
                        <a:cubicBezTo>
                          <a:pt x="592" y="140"/>
                          <a:pt x="592" y="139"/>
                          <a:pt x="592" y="139"/>
                        </a:cubicBezTo>
                        <a:cubicBezTo>
                          <a:pt x="590" y="139"/>
                          <a:pt x="590" y="139"/>
                          <a:pt x="590" y="139"/>
                        </a:cubicBezTo>
                        <a:cubicBezTo>
                          <a:pt x="590" y="139"/>
                          <a:pt x="589" y="139"/>
                          <a:pt x="589" y="139"/>
                        </a:cubicBezTo>
                        <a:cubicBezTo>
                          <a:pt x="588" y="139"/>
                          <a:pt x="588" y="139"/>
                          <a:pt x="587" y="139"/>
                        </a:cubicBezTo>
                        <a:cubicBezTo>
                          <a:pt x="587" y="141"/>
                          <a:pt x="586" y="142"/>
                          <a:pt x="586" y="144"/>
                        </a:cubicBezTo>
                        <a:cubicBezTo>
                          <a:pt x="586" y="144"/>
                          <a:pt x="587" y="144"/>
                          <a:pt x="587" y="145"/>
                        </a:cubicBezTo>
                        <a:cubicBezTo>
                          <a:pt x="591" y="145"/>
                          <a:pt x="591" y="145"/>
                          <a:pt x="591" y="145"/>
                        </a:cubicBezTo>
                        <a:cubicBezTo>
                          <a:pt x="591" y="152"/>
                          <a:pt x="591" y="152"/>
                          <a:pt x="591" y="152"/>
                        </a:cubicBezTo>
                        <a:cubicBezTo>
                          <a:pt x="590" y="153"/>
                          <a:pt x="588" y="153"/>
                          <a:pt x="588" y="155"/>
                        </a:cubicBezTo>
                        <a:cubicBezTo>
                          <a:pt x="588" y="157"/>
                          <a:pt x="589" y="157"/>
                          <a:pt x="589" y="159"/>
                        </a:cubicBezTo>
                        <a:cubicBezTo>
                          <a:pt x="589" y="162"/>
                          <a:pt x="585" y="162"/>
                          <a:pt x="585" y="165"/>
                        </a:cubicBezTo>
                        <a:cubicBezTo>
                          <a:pt x="585" y="169"/>
                          <a:pt x="590" y="167"/>
                          <a:pt x="592" y="169"/>
                        </a:cubicBezTo>
                        <a:cubicBezTo>
                          <a:pt x="595" y="172"/>
                          <a:pt x="594" y="176"/>
                          <a:pt x="596" y="180"/>
                        </a:cubicBezTo>
                        <a:cubicBezTo>
                          <a:pt x="598" y="180"/>
                          <a:pt x="600" y="180"/>
                          <a:pt x="602" y="179"/>
                        </a:cubicBezTo>
                        <a:cubicBezTo>
                          <a:pt x="603" y="179"/>
                          <a:pt x="603" y="179"/>
                          <a:pt x="603" y="179"/>
                        </a:cubicBezTo>
                        <a:cubicBezTo>
                          <a:pt x="601" y="181"/>
                          <a:pt x="600" y="182"/>
                          <a:pt x="597" y="183"/>
                        </a:cubicBezTo>
                        <a:cubicBezTo>
                          <a:pt x="601" y="188"/>
                          <a:pt x="604" y="191"/>
                          <a:pt x="597" y="186"/>
                        </a:cubicBezTo>
                        <a:cubicBezTo>
                          <a:pt x="599" y="191"/>
                          <a:pt x="600" y="195"/>
                          <a:pt x="603" y="200"/>
                        </a:cubicBezTo>
                        <a:cubicBezTo>
                          <a:pt x="603" y="201"/>
                          <a:pt x="603" y="201"/>
                          <a:pt x="603" y="201"/>
                        </a:cubicBezTo>
                        <a:cubicBezTo>
                          <a:pt x="599" y="198"/>
                          <a:pt x="596" y="197"/>
                          <a:pt x="592" y="194"/>
                        </a:cubicBezTo>
                        <a:cubicBezTo>
                          <a:pt x="590" y="192"/>
                          <a:pt x="591" y="187"/>
                          <a:pt x="588" y="187"/>
                        </a:cubicBezTo>
                        <a:cubicBezTo>
                          <a:pt x="586" y="187"/>
                          <a:pt x="587" y="190"/>
                          <a:pt x="587" y="192"/>
                        </a:cubicBezTo>
                        <a:cubicBezTo>
                          <a:pt x="587" y="196"/>
                          <a:pt x="589" y="197"/>
                          <a:pt x="591" y="200"/>
                        </a:cubicBezTo>
                        <a:cubicBezTo>
                          <a:pt x="590" y="201"/>
                          <a:pt x="589" y="201"/>
                          <a:pt x="587" y="201"/>
                        </a:cubicBezTo>
                        <a:cubicBezTo>
                          <a:pt x="587" y="205"/>
                          <a:pt x="584" y="206"/>
                          <a:pt x="584" y="209"/>
                        </a:cubicBezTo>
                        <a:cubicBezTo>
                          <a:pt x="584" y="210"/>
                          <a:pt x="585" y="211"/>
                          <a:pt x="585" y="212"/>
                        </a:cubicBezTo>
                        <a:cubicBezTo>
                          <a:pt x="585" y="216"/>
                          <a:pt x="582" y="233"/>
                          <a:pt x="582" y="220"/>
                        </a:cubicBezTo>
                        <a:cubicBezTo>
                          <a:pt x="582" y="219"/>
                          <a:pt x="583" y="218"/>
                          <a:pt x="583" y="216"/>
                        </a:cubicBezTo>
                        <a:cubicBezTo>
                          <a:pt x="583" y="211"/>
                          <a:pt x="579" y="210"/>
                          <a:pt x="575" y="207"/>
                        </a:cubicBezTo>
                        <a:cubicBezTo>
                          <a:pt x="571" y="202"/>
                          <a:pt x="572" y="197"/>
                          <a:pt x="569" y="191"/>
                        </a:cubicBezTo>
                        <a:cubicBezTo>
                          <a:pt x="566" y="186"/>
                          <a:pt x="560" y="185"/>
                          <a:pt x="560" y="180"/>
                        </a:cubicBezTo>
                        <a:cubicBezTo>
                          <a:pt x="560" y="178"/>
                          <a:pt x="561" y="177"/>
                          <a:pt x="561" y="176"/>
                        </a:cubicBezTo>
                        <a:cubicBezTo>
                          <a:pt x="561" y="173"/>
                          <a:pt x="561" y="173"/>
                          <a:pt x="561" y="173"/>
                        </a:cubicBezTo>
                        <a:cubicBezTo>
                          <a:pt x="560" y="173"/>
                          <a:pt x="559" y="173"/>
                          <a:pt x="558" y="172"/>
                        </a:cubicBezTo>
                        <a:cubicBezTo>
                          <a:pt x="558" y="170"/>
                          <a:pt x="558" y="170"/>
                          <a:pt x="558" y="170"/>
                        </a:cubicBezTo>
                        <a:cubicBezTo>
                          <a:pt x="555" y="166"/>
                          <a:pt x="550" y="165"/>
                          <a:pt x="550" y="161"/>
                        </a:cubicBezTo>
                        <a:cubicBezTo>
                          <a:pt x="550" y="157"/>
                          <a:pt x="552" y="156"/>
                          <a:pt x="553" y="153"/>
                        </a:cubicBezTo>
                        <a:cubicBezTo>
                          <a:pt x="551" y="153"/>
                          <a:pt x="550" y="153"/>
                          <a:pt x="548" y="153"/>
                        </a:cubicBezTo>
                        <a:cubicBezTo>
                          <a:pt x="547" y="157"/>
                          <a:pt x="544" y="160"/>
                          <a:pt x="539" y="160"/>
                        </a:cubicBezTo>
                        <a:cubicBezTo>
                          <a:pt x="540" y="163"/>
                          <a:pt x="539" y="164"/>
                          <a:pt x="539" y="167"/>
                        </a:cubicBezTo>
                        <a:cubicBezTo>
                          <a:pt x="539" y="169"/>
                          <a:pt x="541" y="171"/>
                          <a:pt x="544" y="172"/>
                        </a:cubicBezTo>
                        <a:cubicBezTo>
                          <a:pt x="543" y="172"/>
                          <a:pt x="543" y="173"/>
                          <a:pt x="543" y="173"/>
                        </a:cubicBezTo>
                        <a:cubicBezTo>
                          <a:pt x="539" y="173"/>
                          <a:pt x="537" y="175"/>
                          <a:pt x="533" y="175"/>
                        </a:cubicBezTo>
                        <a:cubicBezTo>
                          <a:pt x="531" y="175"/>
                          <a:pt x="530" y="173"/>
                          <a:pt x="528" y="172"/>
                        </a:cubicBezTo>
                        <a:cubicBezTo>
                          <a:pt x="528" y="177"/>
                          <a:pt x="529" y="179"/>
                          <a:pt x="528" y="183"/>
                        </a:cubicBezTo>
                        <a:cubicBezTo>
                          <a:pt x="527" y="183"/>
                          <a:pt x="527" y="183"/>
                          <a:pt x="527" y="183"/>
                        </a:cubicBezTo>
                        <a:cubicBezTo>
                          <a:pt x="521" y="185"/>
                          <a:pt x="518" y="189"/>
                          <a:pt x="515" y="194"/>
                        </a:cubicBezTo>
                        <a:cubicBezTo>
                          <a:pt x="511" y="199"/>
                          <a:pt x="507" y="202"/>
                          <a:pt x="507" y="208"/>
                        </a:cubicBezTo>
                        <a:cubicBezTo>
                          <a:pt x="507" y="216"/>
                          <a:pt x="509" y="221"/>
                          <a:pt x="510" y="228"/>
                        </a:cubicBezTo>
                        <a:cubicBezTo>
                          <a:pt x="510" y="233"/>
                          <a:pt x="508" y="236"/>
                          <a:pt x="511" y="239"/>
                        </a:cubicBezTo>
                        <a:cubicBezTo>
                          <a:pt x="514" y="242"/>
                          <a:pt x="520" y="240"/>
                          <a:pt x="520" y="244"/>
                        </a:cubicBezTo>
                        <a:cubicBezTo>
                          <a:pt x="520" y="253"/>
                          <a:pt x="513" y="257"/>
                          <a:pt x="505" y="261"/>
                        </a:cubicBezTo>
                        <a:cubicBezTo>
                          <a:pt x="499" y="265"/>
                          <a:pt x="496" y="269"/>
                          <a:pt x="489" y="270"/>
                        </a:cubicBezTo>
                        <a:cubicBezTo>
                          <a:pt x="486" y="271"/>
                          <a:pt x="487" y="274"/>
                          <a:pt x="484" y="276"/>
                        </a:cubicBezTo>
                        <a:cubicBezTo>
                          <a:pt x="485" y="277"/>
                          <a:pt x="487" y="278"/>
                          <a:pt x="487" y="280"/>
                        </a:cubicBezTo>
                        <a:cubicBezTo>
                          <a:pt x="487" y="283"/>
                          <a:pt x="484" y="286"/>
                          <a:pt x="481" y="286"/>
                        </a:cubicBezTo>
                        <a:cubicBezTo>
                          <a:pt x="480" y="286"/>
                          <a:pt x="480" y="286"/>
                          <a:pt x="479" y="286"/>
                        </a:cubicBezTo>
                        <a:cubicBezTo>
                          <a:pt x="479" y="287"/>
                          <a:pt x="480" y="288"/>
                          <a:pt x="480" y="289"/>
                        </a:cubicBezTo>
                        <a:cubicBezTo>
                          <a:pt x="480" y="300"/>
                          <a:pt x="474" y="305"/>
                          <a:pt x="467" y="314"/>
                        </a:cubicBezTo>
                        <a:cubicBezTo>
                          <a:pt x="460" y="323"/>
                          <a:pt x="456" y="329"/>
                          <a:pt x="447" y="335"/>
                        </a:cubicBezTo>
                        <a:cubicBezTo>
                          <a:pt x="437" y="342"/>
                          <a:pt x="431" y="343"/>
                          <a:pt x="420" y="348"/>
                        </a:cubicBezTo>
                        <a:cubicBezTo>
                          <a:pt x="411" y="351"/>
                          <a:pt x="406" y="356"/>
                          <a:pt x="396" y="356"/>
                        </a:cubicBezTo>
                        <a:cubicBezTo>
                          <a:pt x="389" y="356"/>
                          <a:pt x="389" y="356"/>
                          <a:pt x="389" y="356"/>
                        </a:cubicBezTo>
                        <a:cubicBezTo>
                          <a:pt x="378" y="356"/>
                          <a:pt x="373" y="364"/>
                          <a:pt x="362" y="364"/>
                        </a:cubicBezTo>
                        <a:cubicBezTo>
                          <a:pt x="355" y="364"/>
                          <a:pt x="351" y="358"/>
                          <a:pt x="344" y="358"/>
                        </a:cubicBezTo>
                        <a:cubicBezTo>
                          <a:pt x="343" y="358"/>
                          <a:pt x="343" y="358"/>
                          <a:pt x="342" y="358"/>
                        </a:cubicBezTo>
                        <a:cubicBezTo>
                          <a:pt x="342" y="360"/>
                          <a:pt x="342" y="361"/>
                          <a:pt x="342" y="362"/>
                        </a:cubicBezTo>
                        <a:cubicBezTo>
                          <a:pt x="340" y="362"/>
                          <a:pt x="340" y="361"/>
                          <a:pt x="338" y="361"/>
                        </a:cubicBezTo>
                        <a:cubicBezTo>
                          <a:pt x="330" y="361"/>
                          <a:pt x="330" y="369"/>
                          <a:pt x="324" y="374"/>
                        </a:cubicBezTo>
                        <a:cubicBezTo>
                          <a:pt x="318" y="380"/>
                          <a:pt x="313" y="381"/>
                          <a:pt x="305" y="381"/>
                        </a:cubicBezTo>
                        <a:cubicBezTo>
                          <a:pt x="300" y="381"/>
                          <a:pt x="300" y="381"/>
                          <a:pt x="300" y="381"/>
                        </a:cubicBezTo>
                        <a:cubicBezTo>
                          <a:pt x="291" y="383"/>
                          <a:pt x="286" y="383"/>
                          <a:pt x="278" y="387"/>
                        </a:cubicBezTo>
                        <a:cubicBezTo>
                          <a:pt x="273" y="390"/>
                          <a:pt x="272" y="394"/>
                          <a:pt x="267" y="397"/>
                        </a:cubicBezTo>
                        <a:cubicBezTo>
                          <a:pt x="259" y="403"/>
                          <a:pt x="253" y="405"/>
                          <a:pt x="243" y="405"/>
                        </a:cubicBezTo>
                        <a:cubicBezTo>
                          <a:pt x="237" y="405"/>
                          <a:pt x="235" y="398"/>
                          <a:pt x="229" y="398"/>
                        </a:cubicBezTo>
                        <a:cubicBezTo>
                          <a:pt x="222" y="398"/>
                          <a:pt x="219" y="404"/>
                          <a:pt x="213" y="404"/>
                        </a:cubicBezTo>
                        <a:cubicBezTo>
                          <a:pt x="211" y="404"/>
                          <a:pt x="210" y="403"/>
                          <a:pt x="209" y="403"/>
                        </a:cubicBezTo>
                        <a:cubicBezTo>
                          <a:pt x="209" y="402"/>
                          <a:pt x="213" y="390"/>
                          <a:pt x="211" y="394"/>
                        </a:cubicBezTo>
                        <a:cubicBezTo>
                          <a:pt x="203" y="404"/>
                          <a:pt x="195" y="407"/>
                          <a:pt x="184" y="413"/>
                        </a:cubicBezTo>
                        <a:cubicBezTo>
                          <a:pt x="182" y="411"/>
                          <a:pt x="182" y="411"/>
                          <a:pt x="182" y="411"/>
                        </a:cubicBezTo>
                        <a:cubicBezTo>
                          <a:pt x="180" y="414"/>
                          <a:pt x="181" y="417"/>
                          <a:pt x="178" y="419"/>
                        </a:cubicBezTo>
                        <a:cubicBezTo>
                          <a:pt x="172" y="422"/>
                          <a:pt x="167" y="421"/>
                          <a:pt x="162" y="426"/>
                        </a:cubicBezTo>
                        <a:cubicBezTo>
                          <a:pt x="155" y="433"/>
                          <a:pt x="152" y="438"/>
                          <a:pt x="144" y="445"/>
                        </a:cubicBezTo>
                        <a:cubicBezTo>
                          <a:pt x="133" y="455"/>
                          <a:pt x="124" y="458"/>
                          <a:pt x="110" y="461"/>
                        </a:cubicBezTo>
                        <a:cubicBezTo>
                          <a:pt x="106" y="462"/>
                          <a:pt x="105" y="466"/>
                          <a:pt x="100" y="466"/>
                        </a:cubicBezTo>
                        <a:cubicBezTo>
                          <a:pt x="99" y="466"/>
                          <a:pt x="98" y="466"/>
                          <a:pt x="96" y="466"/>
                        </a:cubicBezTo>
                        <a:cubicBezTo>
                          <a:pt x="94" y="471"/>
                          <a:pt x="94" y="474"/>
                          <a:pt x="92" y="478"/>
                        </a:cubicBezTo>
                        <a:cubicBezTo>
                          <a:pt x="89" y="483"/>
                          <a:pt x="86" y="485"/>
                          <a:pt x="85" y="491"/>
                        </a:cubicBezTo>
                        <a:cubicBezTo>
                          <a:pt x="83" y="497"/>
                          <a:pt x="84" y="502"/>
                          <a:pt x="79" y="506"/>
                        </a:cubicBezTo>
                        <a:cubicBezTo>
                          <a:pt x="78" y="505"/>
                          <a:pt x="77" y="504"/>
                          <a:pt x="75" y="504"/>
                        </a:cubicBezTo>
                        <a:cubicBezTo>
                          <a:pt x="74" y="507"/>
                          <a:pt x="71" y="508"/>
                          <a:pt x="68" y="509"/>
                        </a:cubicBezTo>
                        <a:cubicBezTo>
                          <a:pt x="67" y="508"/>
                          <a:pt x="66" y="507"/>
                          <a:pt x="66" y="505"/>
                        </a:cubicBezTo>
                        <a:cubicBezTo>
                          <a:pt x="66" y="502"/>
                          <a:pt x="68" y="500"/>
                          <a:pt x="68" y="497"/>
                        </a:cubicBezTo>
                        <a:cubicBezTo>
                          <a:pt x="64" y="486"/>
                          <a:pt x="64" y="486"/>
                          <a:pt x="64" y="486"/>
                        </a:cubicBezTo>
                        <a:cubicBezTo>
                          <a:pt x="64" y="485"/>
                          <a:pt x="65" y="484"/>
                          <a:pt x="65" y="482"/>
                        </a:cubicBezTo>
                        <a:cubicBezTo>
                          <a:pt x="63" y="474"/>
                          <a:pt x="63" y="474"/>
                          <a:pt x="63" y="474"/>
                        </a:cubicBezTo>
                        <a:cubicBezTo>
                          <a:pt x="64" y="471"/>
                          <a:pt x="67" y="471"/>
                          <a:pt x="67" y="468"/>
                        </a:cubicBezTo>
                        <a:cubicBezTo>
                          <a:pt x="67" y="467"/>
                          <a:pt x="66" y="466"/>
                          <a:pt x="65" y="466"/>
                        </a:cubicBezTo>
                        <a:cubicBezTo>
                          <a:pt x="60" y="466"/>
                          <a:pt x="58" y="472"/>
                          <a:pt x="57" y="477"/>
                        </a:cubicBezTo>
                        <a:cubicBezTo>
                          <a:pt x="55" y="482"/>
                          <a:pt x="53" y="485"/>
                          <a:pt x="51" y="490"/>
                        </a:cubicBezTo>
                        <a:cubicBezTo>
                          <a:pt x="49" y="494"/>
                          <a:pt x="49" y="497"/>
                          <a:pt x="47" y="501"/>
                        </a:cubicBezTo>
                        <a:cubicBezTo>
                          <a:pt x="45" y="506"/>
                          <a:pt x="42" y="509"/>
                          <a:pt x="42" y="514"/>
                        </a:cubicBezTo>
                        <a:cubicBezTo>
                          <a:pt x="42" y="524"/>
                          <a:pt x="51" y="529"/>
                          <a:pt x="51" y="539"/>
                        </a:cubicBezTo>
                        <a:cubicBezTo>
                          <a:pt x="51" y="541"/>
                          <a:pt x="48" y="542"/>
                          <a:pt x="48" y="545"/>
                        </a:cubicBezTo>
                        <a:cubicBezTo>
                          <a:pt x="48" y="549"/>
                          <a:pt x="49" y="551"/>
                          <a:pt x="49" y="554"/>
                        </a:cubicBezTo>
                        <a:cubicBezTo>
                          <a:pt x="49" y="564"/>
                          <a:pt x="43" y="568"/>
                          <a:pt x="38" y="576"/>
                        </a:cubicBezTo>
                        <a:cubicBezTo>
                          <a:pt x="31" y="590"/>
                          <a:pt x="26" y="600"/>
                          <a:pt x="26" y="616"/>
                        </a:cubicBezTo>
                        <a:cubicBezTo>
                          <a:pt x="26" y="632"/>
                          <a:pt x="44" y="639"/>
                          <a:pt x="41" y="655"/>
                        </a:cubicBezTo>
                        <a:cubicBezTo>
                          <a:pt x="41" y="659"/>
                          <a:pt x="42" y="662"/>
                          <a:pt x="45" y="664"/>
                        </a:cubicBezTo>
                        <a:cubicBezTo>
                          <a:pt x="47" y="666"/>
                          <a:pt x="50" y="666"/>
                          <a:pt x="51" y="669"/>
                        </a:cubicBezTo>
                        <a:cubicBezTo>
                          <a:pt x="55" y="678"/>
                          <a:pt x="55" y="685"/>
                          <a:pt x="61" y="693"/>
                        </a:cubicBezTo>
                        <a:cubicBezTo>
                          <a:pt x="64" y="698"/>
                          <a:pt x="66" y="701"/>
                          <a:pt x="70" y="705"/>
                        </a:cubicBezTo>
                        <a:cubicBezTo>
                          <a:pt x="72" y="708"/>
                          <a:pt x="75" y="709"/>
                          <a:pt x="75" y="713"/>
                        </a:cubicBezTo>
                        <a:cubicBezTo>
                          <a:pt x="75" y="714"/>
                          <a:pt x="74" y="714"/>
                          <a:pt x="74" y="715"/>
                        </a:cubicBezTo>
                        <a:cubicBezTo>
                          <a:pt x="74" y="716"/>
                          <a:pt x="75" y="717"/>
                          <a:pt x="75" y="718"/>
                        </a:cubicBezTo>
                        <a:cubicBezTo>
                          <a:pt x="75" y="719"/>
                          <a:pt x="73" y="718"/>
                          <a:pt x="72" y="720"/>
                        </a:cubicBezTo>
                        <a:cubicBezTo>
                          <a:pt x="72" y="722"/>
                          <a:pt x="73" y="723"/>
                          <a:pt x="72" y="726"/>
                        </a:cubicBezTo>
                        <a:cubicBezTo>
                          <a:pt x="72" y="728"/>
                          <a:pt x="70" y="728"/>
                          <a:pt x="70" y="730"/>
                        </a:cubicBezTo>
                        <a:cubicBezTo>
                          <a:pt x="70" y="733"/>
                          <a:pt x="72" y="734"/>
                          <a:pt x="72" y="737"/>
                        </a:cubicBezTo>
                        <a:cubicBezTo>
                          <a:pt x="72" y="742"/>
                          <a:pt x="69" y="746"/>
                          <a:pt x="64" y="746"/>
                        </a:cubicBezTo>
                        <a:cubicBezTo>
                          <a:pt x="60" y="746"/>
                          <a:pt x="61" y="741"/>
                          <a:pt x="59" y="737"/>
                        </a:cubicBezTo>
                        <a:cubicBezTo>
                          <a:pt x="57" y="733"/>
                          <a:pt x="54" y="732"/>
                          <a:pt x="53" y="728"/>
                        </a:cubicBezTo>
                        <a:cubicBezTo>
                          <a:pt x="52" y="728"/>
                          <a:pt x="52" y="728"/>
                          <a:pt x="52" y="728"/>
                        </a:cubicBezTo>
                        <a:cubicBezTo>
                          <a:pt x="49" y="731"/>
                          <a:pt x="45" y="732"/>
                          <a:pt x="40" y="727"/>
                        </a:cubicBezTo>
                        <a:cubicBezTo>
                          <a:pt x="40" y="721"/>
                          <a:pt x="44" y="718"/>
                          <a:pt x="44" y="713"/>
                        </a:cubicBezTo>
                        <a:cubicBezTo>
                          <a:pt x="44" y="709"/>
                          <a:pt x="41" y="707"/>
                          <a:pt x="39" y="704"/>
                        </a:cubicBezTo>
                        <a:cubicBezTo>
                          <a:pt x="36" y="700"/>
                          <a:pt x="34" y="697"/>
                          <a:pt x="31" y="693"/>
                        </a:cubicBezTo>
                        <a:cubicBezTo>
                          <a:pt x="28" y="693"/>
                          <a:pt x="28" y="693"/>
                          <a:pt x="28" y="693"/>
                        </a:cubicBezTo>
                        <a:cubicBezTo>
                          <a:pt x="28" y="695"/>
                          <a:pt x="28" y="696"/>
                          <a:pt x="28" y="698"/>
                        </a:cubicBezTo>
                        <a:cubicBezTo>
                          <a:pt x="28" y="702"/>
                          <a:pt x="28" y="702"/>
                          <a:pt x="28" y="702"/>
                        </a:cubicBezTo>
                        <a:cubicBezTo>
                          <a:pt x="28" y="706"/>
                          <a:pt x="31" y="708"/>
                          <a:pt x="33" y="713"/>
                        </a:cubicBezTo>
                        <a:cubicBezTo>
                          <a:pt x="36" y="719"/>
                          <a:pt x="35" y="723"/>
                          <a:pt x="39" y="728"/>
                        </a:cubicBezTo>
                        <a:cubicBezTo>
                          <a:pt x="42" y="733"/>
                          <a:pt x="46" y="733"/>
                          <a:pt x="50" y="737"/>
                        </a:cubicBezTo>
                        <a:cubicBezTo>
                          <a:pt x="54" y="740"/>
                          <a:pt x="53" y="744"/>
                          <a:pt x="53" y="749"/>
                        </a:cubicBezTo>
                        <a:cubicBezTo>
                          <a:pt x="53" y="751"/>
                          <a:pt x="51" y="753"/>
                          <a:pt x="50" y="755"/>
                        </a:cubicBezTo>
                        <a:cubicBezTo>
                          <a:pt x="47" y="757"/>
                          <a:pt x="47" y="761"/>
                          <a:pt x="43" y="761"/>
                        </a:cubicBezTo>
                        <a:cubicBezTo>
                          <a:pt x="41" y="761"/>
                          <a:pt x="41" y="759"/>
                          <a:pt x="39" y="758"/>
                        </a:cubicBezTo>
                        <a:cubicBezTo>
                          <a:pt x="37" y="756"/>
                          <a:pt x="33" y="756"/>
                          <a:pt x="33" y="753"/>
                        </a:cubicBezTo>
                        <a:cubicBezTo>
                          <a:pt x="33" y="751"/>
                          <a:pt x="34" y="749"/>
                          <a:pt x="34" y="747"/>
                        </a:cubicBezTo>
                        <a:cubicBezTo>
                          <a:pt x="32" y="745"/>
                          <a:pt x="30" y="745"/>
                          <a:pt x="29" y="743"/>
                        </a:cubicBezTo>
                        <a:cubicBezTo>
                          <a:pt x="29" y="741"/>
                          <a:pt x="30" y="740"/>
                          <a:pt x="30" y="737"/>
                        </a:cubicBezTo>
                        <a:cubicBezTo>
                          <a:pt x="30" y="735"/>
                          <a:pt x="29" y="733"/>
                          <a:pt x="27" y="731"/>
                        </a:cubicBezTo>
                        <a:cubicBezTo>
                          <a:pt x="25" y="732"/>
                          <a:pt x="25" y="732"/>
                          <a:pt x="25" y="732"/>
                        </a:cubicBezTo>
                        <a:cubicBezTo>
                          <a:pt x="25" y="734"/>
                          <a:pt x="25" y="734"/>
                          <a:pt x="25" y="734"/>
                        </a:cubicBezTo>
                        <a:cubicBezTo>
                          <a:pt x="26" y="739"/>
                          <a:pt x="26" y="739"/>
                          <a:pt x="26" y="739"/>
                        </a:cubicBezTo>
                        <a:cubicBezTo>
                          <a:pt x="26" y="744"/>
                          <a:pt x="26" y="744"/>
                          <a:pt x="26" y="744"/>
                        </a:cubicBezTo>
                        <a:cubicBezTo>
                          <a:pt x="25" y="745"/>
                          <a:pt x="25" y="745"/>
                          <a:pt x="25" y="745"/>
                        </a:cubicBezTo>
                        <a:cubicBezTo>
                          <a:pt x="24" y="742"/>
                          <a:pt x="23" y="741"/>
                          <a:pt x="22" y="740"/>
                        </a:cubicBezTo>
                        <a:cubicBezTo>
                          <a:pt x="20" y="739"/>
                          <a:pt x="20" y="739"/>
                          <a:pt x="20" y="739"/>
                        </a:cubicBezTo>
                        <a:cubicBezTo>
                          <a:pt x="21" y="744"/>
                          <a:pt x="25" y="744"/>
                          <a:pt x="27" y="748"/>
                        </a:cubicBezTo>
                        <a:cubicBezTo>
                          <a:pt x="31" y="756"/>
                          <a:pt x="35" y="759"/>
                          <a:pt x="41" y="766"/>
                        </a:cubicBezTo>
                        <a:cubicBezTo>
                          <a:pt x="46" y="772"/>
                          <a:pt x="48" y="777"/>
                          <a:pt x="52" y="784"/>
                        </a:cubicBezTo>
                        <a:cubicBezTo>
                          <a:pt x="60" y="796"/>
                          <a:pt x="65" y="803"/>
                          <a:pt x="66" y="818"/>
                        </a:cubicBezTo>
                        <a:cubicBezTo>
                          <a:pt x="67" y="818"/>
                          <a:pt x="68" y="818"/>
                          <a:pt x="69" y="818"/>
                        </a:cubicBezTo>
                        <a:cubicBezTo>
                          <a:pt x="69" y="819"/>
                          <a:pt x="69" y="819"/>
                          <a:pt x="69" y="819"/>
                        </a:cubicBezTo>
                        <a:cubicBezTo>
                          <a:pt x="65" y="823"/>
                          <a:pt x="66" y="827"/>
                          <a:pt x="66" y="833"/>
                        </a:cubicBezTo>
                        <a:cubicBezTo>
                          <a:pt x="66" y="839"/>
                          <a:pt x="65" y="844"/>
                          <a:pt x="68" y="850"/>
                        </a:cubicBezTo>
                        <a:cubicBezTo>
                          <a:pt x="70" y="852"/>
                          <a:pt x="72" y="851"/>
                          <a:pt x="74" y="853"/>
                        </a:cubicBezTo>
                        <a:cubicBezTo>
                          <a:pt x="77" y="856"/>
                          <a:pt x="77" y="858"/>
                          <a:pt x="79" y="861"/>
                        </a:cubicBezTo>
                        <a:cubicBezTo>
                          <a:pt x="84" y="867"/>
                          <a:pt x="88" y="870"/>
                          <a:pt x="90" y="879"/>
                        </a:cubicBezTo>
                        <a:cubicBezTo>
                          <a:pt x="93" y="886"/>
                          <a:pt x="92" y="892"/>
                          <a:pt x="96" y="899"/>
                        </a:cubicBezTo>
                        <a:cubicBezTo>
                          <a:pt x="98" y="904"/>
                          <a:pt x="103" y="904"/>
                          <a:pt x="106" y="909"/>
                        </a:cubicBezTo>
                        <a:cubicBezTo>
                          <a:pt x="113" y="918"/>
                          <a:pt x="114" y="927"/>
                          <a:pt x="114" y="939"/>
                        </a:cubicBezTo>
                        <a:cubicBezTo>
                          <a:pt x="114" y="943"/>
                          <a:pt x="112" y="946"/>
                          <a:pt x="112" y="950"/>
                        </a:cubicBezTo>
                        <a:cubicBezTo>
                          <a:pt x="112" y="960"/>
                          <a:pt x="112" y="960"/>
                          <a:pt x="112" y="960"/>
                        </a:cubicBezTo>
                        <a:cubicBezTo>
                          <a:pt x="112" y="963"/>
                          <a:pt x="111" y="965"/>
                          <a:pt x="111" y="969"/>
                        </a:cubicBezTo>
                        <a:cubicBezTo>
                          <a:pt x="111" y="972"/>
                          <a:pt x="114" y="974"/>
                          <a:pt x="115" y="977"/>
                        </a:cubicBezTo>
                        <a:cubicBezTo>
                          <a:pt x="117" y="985"/>
                          <a:pt x="116" y="990"/>
                          <a:pt x="117" y="998"/>
                        </a:cubicBezTo>
                        <a:cubicBezTo>
                          <a:pt x="119" y="1009"/>
                          <a:pt x="124" y="1015"/>
                          <a:pt x="129" y="1026"/>
                        </a:cubicBezTo>
                        <a:cubicBezTo>
                          <a:pt x="137" y="1040"/>
                          <a:pt x="140" y="1049"/>
                          <a:pt x="147" y="1064"/>
                        </a:cubicBezTo>
                        <a:cubicBezTo>
                          <a:pt x="150" y="1071"/>
                          <a:pt x="155" y="1074"/>
                          <a:pt x="155" y="1082"/>
                        </a:cubicBezTo>
                        <a:cubicBezTo>
                          <a:pt x="155" y="1091"/>
                          <a:pt x="155" y="1091"/>
                          <a:pt x="155" y="1091"/>
                        </a:cubicBezTo>
                        <a:cubicBezTo>
                          <a:pt x="155" y="1092"/>
                          <a:pt x="155" y="1093"/>
                          <a:pt x="155" y="1094"/>
                        </a:cubicBezTo>
                        <a:cubicBezTo>
                          <a:pt x="155" y="1099"/>
                          <a:pt x="157" y="1102"/>
                          <a:pt x="157" y="1107"/>
                        </a:cubicBezTo>
                        <a:cubicBezTo>
                          <a:pt x="157" y="1110"/>
                          <a:pt x="156" y="1112"/>
                          <a:pt x="154" y="1115"/>
                        </a:cubicBezTo>
                        <a:cubicBezTo>
                          <a:pt x="156" y="1120"/>
                          <a:pt x="156" y="1120"/>
                          <a:pt x="156" y="1120"/>
                        </a:cubicBezTo>
                        <a:cubicBezTo>
                          <a:pt x="155" y="1123"/>
                          <a:pt x="155" y="1126"/>
                          <a:pt x="154" y="1129"/>
                        </a:cubicBezTo>
                        <a:cubicBezTo>
                          <a:pt x="153" y="1131"/>
                          <a:pt x="151" y="1131"/>
                          <a:pt x="150" y="1132"/>
                        </a:cubicBezTo>
                        <a:cubicBezTo>
                          <a:pt x="148" y="1134"/>
                          <a:pt x="148" y="1136"/>
                          <a:pt x="147" y="1139"/>
                        </a:cubicBezTo>
                        <a:cubicBezTo>
                          <a:pt x="152" y="1168"/>
                          <a:pt x="152" y="1168"/>
                          <a:pt x="152" y="1168"/>
                        </a:cubicBezTo>
                        <a:cubicBezTo>
                          <a:pt x="152" y="1178"/>
                          <a:pt x="149" y="1183"/>
                          <a:pt x="145" y="1191"/>
                        </a:cubicBezTo>
                        <a:cubicBezTo>
                          <a:pt x="141" y="1199"/>
                          <a:pt x="136" y="1205"/>
                          <a:pt x="127" y="1205"/>
                        </a:cubicBezTo>
                        <a:cubicBezTo>
                          <a:pt x="122" y="1205"/>
                          <a:pt x="120" y="1201"/>
                          <a:pt x="116" y="1198"/>
                        </a:cubicBezTo>
                        <a:cubicBezTo>
                          <a:pt x="116" y="1204"/>
                          <a:pt x="116" y="1204"/>
                          <a:pt x="116" y="1204"/>
                        </a:cubicBezTo>
                        <a:cubicBezTo>
                          <a:pt x="116" y="1206"/>
                          <a:pt x="114" y="1207"/>
                          <a:pt x="114" y="1209"/>
                        </a:cubicBezTo>
                        <a:cubicBezTo>
                          <a:pt x="114" y="1224"/>
                          <a:pt x="114" y="1224"/>
                          <a:pt x="114" y="1224"/>
                        </a:cubicBezTo>
                        <a:cubicBezTo>
                          <a:pt x="114" y="1230"/>
                          <a:pt x="116" y="1233"/>
                          <a:pt x="117" y="1239"/>
                        </a:cubicBezTo>
                        <a:cubicBezTo>
                          <a:pt x="118" y="1244"/>
                          <a:pt x="119" y="1247"/>
                          <a:pt x="122" y="1250"/>
                        </a:cubicBezTo>
                        <a:cubicBezTo>
                          <a:pt x="123" y="1248"/>
                          <a:pt x="124" y="1247"/>
                          <a:pt x="125" y="1245"/>
                        </a:cubicBezTo>
                        <a:cubicBezTo>
                          <a:pt x="137" y="1250"/>
                          <a:pt x="144" y="1254"/>
                          <a:pt x="154" y="1263"/>
                        </a:cubicBezTo>
                        <a:cubicBezTo>
                          <a:pt x="159" y="1268"/>
                          <a:pt x="164" y="1270"/>
                          <a:pt x="167" y="1276"/>
                        </a:cubicBezTo>
                        <a:cubicBezTo>
                          <a:pt x="169" y="1280"/>
                          <a:pt x="167" y="1283"/>
                          <a:pt x="170" y="1285"/>
                        </a:cubicBezTo>
                        <a:cubicBezTo>
                          <a:pt x="174" y="1287"/>
                          <a:pt x="177" y="1285"/>
                          <a:pt x="181" y="1287"/>
                        </a:cubicBezTo>
                        <a:cubicBezTo>
                          <a:pt x="191" y="1290"/>
                          <a:pt x="196" y="1292"/>
                          <a:pt x="205" y="1298"/>
                        </a:cubicBezTo>
                        <a:cubicBezTo>
                          <a:pt x="206" y="1296"/>
                          <a:pt x="206" y="1295"/>
                          <a:pt x="207" y="1293"/>
                        </a:cubicBezTo>
                        <a:cubicBezTo>
                          <a:pt x="219" y="1298"/>
                          <a:pt x="219" y="1298"/>
                          <a:pt x="219" y="1298"/>
                        </a:cubicBezTo>
                        <a:cubicBezTo>
                          <a:pt x="220" y="1296"/>
                          <a:pt x="221" y="1295"/>
                          <a:pt x="222" y="1292"/>
                        </a:cubicBezTo>
                        <a:cubicBezTo>
                          <a:pt x="225" y="1295"/>
                          <a:pt x="227" y="1296"/>
                          <a:pt x="231" y="1296"/>
                        </a:cubicBezTo>
                        <a:cubicBezTo>
                          <a:pt x="234" y="1296"/>
                          <a:pt x="236" y="1296"/>
                          <a:pt x="239" y="1296"/>
                        </a:cubicBezTo>
                        <a:cubicBezTo>
                          <a:pt x="241" y="1296"/>
                          <a:pt x="242" y="1294"/>
                          <a:pt x="244" y="1294"/>
                        </a:cubicBezTo>
                        <a:cubicBezTo>
                          <a:pt x="246" y="1294"/>
                          <a:pt x="248" y="1294"/>
                          <a:pt x="250" y="1294"/>
                        </a:cubicBezTo>
                        <a:cubicBezTo>
                          <a:pt x="250" y="1295"/>
                          <a:pt x="249" y="1296"/>
                          <a:pt x="249" y="1297"/>
                        </a:cubicBezTo>
                        <a:cubicBezTo>
                          <a:pt x="249" y="1298"/>
                          <a:pt x="251" y="1298"/>
                          <a:pt x="252" y="1299"/>
                        </a:cubicBezTo>
                        <a:cubicBezTo>
                          <a:pt x="254" y="1299"/>
                          <a:pt x="256" y="1301"/>
                          <a:pt x="258" y="1301"/>
                        </a:cubicBezTo>
                        <a:cubicBezTo>
                          <a:pt x="261" y="1301"/>
                          <a:pt x="261" y="1297"/>
                          <a:pt x="264" y="1297"/>
                        </a:cubicBezTo>
                        <a:cubicBezTo>
                          <a:pt x="269" y="1297"/>
                          <a:pt x="270" y="1301"/>
                          <a:pt x="275" y="1302"/>
                        </a:cubicBezTo>
                        <a:cubicBezTo>
                          <a:pt x="275" y="1294"/>
                          <a:pt x="283" y="1293"/>
                          <a:pt x="290" y="1289"/>
                        </a:cubicBezTo>
                        <a:cubicBezTo>
                          <a:pt x="294" y="1287"/>
                          <a:pt x="296" y="1287"/>
                          <a:pt x="300" y="1285"/>
                        </a:cubicBezTo>
                        <a:cubicBezTo>
                          <a:pt x="303" y="1283"/>
                          <a:pt x="303" y="1279"/>
                          <a:pt x="305" y="1278"/>
                        </a:cubicBezTo>
                        <a:cubicBezTo>
                          <a:pt x="308" y="1276"/>
                          <a:pt x="309" y="1274"/>
                          <a:pt x="312" y="1273"/>
                        </a:cubicBezTo>
                        <a:cubicBezTo>
                          <a:pt x="315" y="1271"/>
                          <a:pt x="318" y="1272"/>
                          <a:pt x="321" y="1269"/>
                        </a:cubicBezTo>
                        <a:cubicBezTo>
                          <a:pt x="322" y="1268"/>
                          <a:pt x="321" y="1265"/>
                          <a:pt x="322" y="1263"/>
                        </a:cubicBezTo>
                        <a:cubicBezTo>
                          <a:pt x="326" y="1258"/>
                          <a:pt x="331" y="1258"/>
                          <a:pt x="338" y="1258"/>
                        </a:cubicBezTo>
                        <a:cubicBezTo>
                          <a:pt x="342" y="1258"/>
                          <a:pt x="345" y="1260"/>
                          <a:pt x="349" y="1261"/>
                        </a:cubicBezTo>
                        <a:cubicBezTo>
                          <a:pt x="350" y="1258"/>
                          <a:pt x="352" y="1258"/>
                          <a:pt x="355" y="1257"/>
                        </a:cubicBezTo>
                        <a:cubicBezTo>
                          <a:pt x="364" y="1239"/>
                          <a:pt x="374" y="1223"/>
                          <a:pt x="395" y="1223"/>
                        </a:cubicBezTo>
                        <a:cubicBezTo>
                          <a:pt x="397" y="1223"/>
                          <a:pt x="397" y="1224"/>
                          <a:pt x="399" y="1224"/>
                        </a:cubicBezTo>
                        <a:cubicBezTo>
                          <a:pt x="401" y="1224"/>
                          <a:pt x="402" y="1223"/>
                          <a:pt x="405" y="1223"/>
                        </a:cubicBezTo>
                        <a:cubicBezTo>
                          <a:pt x="409" y="1223"/>
                          <a:pt x="411" y="1225"/>
                          <a:pt x="415" y="1225"/>
                        </a:cubicBezTo>
                        <a:cubicBezTo>
                          <a:pt x="418" y="1225"/>
                          <a:pt x="418" y="1220"/>
                          <a:pt x="421" y="1220"/>
                        </a:cubicBezTo>
                        <a:cubicBezTo>
                          <a:pt x="427" y="1218"/>
                          <a:pt x="431" y="1218"/>
                          <a:pt x="437" y="1218"/>
                        </a:cubicBezTo>
                        <a:cubicBezTo>
                          <a:pt x="448" y="1218"/>
                          <a:pt x="448" y="1218"/>
                          <a:pt x="448" y="1218"/>
                        </a:cubicBezTo>
                        <a:cubicBezTo>
                          <a:pt x="456" y="1218"/>
                          <a:pt x="460" y="1215"/>
                          <a:pt x="467" y="1215"/>
                        </a:cubicBezTo>
                        <a:cubicBezTo>
                          <a:pt x="476" y="1215"/>
                          <a:pt x="481" y="1220"/>
                          <a:pt x="490" y="1220"/>
                        </a:cubicBezTo>
                        <a:cubicBezTo>
                          <a:pt x="493" y="1220"/>
                          <a:pt x="494" y="1217"/>
                          <a:pt x="498" y="1217"/>
                        </a:cubicBezTo>
                        <a:cubicBezTo>
                          <a:pt x="501" y="1217"/>
                          <a:pt x="504" y="1219"/>
                          <a:pt x="505" y="1222"/>
                        </a:cubicBezTo>
                        <a:cubicBezTo>
                          <a:pt x="506" y="1224"/>
                          <a:pt x="506" y="1227"/>
                          <a:pt x="508" y="1227"/>
                        </a:cubicBezTo>
                        <a:cubicBezTo>
                          <a:pt x="511" y="1227"/>
                          <a:pt x="512" y="1228"/>
                          <a:pt x="515" y="1226"/>
                        </a:cubicBezTo>
                        <a:cubicBezTo>
                          <a:pt x="517" y="1225"/>
                          <a:pt x="517" y="1220"/>
                          <a:pt x="520" y="1220"/>
                        </a:cubicBezTo>
                        <a:cubicBezTo>
                          <a:pt x="524" y="1220"/>
                          <a:pt x="525" y="1223"/>
                          <a:pt x="529" y="1223"/>
                        </a:cubicBezTo>
                        <a:cubicBezTo>
                          <a:pt x="531" y="1223"/>
                          <a:pt x="531" y="1222"/>
                          <a:pt x="532" y="1220"/>
                        </a:cubicBezTo>
                        <a:cubicBezTo>
                          <a:pt x="538" y="1220"/>
                          <a:pt x="538" y="1220"/>
                          <a:pt x="538" y="1220"/>
                        </a:cubicBezTo>
                        <a:cubicBezTo>
                          <a:pt x="545" y="1220"/>
                          <a:pt x="549" y="1219"/>
                          <a:pt x="555" y="1219"/>
                        </a:cubicBezTo>
                        <a:cubicBezTo>
                          <a:pt x="561" y="1219"/>
                          <a:pt x="561" y="1227"/>
                          <a:pt x="566" y="1227"/>
                        </a:cubicBezTo>
                        <a:cubicBezTo>
                          <a:pt x="573" y="1227"/>
                          <a:pt x="576" y="1223"/>
                          <a:pt x="582" y="1220"/>
                        </a:cubicBezTo>
                        <a:cubicBezTo>
                          <a:pt x="585" y="1219"/>
                          <a:pt x="588" y="1219"/>
                          <a:pt x="591" y="1218"/>
                        </a:cubicBezTo>
                        <a:cubicBezTo>
                          <a:pt x="593" y="1217"/>
                          <a:pt x="596" y="1217"/>
                          <a:pt x="596" y="1215"/>
                        </a:cubicBezTo>
                        <a:cubicBezTo>
                          <a:pt x="596" y="1213"/>
                          <a:pt x="595" y="1212"/>
                          <a:pt x="595" y="1211"/>
                        </a:cubicBezTo>
                        <a:cubicBezTo>
                          <a:pt x="595" y="1203"/>
                          <a:pt x="604" y="1203"/>
                          <a:pt x="608" y="1197"/>
                        </a:cubicBezTo>
                        <a:cubicBezTo>
                          <a:pt x="612" y="1192"/>
                          <a:pt x="611" y="1187"/>
                          <a:pt x="613" y="1180"/>
                        </a:cubicBezTo>
                        <a:cubicBezTo>
                          <a:pt x="614" y="1172"/>
                          <a:pt x="617" y="1167"/>
                          <a:pt x="624" y="1163"/>
                        </a:cubicBezTo>
                        <a:cubicBezTo>
                          <a:pt x="630" y="1160"/>
                          <a:pt x="632" y="1156"/>
                          <a:pt x="639" y="1156"/>
                        </a:cubicBezTo>
                        <a:cubicBezTo>
                          <a:pt x="645" y="1156"/>
                          <a:pt x="645" y="1156"/>
                          <a:pt x="645" y="1156"/>
                        </a:cubicBezTo>
                        <a:cubicBezTo>
                          <a:pt x="651" y="1156"/>
                          <a:pt x="654" y="1152"/>
                          <a:pt x="659" y="1149"/>
                        </a:cubicBezTo>
                        <a:cubicBezTo>
                          <a:pt x="670" y="1142"/>
                          <a:pt x="676" y="1138"/>
                          <a:pt x="688" y="1135"/>
                        </a:cubicBezTo>
                        <a:cubicBezTo>
                          <a:pt x="704" y="1133"/>
                          <a:pt x="708" y="1117"/>
                          <a:pt x="723" y="1113"/>
                        </a:cubicBezTo>
                        <a:cubicBezTo>
                          <a:pt x="726" y="1114"/>
                          <a:pt x="726" y="1114"/>
                          <a:pt x="726" y="1114"/>
                        </a:cubicBezTo>
                        <a:cubicBezTo>
                          <a:pt x="728" y="1112"/>
                          <a:pt x="729" y="1111"/>
                          <a:pt x="732" y="1111"/>
                        </a:cubicBezTo>
                        <a:cubicBezTo>
                          <a:pt x="741" y="1111"/>
                          <a:pt x="746" y="1117"/>
                          <a:pt x="756" y="1117"/>
                        </a:cubicBezTo>
                        <a:cubicBezTo>
                          <a:pt x="774" y="1117"/>
                          <a:pt x="784" y="1115"/>
                          <a:pt x="801" y="1111"/>
                        </a:cubicBezTo>
                        <a:cubicBezTo>
                          <a:pt x="810" y="1109"/>
                          <a:pt x="813" y="1105"/>
                          <a:pt x="821" y="1103"/>
                        </a:cubicBezTo>
                        <a:cubicBezTo>
                          <a:pt x="835" y="1099"/>
                          <a:pt x="842" y="1096"/>
                          <a:pt x="856" y="1090"/>
                        </a:cubicBezTo>
                        <a:cubicBezTo>
                          <a:pt x="867" y="1085"/>
                          <a:pt x="872" y="1077"/>
                          <a:pt x="885" y="1076"/>
                        </a:cubicBezTo>
                        <a:cubicBezTo>
                          <a:pt x="885" y="1076"/>
                          <a:pt x="885" y="1076"/>
                          <a:pt x="885" y="1076"/>
                        </a:cubicBezTo>
                        <a:cubicBezTo>
                          <a:pt x="885" y="716"/>
                          <a:pt x="885" y="716"/>
                          <a:pt x="885" y="716"/>
                        </a:cubicBezTo>
                        <a:cubicBezTo>
                          <a:pt x="885" y="716"/>
                          <a:pt x="885" y="716"/>
                          <a:pt x="885" y="716"/>
                        </a:cubicBezTo>
                        <a:cubicBezTo>
                          <a:pt x="882" y="66"/>
                          <a:pt x="882" y="66"/>
                          <a:pt x="882" y="66"/>
                        </a:cubicBezTo>
                        <a:cubicBezTo>
                          <a:pt x="882" y="66"/>
                          <a:pt x="882" y="66"/>
                          <a:pt x="882" y="66"/>
                        </a:cubicBezTo>
                        <a:close/>
                        <a:moveTo>
                          <a:pt x="128" y="410"/>
                        </a:moveTo>
                        <a:cubicBezTo>
                          <a:pt x="131" y="405"/>
                          <a:pt x="133" y="402"/>
                          <a:pt x="138" y="400"/>
                        </a:cubicBezTo>
                        <a:cubicBezTo>
                          <a:pt x="138" y="405"/>
                          <a:pt x="136" y="411"/>
                          <a:pt x="131" y="411"/>
                        </a:cubicBezTo>
                        <a:cubicBezTo>
                          <a:pt x="130" y="411"/>
                          <a:pt x="129" y="410"/>
                          <a:pt x="128" y="410"/>
                        </a:cubicBezTo>
                        <a:close/>
                        <a:moveTo>
                          <a:pt x="3" y="689"/>
                        </a:moveTo>
                        <a:cubicBezTo>
                          <a:pt x="2" y="689"/>
                          <a:pt x="2" y="688"/>
                          <a:pt x="1" y="688"/>
                        </a:cubicBezTo>
                        <a:cubicBezTo>
                          <a:pt x="0" y="689"/>
                          <a:pt x="0" y="689"/>
                          <a:pt x="0" y="691"/>
                        </a:cubicBezTo>
                        <a:cubicBezTo>
                          <a:pt x="0" y="700"/>
                          <a:pt x="4" y="705"/>
                          <a:pt x="8" y="714"/>
                        </a:cubicBezTo>
                        <a:cubicBezTo>
                          <a:pt x="10" y="718"/>
                          <a:pt x="11" y="721"/>
                          <a:pt x="14" y="725"/>
                        </a:cubicBezTo>
                        <a:cubicBezTo>
                          <a:pt x="13" y="712"/>
                          <a:pt x="3" y="706"/>
                          <a:pt x="3" y="693"/>
                        </a:cubicBezTo>
                        <a:lnTo>
                          <a:pt x="3" y="689"/>
                        </a:ln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13" name="Google Shape;113;p5"/>
                  <p:cNvSpPr/>
                  <p:nvPr/>
                </p:nvSpPr>
                <p:spPr>
                  <a:xfrm>
                    <a:off x="4140200" y="1065213"/>
                    <a:ext cx="901700" cy="1576388"/>
                  </a:xfrm>
                  <a:custGeom>
                    <a:avLst/>
                    <a:gdLst/>
                    <a:ahLst/>
                    <a:cxnLst/>
                    <a:rect l="l" t="t" r="r" b="b"/>
                    <a:pathLst>
                      <a:path w="498" h="869" extrusionOk="0">
                        <a:moveTo>
                          <a:pt x="125" y="6"/>
                        </a:moveTo>
                        <a:cubicBezTo>
                          <a:pt x="124" y="11"/>
                          <a:pt x="125" y="14"/>
                          <a:pt x="125" y="19"/>
                        </a:cubicBezTo>
                        <a:cubicBezTo>
                          <a:pt x="123" y="17"/>
                          <a:pt x="123" y="13"/>
                          <a:pt x="120" y="13"/>
                        </a:cubicBezTo>
                        <a:cubicBezTo>
                          <a:pt x="116" y="13"/>
                          <a:pt x="113" y="14"/>
                          <a:pt x="113" y="18"/>
                        </a:cubicBezTo>
                        <a:cubicBezTo>
                          <a:pt x="113" y="20"/>
                          <a:pt x="113" y="21"/>
                          <a:pt x="113" y="24"/>
                        </a:cubicBezTo>
                        <a:cubicBezTo>
                          <a:pt x="111" y="20"/>
                          <a:pt x="112" y="15"/>
                          <a:pt x="108" y="15"/>
                        </a:cubicBezTo>
                        <a:cubicBezTo>
                          <a:pt x="104" y="15"/>
                          <a:pt x="102" y="17"/>
                          <a:pt x="98" y="18"/>
                        </a:cubicBezTo>
                        <a:cubicBezTo>
                          <a:pt x="99" y="21"/>
                          <a:pt x="100" y="22"/>
                          <a:pt x="101" y="25"/>
                        </a:cubicBezTo>
                        <a:cubicBezTo>
                          <a:pt x="100" y="26"/>
                          <a:pt x="100" y="26"/>
                          <a:pt x="100" y="26"/>
                        </a:cubicBezTo>
                        <a:cubicBezTo>
                          <a:pt x="97" y="23"/>
                          <a:pt x="95" y="21"/>
                          <a:pt x="91" y="19"/>
                        </a:cubicBezTo>
                        <a:cubicBezTo>
                          <a:pt x="89" y="18"/>
                          <a:pt x="86" y="17"/>
                          <a:pt x="85" y="15"/>
                        </a:cubicBezTo>
                        <a:cubicBezTo>
                          <a:pt x="88" y="15"/>
                          <a:pt x="88" y="15"/>
                          <a:pt x="88" y="15"/>
                        </a:cubicBezTo>
                        <a:cubicBezTo>
                          <a:pt x="88" y="14"/>
                          <a:pt x="88" y="13"/>
                          <a:pt x="88" y="12"/>
                        </a:cubicBezTo>
                        <a:cubicBezTo>
                          <a:pt x="84" y="11"/>
                          <a:pt x="82" y="8"/>
                          <a:pt x="78" y="6"/>
                        </a:cubicBezTo>
                        <a:cubicBezTo>
                          <a:pt x="78" y="7"/>
                          <a:pt x="77" y="7"/>
                          <a:pt x="77" y="7"/>
                        </a:cubicBezTo>
                        <a:cubicBezTo>
                          <a:pt x="77" y="17"/>
                          <a:pt x="83" y="23"/>
                          <a:pt x="83" y="33"/>
                        </a:cubicBezTo>
                        <a:cubicBezTo>
                          <a:pt x="86" y="33"/>
                          <a:pt x="88" y="33"/>
                          <a:pt x="90" y="35"/>
                        </a:cubicBezTo>
                        <a:cubicBezTo>
                          <a:pt x="93" y="36"/>
                          <a:pt x="92" y="40"/>
                          <a:pt x="95" y="42"/>
                        </a:cubicBezTo>
                        <a:cubicBezTo>
                          <a:pt x="97" y="44"/>
                          <a:pt x="100" y="42"/>
                          <a:pt x="102" y="43"/>
                        </a:cubicBezTo>
                        <a:cubicBezTo>
                          <a:pt x="106" y="44"/>
                          <a:pt x="106" y="46"/>
                          <a:pt x="109" y="49"/>
                        </a:cubicBezTo>
                        <a:cubicBezTo>
                          <a:pt x="111" y="47"/>
                          <a:pt x="111" y="45"/>
                          <a:pt x="113" y="44"/>
                        </a:cubicBezTo>
                        <a:cubicBezTo>
                          <a:pt x="116" y="41"/>
                          <a:pt x="119" y="42"/>
                          <a:pt x="121" y="40"/>
                        </a:cubicBezTo>
                        <a:cubicBezTo>
                          <a:pt x="125" y="36"/>
                          <a:pt x="125" y="30"/>
                          <a:pt x="131" y="30"/>
                        </a:cubicBezTo>
                        <a:cubicBezTo>
                          <a:pt x="132" y="30"/>
                          <a:pt x="133" y="30"/>
                          <a:pt x="134" y="30"/>
                        </a:cubicBezTo>
                        <a:cubicBezTo>
                          <a:pt x="136" y="26"/>
                          <a:pt x="140" y="25"/>
                          <a:pt x="140" y="20"/>
                        </a:cubicBezTo>
                        <a:cubicBezTo>
                          <a:pt x="140" y="17"/>
                          <a:pt x="136" y="18"/>
                          <a:pt x="134" y="15"/>
                        </a:cubicBezTo>
                        <a:cubicBezTo>
                          <a:pt x="131" y="11"/>
                          <a:pt x="129" y="8"/>
                          <a:pt x="125" y="6"/>
                        </a:cubicBezTo>
                        <a:close/>
                        <a:moveTo>
                          <a:pt x="76" y="19"/>
                        </a:moveTo>
                        <a:cubicBezTo>
                          <a:pt x="77" y="23"/>
                          <a:pt x="75" y="26"/>
                          <a:pt x="74" y="30"/>
                        </a:cubicBezTo>
                        <a:cubicBezTo>
                          <a:pt x="76" y="30"/>
                          <a:pt x="78" y="30"/>
                          <a:pt x="80" y="31"/>
                        </a:cubicBezTo>
                        <a:cubicBezTo>
                          <a:pt x="79" y="34"/>
                          <a:pt x="79" y="34"/>
                          <a:pt x="79" y="34"/>
                        </a:cubicBezTo>
                        <a:cubicBezTo>
                          <a:pt x="79" y="34"/>
                          <a:pt x="79" y="35"/>
                          <a:pt x="79" y="35"/>
                        </a:cubicBezTo>
                        <a:cubicBezTo>
                          <a:pt x="83" y="36"/>
                          <a:pt x="86" y="37"/>
                          <a:pt x="89" y="41"/>
                        </a:cubicBezTo>
                        <a:cubicBezTo>
                          <a:pt x="88" y="42"/>
                          <a:pt x="87" y="43"/>
                          <a:pt x="85" y="43"/>
                        </a:cubicBezTo>
                        <a:cubicBezTo>
                          <a:pt x="79" y="43"/>
                          <a:pt x="75" y="39"/>
                          <a:pt x="69" y="39"/>
                        </a:cubicBezTo>
                        <a:cubicBezTo>
                          <a:pt x="65" y="39"/>
                          <a:pt x="64" y="41"/>
                          <a:pt x="60" y="41"/>
                        </a:cubicBezTo>
                        <a:cubicBezTo>
                          <a:pt x="61" y="39"/>
                          <a:pt x="61" y="38"/>
                          <a:pt x="61" y="35"/>
                        </a:cubicBezTo>
                        <a:cubicBezTo>
                          <a:pt x="64" y="35"/>
                          <a:pt x="64" y="35"/>
                          <a:pt x="64" y="35"/>
                        </a:cubicBezTo>
                        <a:cubicBezTo>
                          <a:pt x="64" y="36"/>
                          <a:pt x="65" y="36"/>
                          <a:pt x="66" y="36"/>
                        </a:cubicBezTo>
                        <a:cubicBezTo>
                          <a:pt x="68" y="36"/>
                          <a:pt x="72" y="37"/>
                          <a:pt x="72" y="34"/>
                        </a:cubicBezTo>
                        <a:cubicBezTo>
                          <a:pt x="72" y="30"/>
                          <a:pt x="68" y="29"/>
                          <a:pt x="67" y="26"/>
                        </a:cubicBezTo>
                        <a:cubicBezTo>
                          <a:pt x="68" y="24"/>
                          <a:pt x="68" y="24"/>
                          <a:pt x="68" y="24"/>
                        </a:cubicBezTo>
                        <a:cubicBezTo>
                          <a:pt x="67" y="23"/>
                          <a:pt x="66" y="23"/>
                          <a:pt x="66" y="23"/>
                        </a:cubicBezTo>
                        <a:cubicBezTo>
                          <a:pt x="66" y="21"/>
                          <a:pt x="66" y="21"/>
                          <a:pt x="66" y="21"/>
                        </a:cubicBezTo>
                        <a:cubicBezTo>
                          <a:pt x="70" y="20"/>
                          <a:pt x="71" y="17"/>
                          <a:pt x="74" y="14"/>
                        </a:cubicBezTo>
                        <a:cubicBezTo>
                          <a:pt x="75" y="16"/>
                          <a:pt x="76" y="17"/>
                          <a:pt x="76" y="19"/>
                        </a:cubicBezTo>
                        <a:close/>
                        <a:moveTo>
                          <a:pt x="411" y="157"/>
                        </a:moveTo>
                        <a:cubicBezTo>
                          <a:pt x="411" y="159"/>
                          <a:pt x="412" y="160"/>
                          <a:pt x="412" y="162"/>
                        </a:cubicBezTo>
                        <a:cubicBezTo>
                          <a:pt x="412" y="168"/>
                          <a:pt x="411" y="171"/>
                          <a:pt x="410" y="176"/>
                        </a:cubicBezTo>
                        <a:cubicBezTo>
                          <a:pt x="420" y="176"/>
                          <a:pt x="424" y="182"/>
                          <a:pt x="433" y="182"/>
                        </a:cubicBezTo>
                        <a:cubicBezTo>
                          <a:pt x="435" y="182"/>
                          <a:pt x="436" y="182"/>
                          <a:pt x="438" y="182"/>
                        </a:cubicBezTo>
                        <a:cubicBezTo>
                          <a:pt x="438" y="180"/>
                          <a:pt x="438" y="179"/>
                          <a:pt x="438" y="177"/>
                        </a:cubicBezTo>
                        <a:cubicBezTo>
                          <a:pt x="437" y="176"/>
                          <a:pt x="437" y="176"/>
                          <a:pt x="437" y="176"/>
                        </a:cubicBezTo>
                        <a:cubicBezTo>
                          <a:pt x="435" y="177"/>
                          <a:pt x="435" y="178"/>
                          <a:pt x="433" y="178"/>
                        </a:cubicBezTo>
                        <a:cubicBezTo>
                          <a:pt x="432" y="178"/>
                          <a:pt x="432" y="177"/>
                          <a:pt x="431" y="177"/>
                        </a:cubicBezTo>
                        <a:cubicBezTo>
                          <a:pt x="430" y="177"/>
                          <a:pt x="429" y="178"/>
                          <a:pt x="428" y="178"/>
                        </a:cubicBezTo>
                        <a:cubicBezTo>
                          <a:pt x="426" y="178"/>
                          <a:pt x="424" y="175"/>
                          <a:pt x="424" y="173"/>
                        </a:cubicBezTo>
                        <a:cubicBezTo>
                          <a:pt x="424" y="170"/>
                          <a:pt x="427" y="170"/>
                          <a:pt x="428" y="167"/>
                        </a:cubicBezTo>
                        <a:cubicBezTo>
                          <a:pt x="426" y="167"/>
                          <a:pt x="425" y="166"/>
                          <a:pt x="425" y="164"/>
                        </a:cubicBezTo>
                        <a:cubicBezTo>
                          <a:pt x="425" y="162"/>
                          <a:pt x="425" y="161"/>
                          <a:pt x="425" y="160"/>
                        </a:cubicBezTo>
                        <a:cubicBezTo>
                          <a:pt x="426" y="160"/>
                          <a:pt x="427" y="160"/>
                          <a:pt x="428" y="160"/>
                        </a:cubicBezTo>
                        <a:cubicBezTo>
                          <a:pt x="433" y="160"/>
                          <a:pt x="437" y="158"/>
                          <a:pt x="429" y="158"/>
                        </a:cubicBezTo>
                        <a:cubicBezTo>
                          <a:pt x="427" y="158"/>
                          <a:pt x="424" y="156"/>
                          <a:pt x="424" y="153"/>
                        </a:cubicBezTo>
                        <a:cubicBezTo>
                          <a:pt x="424" y="152"/>
                          <a:pt x="425" y="151"/>
                          <a:pt x="425" y="149"/>
                        </a:cubicBezTo>
                        <a:cubicBezTo>
                          <a:pt x="425" y="146"/>
                          <a:pt x="422" y="151"/>
                          <a:pt x="421" y="153"/>
                        </a:cubicBezTo>
                        <a:cubicBezTo>
                          <a:pt x="419" y="157"/>
                          <a:pt x="415" y="157"/>
                          <a:pt x="411" y="157"/>
                        </a:cubicBezTo>
                        <a:close/>
                        <a:moveTo>
                          <a:pt x="400" y="148"/>
                        </a:moveTo>
                        <a:cubicBezTo>
                          <a:pt x="399" y="147"/>
                          <a:pt x="398" y="147"/>
                          <a:pt x="397" y="147"/>
                        </a:cubicBezTo>
                        <a:cubicBezTo>
                          <a:pt x="397" y="148"/>
                          <a:pt x="396" y="149"/>
                          <a:pt x="396" y="150"/>
                        </a:cubicBezTo>
                        <a:cubicBezTo>
                          <a:pt x="396" y="153"/>
                          <a:pt x="398" y="154"/>
                          <a:pt x="399" y="157"/>
                        </a:cubicBezTo>
                        <a:cubicBezTo>
                          <a:pt x="400" y="153"/>
                          <a:pt x="401" y="151"/>
                          <a:pt x="400" y="148"/>
                        </a:cubicBezTo>
                        <a:close/>
                        <a:moveTo>
                          <a:pt x="445" y="263"/>
                        </a:moveTo>
                        <a:cubicBezTo>
                          <a:pt x="444" y="261"/>
                          <a:pt x="444" y="258"/>
                          <a:pt x="442" y="258"/>
                        </a:cubicBezTo>
                        <a:cubicBezTo>
                          <a:pt x="440" y="258"/>
                          <a:pt x="439" y="259"/>
                          <a:pt x="438" y="261"/>
                        </a:cubicBezTo>
                        <a:cubicBezTo>
                          <a:pt x="440" y="264"/>
                          <a:pt x="442" y="266"/>
                          <a:pt x="446" y="268"/>
                        </a:cubicBezTo>
                        <a:cubicBezTo>
                          <a:pt x="446" y="268"/>
                          <a:pt x="446" y="267"/>
                          <a:pt x="446" y="267"/>
                        </a:cubicBezTo>
                        <a:cubicBezTo>
                          <a:pt x="446" y="266"/>
                          <a:pt x="446" y="264"/>
                          <a:pt x="445" y="263"/>
                        </a:cubicBezTo>
                        <a:close/>
                        <a:moveTo>
                          <a:pt x="497" y="313"/>
                        </a:moveTo>
                        <a:cubicBezTo>
                          <a:pt x="497" y="313"/>
                          <a:pt x="497" y="313"/>
                          <a:pt x="497" y="313"/>
                        </a:cubicBezTo>
                        <a:cubicBezTo>
                          <a:pt x="498" y="869"/>
                          <a:pt x="498" y="869"/>
                          <a:pt x="498" y="869"/>
                        </a:cubicBezTo>
                        <a:cubicBezTo>
                          <a:pt x="498" y="869"/>
                          <a:pt x="498" y="869"/>
                          <a:pt x="498" y="869"/>
                        </a:cubicBezTo>
                        <a:cubicBezTo>
                          <a:pt x="3" y="867"/>
                          <a:pt x="3" y="867"/>
                          <a:pt x="3" y="867"/>
                        </a:cubicBezTo>
                        <a:cubicBezTo>
                          <a:pt x="3" y="867"/>
                          <a:pt x="3" y="867"/>
                          <a:pt x="3" y="867"/>
                        </a:cubicBezTo>
                        <a:cubicBezTo>
                          <a:pt x="0" y="217"/>
                          <a:pt x="0" y="217"/>
                          <a:pt x="0" y="217"/>
                        </a:cubicBezTo>
                        <a:cubicBezTo>
                          <a:pt x="0" y="217"/>
                          <a:pt x="0" y="217"/>
                          <a:pt x="0" y="217"/>
                        </a:cubicBezTo>
                        <a:cubicBezTo>
                          <a:pt x="6" y="220"/>
                          <a:pt x="10" y="223"/>
                          <a:pt x="10" y="230"/>
                        </a:cubicBezTo>
                        <a:cubicBezTo>
                          <a:pt x="10" y="244"/>
                          <a:pt x="10" y="230"/>
                          <a:pt x="17" y="230"/>
                        </a:cubicBezTo>
                        <a:cubicBezTo>
                          <a:pt x="16" y="226"/>
                          <a:pt x="13" y="224"/>
                          <a:pt x="13" y="220"/>
                        </a:cubicBezTo>
                        <a:cubicBezTo>
                          <a:pt x="13" y="218"/>
                          <a:pt x="14" y="218"/>
                          <a:pt x="14" y="216"/>
                        </a:cubicBezTo>
                        <a:cubicBezTo>
                          <a:pt x="14" y="216"/>
                          <a:pt x="15" y="216"/>
                          <a:pt x="15" y="216"/>
                        </a:cubicBezTo>
                        <a:cubicBezTo>
                          <a:pt x="16" y="216"/>
                          <a:pt x="17" y="216"/>
                          <a:pt x="18" y="217"/>
                        </a:cubicBezTo>
                        <a:cubicBezTo>
                          <a:pt x="20" y="216"/>
                          <a:pt x="20" y="216"/>
                          <a:pt x="20" y="216"/>
                        </a:cubicBezTo>
                        <a:cubicBezTo>
                          <a:pt x="22" y="219"/>
                          <a:pt x="24" y="221"/>
                          <a:pt x="28" y="222"/>
                        </a:cubicBezTo>
                        <a:cubicBezTo>
                          <a:pt x="31" y="223"/>
                          <a:pt x="31" y="226"/>
                          <a:pt x="33" y="228"/>
                        </a:cubicBezTo>
                        <a:cubicBezTo>
                          <a:pt x="39" y="232"/>
                          <a:pt x="46" y="234"/>
                          <a:pt x="44" y="233"/>
                        </a:cubicBezTo>
                        <a:cubicBezTo>
                          <a:pt x="44" y="231"/>
                          <a:pt x="41" y="232"/>
                          <a:pt x="39" y="230"/>
                        </a:cubicBezTo>
                        <a:cubicBezTo>
                          <a:pt x="37" y="228"/>
                          <a:pt x="37" y="225"/>
                          <a:pt x="36" y="222"/>
                        </a:cubicBezTo>
                        <a:cubicBezTo>
                          <a:pt x="36" y="220"/>
                          <a:pt x="34" y="219"/>
                          <a:pt x="34" y="217"/>
                        </a:cubicBezTo>
                        <a:cubicBezTo>
                          <a:pt x="34" y="214"/>
                          <a:pt x="34" y="214"/>
                          <a:pt x="34" y="214"/>
                        </a:cubicBezTo>
                        <a:cubicBezTo>
                          <a:pt x="42" y="214"/>
                          <a:pt x="42" y="214"/>
                          <a:pt x="42" y="214"/>
                        </a:cubicBezTo>
                        <a:cubicBezTo>
                          <a:pt x="44" y="214"/>
                          <a:pt x="44" y="213"/>
                          <a:pt x="45" y="213"/>
                        </a:cubicBezTo>
                        <a:cubicBezTo>
                          <a:pt x="46" y="213"/>
                          <a:pt x="46" y="214"/>
                          <a:pt x="47" y="214"/>
                        </a:cubicBezTo>
                        <a:cubicBezTo>
                          <a:pt x="50" y="214"/>
                          <a:pt x="51" y="211"/>
                          <a:pt x="54" y="211"/>
                        </a:cubicBezTo>
                        <a:cubicBezTo>
                          <a:pt x="53" y="210"/>
                          <a:pt x="53" y="209"/>
                          <a:pt x="52" y="209"/>
                        </a:cubicBezTo>
                        <a:cubicBezTo>
                          <a:pt x="48" y="209"/>
                          <a:pt x="47" y="210"/>
                          <a:pt x="43" y="210"/>
                        </a:cubicBezTo>
                        <a:cubicBezTo>
                          <a:pt x="41" y="210"/>
                          <a:pt x="40" y="210"/>
                          <a:pt x="38" y="210"/>
                        </a:cubicBezTo>
                        <a:cubicBezTo>
                          <a:pt x="38" y="208"/>
                          <a:pt x="38" y="207"/>
                          <a:pt x="38" y="205"/>
                        </a:cubicBezTo>
                        <a:cubicBezTo>
                          <a:pt x="38" y="201"/>
                          <a:pt x="42" y="200"/>
                          <a:pt x="43" y="197"/>
                        </a:cubicBezTo>
                        <a:cubicBezTo>
                          <a:pt x="43" y="197"/>
                          <a:pt x="42" y="197"/>
                          <a:pt x="42" y="197"/>
                        </a:cubicBezTo>
                        <a:cubicBezTo>
                          <a:pt x="40" y="197"/>
                          <a:pt x="39" y="197"/>
                          <a:pt x="37" y="198"/>
                        </a:cubicBezTo>
                        <a:cubicBezTo>
                          <a:pt x="36" y="195"/>
                          <a:pt x="32" y="196"/>
                          <a:pt x="29" y="194"/>
                        </a:cubicBezTo>
                        <a:cubicBezTo>
                          <a:pt x="25" y="191"/>
                          <a:pt x="23" y="187"/>
                          <a:pt x="23" y="182"/>
                        </a:cubicBezTo>
                        <a:cubicBezTo>
                          <a:pt x="23" y="178"/>
                          <a:pt x="25" y="175"/>
                          <a:pt x="28" y="174"/>
                        </a:cubicBezTo>
                        <a:cubicBezTo>
                          <a:pt x="31" y="175"/>
                          <a:pt x="31" y="175"/>
                          <a:pt x="31" y="175"/>
                        </a:cubicBezTo>
                        <a:cubicBezTo>
                          <a:pt x="34" y="169"/>
                          <a:pt x="42" y="168"/>
                          <a:pt x="42" y="161"/>
                        </a:cubicBezTo>
                        <a:cubicBezTo>
                          <a:pt x="42" y="158"/>
                          <a:pt x="44" y="157"/>
                          <a:pt x="45" y="154"/>
                        </a:cubicBezTo>
                        <a:cubicBezTo>
                          <a:pt x="47" y="150"/>
                          <a:pt x="46" y="147"/>
                          <a:pt x="46" y="142"/>
                        </a:cubicBezTo>
                        <a:cubicBezTo>
                          <a:pt x="46" y="140"/>
                          <a:pt x="46" y="138"/>
                          <a:pt x="48" y="136"/>
                        </a:cubicBezTo>
                        <a:cubicBezTo>
                          <a:pt x="50" y="138"/>
                          <a:pt x="51" y="139"/>
                          <a:pt x="54" y="139"/>
                        </a:cubicBezTo>
                        <a:cubicBezTo>
                          <a:pt x="60" y="139"/>
                          <a:pt x="62" y="132"/>
                          <a:pt x="68" y="130"/>
                        </a:cubicBezTo>
                        <a:cubicBezTo>
                          <a:pt x="69" y="132"/>
                          <a:pt x="70" y="133"/>
                          <a:pt x="72" y="135"/>
                        </a:cubicBezTo>
                        <a:cubicBezTo>
                          <a:pt x="73" y="135"/>
                          <a:pt x="73" y="135"/>
                          <a:pt x="73" y="135"/>
                        </a:cubicBezTo>
                        <a:cubicBezTo>
                          <a:pt x="72" y="133"/>
                          <a:pt x="71" y="132"/>
                          <a:pt x="71" y="130"/>
                        </a:cubicBezTo>
                        <a:cubicBezTo>
                          <a:pt x="71" y="129"/>
                          <a:pt x="72" y="128"/>
                          <a:pt x="72" y="127"/>
                        </a:cubicBezTo>
                        <a:cubicBezTo>
                          <a:pt x="72" y="120"/>
                          <a:pt x="64" y="119"/>
                          <a:pt x="64" y="112"/>
                        </a:cubicBezTo>
                        <a:cubicBezTo>
                          <a:pt x="64" y="109"/>
                          <a:pt x="65" y="107"/>
                          <a:pt x="65" y="105"/>
                        </a:cubicBezTo>
                        <a:cubicBezTo>
                          <a:pt x="65" y="105"/>
                          <a:pt x="65" y="104"/>
                          <a:pt x="66" y="104"/>
                        </a:cubicBezTo>
                        <a:cubicBezTo>
                          <a:pt x="67" y="104"/>
                          <a:pt x="68" y="106"/>
                          <a:pt x="70" y="106"/>
                        </a:cubicBezTo>
                        <a:cubicBezTo>
                          <a:pt x="75" y="106"/>
                          <a:pt x="76" y="98"/>
                          <a:pt x="76" y="93"/>
                        </a:cubicBezTo>
                        <a:cubicBezTo>
                          <a:pt x="77" y="92"/>
                          <a:pt x="78" y="90"/>
                          <a:pt x="80" y="90"/>
                        </a:cubicBezTo>
                        <a:cubicBezTo>
                          <a:pt x="85" y="90"/>
                          <a:pt x="86" y="95"/>
                          <a:pt x="91" y="95"/>
                        </a:cubicBezTo>
                        <a:cubicBezTo>
                          <a:pt x="93" y="95"/>
                          <a:pt x="94" y="95"/>
                          <a:pt x="96" y="95"/>
                        </a:cubicBezTo>
                        <a:cubicBezTo>
                          <a:pt x="97" y="94"/>
                          <a:pt x="97" y="94"/>
                          <a:pt x="97" y="93"/>
                        </a:cubicBezTo>
                        <a:cubicBezTo>
                          <a:pt x="94" y="90"/>
                          <a:pt x="89" y="91"/>
                          <a:pt x="89" y="87"/>
                        </a:cubicBezTo>
                        <a:cubicBezTo>
                          <a:pt x="89" y="85"/>
                          <a:pt x="87" y="85"/>
                          <a:pt x="87" y="84"/>
                        </a:cubicBezTo>
                        <a:cubicBezTo>
                          <a:pt x="87" y="81"/>
                          <a:pt x="89" y="79"/>
                          <a:pt x="89" y="76"/>
                        </a:cubicBezTo>
                        <a:cubicBezTo>
                          <a:pt x="94" y="77"/>
                          <a:pt x="97" y="80"/>
                          <a:pt x="99" y="85"/>
                        </a:cubicBezTo>
                        <a:cubicBezTo>
                          <a:pt x="100" y="85"/>
                          <a:pt x="100" y="85"/>
                          <a:pt x="100" y="85"/>
                        </a:cubicBezTo>
                        <a:cubicBezTo>
                          <a:pt x="101" y="84"/>
                          <a:pt x="101" y="84"/>
                          <a:pt x="101" y="84"/>
                        </a:cubicBezTo>
                        <a:cubicBezTo>
                          <a:pt x="102" y="85"/>
                          <a:pt x="103" y="86"/>
                          <a:pt x="104" y="87"/>
                        </a:cubicBezTo>
                        <a:cubicBezTo>
                          <a:pt x="105" y="87"/>
                          <a:pt x="105" y="87"/>
                          <a:pt x="105" y="87"/>
                        </a:cubicBezTo>
                        <a:cubicBezTo>
                          <a:pt x="105" y="86"/>
                          <a:pt x="105" y="86"/>
                          <a:pt x="105" y="85"/>
                        </a:cubicBezTo>
                        <a:cubicBezTo>
                          <a:pt x="106" y="84"/>
                          <a:pt x="106" y="84"/>
                          <a:pt x="106" y="84"/>
                        </a:cubicBezTo>
                        <a:cubicBezTo>
                          <a:pt x="107" y="85"/>
                          <a:pt x="108" y="85"/>
                          <a:pt x="109" y="85"/>
                        </a:cubicBezTo>
                        <a:cubicBezTo>
                          <a:pt x="109" y="85"/>
                          <a:pt x="110" y="84"/>
                          <a:pt x="110" y="84"/>
                        </a:cubicBezTo>
                        <a:cubicBezTo>
                          <a:pt x="110" y="79"/>
                          <a:pt x="105" y="78"/>
                          <a:pt x="105" y="73"/>
                        </a:cubicBezTo>
                        <a:cubicBezTo>
                          <a:pt x="105" y="71"/>
                          <a:pt x="105" y="71"/>
                          <a:pt x="105" y="71"/>
                        </a:cubicBezTo>
                        <a:cubicBezTo>
                          <a:pt x="109" y="70"/>
                          <a:pt x="111" y="69"/>
                          <a:pt x="115" y="68"/>
                        </a:cubicBezTo>
                        <a:cubicBezTo>
                          <a:pt x="117" y="68"/>
                          <a:pt x="120" y="69"/>
                          <a:pt x="121" y="67"/>
                        </a:cubicBezTo>
                        <a:cubicBezTo>
                          <a:pt x="124" y="64"/>
                          <a:pt x="123" y="61"/>
                          <a:pt x="125" y="59"/>
                        </a:cubicBezTo>
                        <a:cubicBezTo>
                          <a:pt x="125" y="65"/>
                          <a:pt x="133" y="67"/>
                          <a:pt x="139" y="67"/>
                        </a:cubicBezTo>
                        <a:cubicBezTo>
                          <a:pt x="145" y="67"/>
                          <a:pt x="145" y="67"/>
                          <a:pt x="145" y="67"/>
                        </a:cubicBezTo>
                        <a:cubicBezTo>
                          <a:pt x="147" y="67"/>
                          <a:pt x="148" y="68"/>
                          <a:pt x="149" y="68"/>
                        </a:cubicBezTo>
                        <a:cubicBezTo>
                          <a:pt x="152" y="68"/>
                          <a:pt x="154" y="67"/>
                          <a:pt x="157" y="67"/>
                        </a:cubicBezTo>
                        <a:cubicBezTo>
                          <a:pt x="160" y="67"/>
                          <a:pt x="162" y="70"/>
                          <a:pt x="165" y="70"/>
                        </a:cubicBezTo>
                        <a:cubicBezTo>
                          <a:pt x="172" y="70"/>
                          <a:pt x="174" y="65"/>
                          <a:pt x="180" y="63"/>
                        </a:cubicBezTo>
                        <a:cubicBezTo>
                          <a:pt x="185" y="62"/>
                          <a:pt x="187" y="61"/>
                          <a:pt x="192" y="60"/>
                        </a:cubicBezTo>
                        <a:cubicBezTo>
                          <a:pt x="195" y="60"/>
                          <a:pt x="199" y="60"/>
                          <a:pt x="200" y="57"/>
                        </a:cubicBezTo>
                        <a:cubicBezTo>
                          <a:pt x="201" y="54"/>
                          <a:pt x="201" y="52"/>
                          <a:pt x="201" y="48"/>
                        </a:cubicBezTo>
                        <a:cubicBezTo>
                          <a:pt x="201" y="39"/>
                          <a:pt x="201" y="39"/>
                          <a:pt x="201" y="39"/>
                        </a:cubicBezTo>
                        <a:cubicBezTo>
                          <a:pt x="201" y="36"/>
                          <a:pt x="203" y="34"/>
                          <a:pt x="206" y="32"/>
                        </a:cubicBezTo>
                        <a:cubicBezTo>
                          <a:pt x="205" y="32"/>
                          <a:pt x="205" y="31"/>
                          <a:pt x="204" y="31"/>
                        </a:cubicBezTo>
                        <a:cubicBezTo>
                          <a:pt x="201" y="31"/>
                          <a:pt x="200" y="34"/>
                          <a:pt x="197" y="35"/>
                        </a:cubicBezTo>
                        <a:cubicBezTo>
                          <a:pt x="197" y="34"/>
                          <a:pt x="196" y="34"/>
                          <a:pt x="196" y="33"/>
                        </a:cubicBezTo>
                        <a:cubicBezTo>
                          <a:pt x="196" y="31"/>
                          <a:pt x="199" y="30"/>
                          <a:pt x="199" y="27"/>
                        </a:cubicBezTo>
                        <a:cubicBezTo>
                          <a:pt x="199" y="22"/>
                          <a:pt x="192" y="20"/>
                          <a:pt x="187" y="20"/>
                        </a:cubicBezTo>
                        <a:cubicBezTo>
                          <a:pt x="180" y="20"/>
                          <a:pt x="176" y="24"/>
                          <a:pt x="170" y="27"/>
                        </a:cubicBezTo>
                        <a:cubicBezTo>
                          <a:pt x="169" y="22"/>
                          <a:pt x="167" y="19"/>
                          <a:pt x="163" y="15"/>
                        </a:cubicBezTo>
                        <a:cubicBezTo>
                          <a:pt x="160" y="14"/>
                          <a:pt x="157" y="13"/>
                          <a:pt x="157" y="10"/>
                        </a:cubicBezTo>
                        <a:cubicBezTo>
                          <a:pt x="157" y="9"/>
                          <a:pt x="157" y="8"/>
                          <a:pt x="157" y="7"/>
                        </a:cubicBezTo>
                        <a:cubicBezTo>
                          <a:pt x="160" y="7"/>
                          <a:pt x="160" y="7"/>
                          <a:pt x="160" y="7"/>
                        </a:cubicBezTo>
                        <a:cubicBezTo>
                          <a:pt x="161" y="7"/>
                          <a:pt x="162" y="8"/>
                          <a:pt x="163" y="8"/>
                        </a:cubicBezTo>
                        <a:cubicBezTo>
                          <a:pt x="165" y="8"/>
                          <a:pt x="165" y="5"/>
                          <a:pt x="167" y="5"/>
                        </a:cubicBezTo>
                        <a:cubicBezTo>
                          <a:pt x="171" y="5"/>
                          <a:pt x="171" y="11"/>
                          <a:pt x="174" y="15"/>
                        </a:cubicBezTo>
                        <a:cubicBezTo>
                          <a:pt x="174" y="14"/>
                          <a:pt x="175" y="14"/>
                          <a:pt x="175" y="13"/>
                        </a:cubicBezTo>
                        <a:cubicBezTo>
                          <a:pt x="175" y="12"/>
                          <a:pt x="174" y="11"/>
                          <a:pt x="174" y="10"/>
                        </a:cubicBezTo>
                        <a:cubicBezTo>
                          <a:pt x="174" y="7"/>
                          <a:pt x="175" y="5"/>
                          <a:pt x="177" y="4"/>
                        </a:cubicBezTo>
                        <a:cubicBezTo>
                          <a:pt x="178" y="5"/>
                          <a:pt x="179" y="6"/>
                          <a:pt x="180" y="6"/>
                        </a:cubicBezTo>
                        <a:cubicBezTo>
                          <a:pt x="182" y="6"/>
                          <a:pt x="183" y="4"/>
                          <a:pt x="185" y="4"/>
                        </a:cubicBezTo>
                        <a:cubicBezTo>
                          <a:pt x="187" y="4"/>
                          <a:pt x="187" y="7"/>
                          <a:pt x="188" y="9"/>
                        </a:cubicBezTo>
                        <a:cubicBezTo>
                          <a:pt x="190" y="11"/>
                          <a:pt x="192" y="10"/>
                          <a:pt x="194" y="12"/>
                        </a:cubicBezTo>
                        <a:cubicBezTo>
                          <a:pt x="194" y="11"/>
                          <a:pt x="195" y="11"/>
                          <a:pt x="195" y="10"/>
                        </a:cubicBezTo>
                        <a:cubicBezTo>
                          <a:pt x="195" y="7"/>
                          <a:pt x="193" y="6"/>
                          <a:pt x="193" y="3"/>
                        </a:cubicBezTo>
                        <a:cubicBezTo>
                          <a:pt x="193" y="1"/>
                          <a:pt x="195" y="1"/>
                          <a:pt x="196" y="0"/>
                        </a:cubicBezTo>
                        <a:cubicBezTo>
                          <a:pt x="198" y="1"/>
                          <a:pt x="197" y="3"/>
                          <a:pt x="197" y="6"/>
                        </a:cubicBezTo>
                        <a:cubicBezTo>
                          <a:pt x="197" y="13"/>
                          <a:pt x="197" y="13"/>
                          <a:pt x="197" y="13"/>
                        </a:cubicBezTo>
                        <a:cubicBezTo>
                          <a:pt x="197" y="16"/>
                          <a:pt x="198" y="17"/>
                          <a:pt x="200" y="19"/>
                        </a:cubicBezTo>
                        <a:cubicBezTo>
                          <a:pt x="202" y="20"/>
                          <a:pt x="201" y="25"/>
                          <a:pt x="203" y="25"/>
                        </a:cubicBezTo>
                        <a:cubicBezTo>
                          <a:pt x="206" y="25"/>
                          <a:pt x="209" y="25"/>
                          <a:pt x="211" y="23"/>
                        </a:cubicBezTo>
                        <a:cubicBezTo>
                          <a:pt x="213" y="21"/>
                          <a:pt x="211" y="17"/>
                          <a:pt x="214" y="17"/>
                        </a:cubicBezTo>
                        <a:cubicBezTo>
                          <a:pt x="225" y="17"/>
                          <a:pt x="223" y="38"/>
                          <a:pt x="234" y="38"/>
                        </a:cubicBezTo>
                        <a:cubicBezTo>
                          <a:pt x="236" y="38"/>
                          <a:pt x="237" y="37"/>
                          <a:pt x="239" y="37"/>
                        </a:cubicBezTo>
                        <a:cubicBezTo>
                          <a:pt x="241" y="37"/>
                          <a:pt x="242" y="39"/>
                          <a:pt x="244" y="41"/>
                        </a:cubicBezTo>
                        <a:cubicBezTo>
                          <a:pt x="248" y="43"/>
                          <a:pt x="251" y="44"/>
                          <a:pt x="256" y="44"/>
                        </a:cubicBezTo>
                        <a:cubicBezTo>
                          <a:pt x="258" y="44"/>
                          <a:pt x="258" y="42"/>
                          <a:pt x="259" y="41"/>
                        </a:cubicBezTo>
                        <a:cubicBezTo>
                          <a:pt x="261" y="38"/>
                          <a:pt x="264" y="38"/>
                          <a:pt x="268" y="38"/>
                        </a:cubicBezTo>
                        <a:cubicBezTo>
                          <a:pt x="268" y="38"/>
                          <a:pt x="268" y="38"/>
                          <a:pt x="268" y="39"/>
                        </a:cubicBezTo>
                        <a:cubicBezTo>
                          <a:pt x="268" y="41"/>
                          <a:pt x="265" y="42"/>
                          <a:pt x="265" y="44"/>
                        </a:cubicBezTo>
                        <a:cubicBezTo>
                          <a:pt x="265" y="47"/>
                          <a:pt x="269" y="49"/>
                          <a:pt x="272" y="49"/>
                        </a:cubicBezTo>
                        <a:cubicBezTo>
                          <a:pt x="274" y="49"/>
                          <a:pt x="275" y="47"/>
                          <a:pt x="277" y="47"/>
                        </a:cubicBezTo>
                        <a:cubicBezTo>
                          <a:pt x="282" y="47"/>
                          <a:pt x="284" y="53"/>
                          <a:pt x="284" y="57"/>
                        </a:cubicBezTo>
                        <a:cubicBezTo>
                          <a:pt x="285" y="58"/>
                          <a:pt x="285" y="58"/>
                          <a:pt x="286" y="58"/>
                        </a:cubicBezTo>
                        <a:cubicBezTo>
                          <a:pt x="287" y="56"/>
                          <a:pt x="287" y="53"/>
                          <a:pt x="289" y="53"/>
                        </a:cubicBezTo>
                        <a:cubicBezTo>
                          <a:pt x="294" y="53"/>
                          <a:pt x="296" y="57"/>
                          <a:pt x="301" y="57"/>
                        </a:cubicBezTo>
                        <a:cubicBezTo>
                          <a:pt x="307" y="57"/>
                          <a:pt x="307" y="57"/>
                          <a:pt x="307" y="57"/>
                        </a:cubicBezTo>
                        <a:cubicBezTo>
                          <a:pt x="311" y="57"/>
                          <a:pt x="312" y="53"/>
                          <a:pt x="316" y="51"/>
                        </a:cubicBezTo>
                        <a:cubicBezTo>
                          <a:pt x="320" y="57"/>
                          <a:pt x="325" y="59"/>
                          <a:pt x="330" y="63"/>
                        </a:cubicBezTo>
                        <a:cubicBezTo>
                          <a:pt x="332" y="64"/>
                          <a:pt x="332" y="67"/>
                          <a:pt x="334" y="67"/>
                        </a:cubicBezTo>
                        <a:cubicBezTo>
                          <a:pt x="336" y="67"/>
                          <a:pt x="336" y="66"/>
                          <a:pt x="338" y="66"/>
                        </a:cubicBezTo>
                        <a:cubicBezTo>
                          <a:pt x="341" y="66"/>
                          <a:pt x="342" y="69"/>
                          <a:pt x="345" y="69"/>
                        </a:cubicBezTo>
                        <a:cubicBezTo>
                          <a:pt x="348" y="69"/>
                          <a:pt x="348" y="67"/>
                          <a:pt x="350" y="65"/>
                        </a:cubicBezTo>
                        <a:cubicBezTo>
                          <a:pt x="349" y="65"/>
                          <a:pt x="348" y="65"/>
                          <a:pt x="346" y="65"/>
                        </a:cubicBezTo>
                        <a:cubicBezTo>
                          <a:pt x="347" y="62"/>
                          <a:pt x="350" y="62"/>
                          <a:pt x="351" y="59"/>
                        </a:cubicBezTo>
                        <a:cubicBezTo>
                          <a:pt x="352" y="60"/>
                          <a:pt x="353" y="61"/>
                          <a:pt x="354" y="61"/>
                        </a:cubicBezTo>
                        <a:cubicBezTo>
                          <a:pt x="357" y="61"/>
                          <a:pt x="357" y="55"/>
                          <a:pt x="360" y="55"/>
                        </a:cubicBezTo>
                        <a:cubicBezTo>
                          <a:pt x="361" y="55"/>
                          <a:pt x="361" y="56"/>
                          <a:pt x="362" y="56"/>
                        </a:cubicBezTo>
                        <a:cubicBezTo>
                          <a:pt x="364" y="56"/>
                          <a:pt x="365" y="55"/>
                          <a:pt x="367" y="54"/>
                        </a:cubicBezTo>
                        <a:cubicBezTo>
                          <a:pt x="366" y="54"/>
                          <a:pt x="365" y="53"/>
                          <a:pt x="365" y="53"/>
                        </a:cubicBezTo>
                        <a:cubicBezTo>
                          <a:pt x="369" y="51"/>
                          <a:pt x="372" y="50"/>
                          <a:pt x="377" y="48"/>
                        </a:cubicBezTo>
                        <a:cubicBezTo>
                          <a:pt x="378" y="48"/>
                          <a:pt x="378" y="48"/>
                          <a:pt x="378" y="48"/>
                        </a:cubicBezTo>
                        <a:cubicBezTo>
                          <a:pt x="376" y="53"/>
                          <a:pt x="376" y="57"/>
                          <a:pt x="371" y="61"/>
                        </a:cubicBezTo>
                        <a:cubicBezTo>
                          <a:pt x="370" y="62"/>
                          <a:pt x="369" y="63"/>
                          <a:pt x="369" y="65"/>
                        </a:cubicBezTo>
                        <a:cubicBezTo>
                          <a:pt x="369" y="67"/>
                          <a:pt x="369" y="67"/>
                          <a:pt x="369" y="67"/>
                        </a:cubicBezTo>
                        <a:cubicBezTo>
                          <a:pt x="370" y="68"/>
                          <a:pt x="370" y="68"/>
                          <a:pt x="371" y="68"/>
                        </a:cubicBezTo>
                        <a:cubicBezTo>
                          <a:pt x="375" y="68"/>
                          <a:pt x="375" y="63"/>
                          <a:pt x="378" y="63"/>
                        </a:cubicBezTo>
                        <a:cubicBezTo>
                          <a:pt x="379" y="63"/>
                          <a:pt x="379" y="65"/>
                          <a:pt x="380" y="65"/>
                        </a:cubicBezTo>
                        <a:cubicBezTo>
                          <a:pt x="383" y="66"/>
                          <a:pt x="387" y="66"/>
                          <a:pt x="387" y="69"/>
                        </a:cubicBezTo>
                        <a:cubicBezTo>
                          <a:pt x="387" y="72"/>
                          <a:pt x="384" y="73"/>
                          <a:pt x="384" y="76"/>
                        </a:cubicBezTo>
                        <a:cubicBezTo>
                          <a:pt x="384" y="77"/>
                          <a:pt x="384" y="78"/>
                          <a:pt x="385" y="79"/>
                        </a:cubicBezTo>
                        <a:cubicBezTo>
                          <a:pt x="394" y="79"/>
                          <a:pt x="394" y="79"/>
                          <a:pt x="394" y="79"/>
                        </a:cubicBezTo>
                        <a:cubicBezTo>
                          <a:pt x="395" y="79"/>
                          <a:pt x="395" y="79"/>
                          <a:pt x="396" y="79"/>
                        </a:cubicBezTo>
                        <a:cubicBezTo>
                          <a:pt x="400" y="79"/>
                          <a:pt x="402" y="75"/>
                          <a:pt x="403" y="72"/>
                        </a:cubicBezTo>
                        <a:cubicBezTo>
                          <a:pt x="404" y="69"/>
                          <a:pt x="407" y="68"/>
                          <a:pt x="407" y="66"/>
                        </a:cubicBezTo>
                        <a:cubicBezTo>
                          <a:pt x="407" y="61"/>
                          <a:pt x="401" y="63"/>
                          <a:pt x="397" y="61"/>
                        </a:cubicBezTo>
                        <a:cubicBezTo>
                          <a:pt x="399" y="58"/>
                          <a:pt x="401" y="57"/>
                          <a:pt x="405" y="56"/>
                        </a:cubicBezTo>
                        <a:cubicBezTo>
                          <a:pt x="408" y="55"/>
                          <a:pt x="409" y="52"/>
                          <a:pt x="413" y="51"/>
                        </a:cubicBezTo>
                        <a:cubicBezTo>
                          <a:pt x="414" y="57"/>
                          <a:pt x="416" y="62"/>
                          <a:pt x="421" y="65"/>
                        </a:cubicBezTo>
                        <a:cubicBezTo>
                          <a:pt x="423" y="66"/>
                          <a:pt x="424" y="69"/>
                          <a:pt x="426" y="69"/>
                        </a:cubicBezTo>
                        <a:cubicBezTo>
                          <a:pt x="428" y="69"/>
                          <a:pt x="428" y="67"/>
                          <a:pt x="428" y="66"/>
                        </a:cubicBezTo>
                        <a:cubicBezTo>
                          <a:pt x="428" y="65"/>
                          <a:pt x="427" y="64"/>
                          <a:pt x="427" y="62"/>
                        </a:cubicBezTo>
                        <a:cubicBezTo>
                          <a:pt x="428" y="62"/>
                          <a:pt x="428" y="61"/>
                          <a:pt x="428" y="61"/>
                        </a:cubicBezTo>
                        <a:cubicBezTo>
                          <a:pt x="432" y="61"/>
                          <a:pt x="435" y="65"/>
                          <a:pt x="435" y="69"/>
                        </a:cubicBezTo>
                        <a:cubicBezTo>
                          <a:pt x="435" y="73"/>
                          <a:pt x="435" y="79"/>
                          <a:pt x="431" y="79"/>
                        </a:cubicBezTo>
                        <a:cubicBezTo>
                          <a:pt x="430" y="79"/>
                          <a:pt x="429" y="78"/>
                          <a:pt x="428" y="78"/>
                        </a:cubicBezTo>
                        <a:cubicBezTo>
                          <a:pt x="426" y="78"/>
                          <a:pt x="426" y="78"/>
                          <a:pt x="426" y="78"/>
                        </a:cubicBezTo>
                        <a:cubicBezTo>
                          <a:pt x="425" y="85"/>
                          <a:pt x="424" y="89"/>
                          <a:pt x="419" y="95"/>
                        </a:cubicBezTo>
                        <a:cubicBezTo>
                          <a:pt x="416" y="94"/>
                          <a:pt x="416" y="94"/>
                          <a:pt x="416" y="94"/>
                        </a:cubicBezTo>
                        <a:cubicBezTo>
                          <a:pt x="415" y="95"/>
                          <a:pt x="414" y="96"/>
                          <a:pt x="412" y="97"/>
                        </a:cubicBezTo>
                        <a:cubicBezTo>
                          <a:pt x="413" y="101"/>
                          <a:pt x="416" y="102"/>
                          <a:pt x="418" y="106"/>
                        </a:cubicBezTo>
                        <a:cubicBezTo>
                          <a:pt x="415" y="107"/>
                          <a:pt x="412" y="106"/>
                          <a:pt x="410" y="108"/>
                        </a:cubicBezTo>
                        <a:cubicBezTo>
                          <a:pt x="412" y="110"/>
                          <a:pt x="414" y="111"/>
                          <a:pt x="415" y="113"/>
                        </a:cubicBezTo>
                        <a:cubicBezTo>
                          <a:pt x="412" y="115"/>
                          <a:pt x="412" y="118"/>
                          <a:pt x="409" y="121"/>
                        </a:cubicBezTo>
                        <a:cubicBezTo>
                          <a:pt x="407" y="118"/>
                          <a:pt x="408" y="115"/>
                          <a:pt x="406" y="112"/>
                        </a:cubicBezTo>
                        <a:cubicBezTo>
                          <a:pt x="405" y="111"/>
                          <a:pt x="405" y="111"/>
                          <a:pt x="405" y="111"/>
                        </a:cubicBezTo>
                        <a:cubicBezTo>
                          <a:pt x="404" y="114"/>
                          <a:pt x="402" y="116"/>
                          <a:pt x="400" y="116"/>
                        </a:cubicBezTo>
                        <a:cubicBezTo>
                          <a:pt x="399" y="117"/>
                          <a:pt x="399" y="117"/>
                          <a:pt x="399" y="117"/>
                        </a:cubicBezTo>
                        <a:cubicBezTo>
                          <a:pt x="399" y="118"/>
                          <a:pt x="400" y="118"/>
                          <a:pt x="400" y="118"/>
                        </a:cubicBezTo>
                        <a:cubicBezTo>
                          <a:pt x="400" y="121"/>
                          <a:pt x="397" y="121"/>
                          <a:pt x="395" y="123"/>
                        </a:cubicBezTo>
                        <a:cubicBezTo>
                          <a:pt x="394" y="120"/>
                          <a:pt x="395" y="117"/>
                          <a:pt x="392" y="115"/>
                        </a:cubicBezTo>
                        <a:cubicBezTo>
                          <a:pt x="391" y="118"/>
                          <a:pt x="391" y="120"/>
                          <a:pt x="388" y="122"/>
                        </a:cubicBezTo>
                        <a:cubicBezTo>
                          <a:pt x="388" y="121"/>
                          <a:pt x="388" y="120"/>
                          <a:pt x="387" y="120"/>
                        </a:cubicBezTo>
                        <a:cubicBezTo>
                          <a:pt x="383" y="120"/>
                          <a:pt x="379" y="124"/>
                          <a:pt x="379" y="128"/>
                        </a:cubicBezTo>
                        <a:cubicBezTo>
                          <a:pt x="379" y="130"/>
                          <a:pt x="381" y="130"/>
                          <a:pt x="382" y="133"/>
                        </a:cubicBezTo>
                        <a:cubicBezTo>
                          <a:pt x="381" y="133"/>
                          <a:pt x="381" y="133"/>
                          <a:pt x="381" y="133"/>
                        </a:cubicBezTo>
                        <a:cubicBezTo>
                          <a:pt x="379" y="132"/>
                          <a:pt x="379" y="132"/>
                          <a:pt x="379" y="132"/>
                        </a:cubicBezTo>
                        <a:cubicBezTo>
                          <a:pt x="378" y="136"/>
                          <a:pt x="378" y="138"/>
                          <a:pt x="378" y="142"/>
                        </a:cubicBezTo>
                        <a:cubicBezTo>
                          <a:pt x="378" y="146"/>
                          <a:pt x="380" y="151"/>
                          <a:pt x="384" y="151"/>
                        </a:cubicBezTo>
                        <a:cubicBezTo>
                          <a:pt x="391" y="151"/>
                          <a:pt x="385" y="164"/>
                          <a:pt x="381" y="172"/>
                        </a:cubicBezTo>
                        <a:cubicBezTo>
                          <a:pt x="378" y="177"/>
                          <a:pt x="372" y="177"/>
                          <a:pt x="370" y="183"/>
                        </a:cubicBezTo>
                        <a:cubicBezTo>
                          <a:pt x="366" y="190"/>
                          <a:pt x="365" y="195"/>
                          <a:pt x="359" y="202"/>
                        </a:cubicBezTo>
                        <a:cubicBezTo>
                          <a:pt x="357" y="205"/>
                          <a:pt x="355" y="206"/>
                          <a:pt x="353" y="209"/>
                        </a:cubicBezTo>
                        <a:cubicBezTo>
                          <a:pt x="353" y="216"/>
                          <a:pt x="353" y="216"/>
                          <a:pt x="353" y="216"/>
                        </a:cubicBezTo>
                        <a:cubicBezTo>
                          <a:pt x="353" y="219"/>
                          <a:pt x="356" y="218"/>
                          <a:pt x="358" y="220"/>
                        </a:cubicBezTo>
                        <a:cubicBezTo>
                          <a:pt x="370" y="227"/>
                          <a:pt x="362" y="230"/>
                          <a:pt x="371" y="230"/>
                        </a:cubicBezTo>
                        <a:cubicBezTo>
                          <a:pt x="375" y="230"/>
                          <a:pt x="376" y="234"/>
                          <a:pt x="379" y="236"/>
                        </a:cubicBezTo>
                        <a:cubicBezTo>
                          <a:pt x="387" y="240"/>
                          <a:pt x="393" y="241"/>
                          <a:pt x="399" y="247"/>
                        </a:cubicBezTo>
                        <a:cubicBezTo>
                          <a:pt x="402" y="250"/>
                          <a:pt x="401" y="253"/>
                          <a:pt x="403" y="256"/>
                        </a:cubicBezTo>
                        <a:cubicBezTo>
                          <a:pt x="412" y="266"/>
                          <a:pt x="425" y="259"/>
                          <a:pt x="421" y="269"/>
                        </a:cubicBezTo>
                        <a:cubicBezTo>
                          <a:pt x="424" y="270"/>
                          <a:pt x="425" y="272"/>
                          <a:pt x="426" y="275"/>
                        </a:cubicBezTo>
                        <a:cubicBezTo>
                          <a:pt x="428" y="275"/>
                          <a:pt x="428" y="274"/>
                          <a:pt x="430" y="274"/>
                        </a:cubicBezTo>
                        <a:cubicBezTo>
                          <a:pt x="432" y="274"/>
                          <a:pt x="433" y="275"/>
                          <a:pt x="435" y="275"/>
                        </a:cubicBezTo>
                        <a:cubicBezTo>
                          <a:pt x="436" y="275"/>
                          <a:pt x="437" y="275"/>
                          <a:pt x="438" y="274"/>
                        </a:cubicBezTo>
                        <a:cubicBezTo>
                          <a:pt x="439" y="274"/>
                          <a:pt x="440" y="274"/>
                          <a:pt x="441" y="274"/>
                        </a:cubicBezTo>
                        <a:cubicBezTo>
                          <a:pt x="447" y="274"/>
                          <a:pt x="450" y="277"/>
                          <a:pt x="453" y="282"/>
                        </a:cubicBezTo>
                        <a:cubicBezTo>
                          <a:pt x="455" y="286"/>
                          <a:pt x="459" y="285"/>
                          <a:pt x="463" y="287"/>
                        </a:cubicBezTo>
                        <a:cubicBezTo>
                          <a:pt x="470" y="292"/>
                          <a:pt x="473" y="296"/>
                          <a:pt x="481" y="296"/>
                        </a:cubicBezTo>
                        <a:cubicBezTo>
                          <a:pt x="481" y="296"/>
                          <a:pt x="482" y="296"/>
                          <a:pt x="482" y="297"/>
                        </a:cubicBezTo>
                        <a:cubicBezTo>
                          <a:pt x="482" y="298"/>
                          <a:pt x="481" y="298"/>
                          <a:pt x="481" y="298"/>
                        </a:cubicBezTo>
                        <a:cubicBezTo>
                          <a:pt x="481" y="299"/>
                          <a:pt x="483" y="299"/>
                          <a:pt x="484" y="300"/>
                        </a:cubicBezTo>
                        <a:cubicBezTo>
                          <a:pt x="486" y="302"/>
                          <a:pt x="487" y="303"/>
                          <a:pt x="490" y="305"/>
                        </a:cubicBezTo>
                        <a:cubicBezTo>
                          <a:pt x="492" y="308"/>
                          <a:pt x="495" y="311"/>
                          <a:pt x="497" y="313"/>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14" name="Google Shape;114;p5"/>
                  <p:cNvSpPr/>
                  <p:nvPr/>
                </p:nvSpPr>
                <p:spPr>
                  <a:xfrm>
                    <a:off x="5040313" y="973138"/>
                    <a:ext cx="1555749" cy="2028825"/>
                  </a:xfrm>
                  <a:custGeom>
                    <a:avLst/>
                    <a:gdLst/>
                    <a:ahLst/>
                    <a:cxnLst/>
                    <a:rect l="l" t="t" r="r" b="b"/>
                    <a:pathLst>
                      <a:path w="858" h="1119" extrusionOk="0">
                        <a:moveTo>
                          <a:pt x="64" y="368"/>
                        </a:moveTo>
                        <a:cubicBezTo>
                          <a:pt x="64" y="371"/>
                          <a:pt x="68" y="371"/>
                          <a:pt x="70" y="371"/>
                        </a:cubicBezTo>
                        <a:cubicBezTo>
                          <a:pt x="72" y="371"/>
                          <a:pt x="72" y="369"/>
                          <a:pt x="74" y="367"/>
                        </a:cubicBezTo>
                        <a:cubicBezTo>
                          <a:pt x="75" y="366"/>
                          <a:pt x="77" y="367"/>
                          <a:pt x="79" y="367"/>
                        </a:cubicBezTo>
                        <a:cubicBezTo>
                          <a:pt x="79" y="363"/>
                          <a:pt x="81" y="358"/>
                          <a:pt x="85" y="358"/>
                        </a:cubicBezTo>
                        <a:cubicBezTo>
                          <a:pt x="87" y="358"/>
                          <a:pt x="88" y="360"/>
                          <a:pt x="89" y="360"/>
                        </a:cubicBezTo>
                        <a:cubicBezTo>
                          <a:pt x="91" y="360"/>
                          <a:pt x="92" y="359"/>
                          <a:pt x="92" y="358"/>
                        </a:cubicBezTo>
                        <a:cubicBezTo>
                          <a:pt x="92" y="354"/>
                          <a:pt x="85" y="354"/>
                          <a:pt x="81" y="356"/>
                        </a:cubicBezTo>
                        <a:cubicBezTo>
                          <a:pt x="74" y="359"/>
                          <a:pt x="64" y="360"/>
                          <a:pt x="64" y="368"/>
                        </a:cubicBezTo>
                        <a:close/>
                        <a:moveTo>
                          <a:pt x="82" y="388"/>
                        </a:moveTo>
                        <a:cubicBezTo>
                          <a:pt x="81" y="390"/>
                          <a:pt x="80" y="391"/>
                          <a:pt x="79" y="393"/>
                        </a:cubicBezTo>
                        <a:cubicBezTo>
                          <a:pt x="81" y="394"/>
                          <a:pt x="82" y="393"/>
                          <a:pt x="84" y="394"/>
                        </a:cubicBezTo>
                        <a:cubicBezTo>
                          <a:pt x="84" y="391"/>
                          <a:pt x="84" y="390"/>
                          <a:pt x="82" y="388"/>
                        </a:cubicBezTo>
                        <a:close/>
                        <a:moveTo>
                          <a:pt x="234" y="27"/>
                        </a:moveTo>
                        <a:cubicBezTo>
                          <a:pt x="232" y="28"/>
                          <a:pt x="230" y="29"/>
                          <a:pt x="230" y="32"/>
                        </a:cubicBezTo>
                        <a:cubicBezTo>
                          <a:pt x="230" y="33"/>
                          <a:pt x="231" y="33"/>
                          <a:pt x="231" y="34"/>
                        </a:cubicBezTo>
                        <a:cubicBezTo>
                          <a:pt x="232" y="33"/>
                          <a:pt x="233" y="32"/>
                          <a:pt x="235" y="32"/>
                        </a:cubicBezTo>
                        <a:cubicBezTo>
                          <a:pt x="235" y="31"/>
                          <a:pt x="236" y="31"/>
                          <a:pt x="236" y="31"/>
                        </a:cubicBezTo>
                        <a:cubicBezTo>
                          <a:pt x="236" y="29"/>
                          <a:pt x="235" y="28"/>
                          <a:pt x="234" y="27"/>
                        </a:cubicBezTo>
                        <a:close/>
                        <a:moveTo>
                          <a:pt x="235" y="2"/>
                        </a:moveTo>
                        <a:cubicBezTo>
                          <a:pt x="235" y="4"/>
                          <a:pt x="237" y="5"/>
                          <a:pt x="238" y="6"/>
                        </a:cubicBezTo>
                        <a:cubicBezTo>
                          <a:pt x="240" y="5"/>
                          <a:pt x="240" y="3"/>
                          <a:pt x="241" y="1"/>
                        </a:cubicBezTo>
                        <a:cubicBezTo>
                          <a:pt x="239" y="0"/>
                          <a:pt x="235" y="0"/>
                          <a:pt x="235" y="2"/>
                        </a:cubicBezTo>
                        <a:close/>
                        <a:moveTo>
                          <a:pt x="720" y="768"/>
                        </a:moveTo>
                        <a:cubicBezTo>
                          <a:pt x="722" y="778"/>
                          <a:pt x="728" y="782"/>
                          <a:pt x="736" y="789"/>
                        </a:cubicBezTo>
                        <a:cubicBezTo>
                          <a:pt x="736" y="789"/>
                          <a:pt x="736" y="788"/>
                          <a:pt x="736" y="788"/>
                        </a:cubicBezTo>
                        <a:cubicBezTo>
                          <a:pt x="736" y="784"/>
                          <a:pt x="733" y="782"/>
                          <a:pt x="730" y="779"/>
                        </a:cubicBezTo>
                        <a:cubicBezTo>
                          <a:pt x="727" y="774"/>
                          <a:pt x="726" y="769"/>
                          <a:pt x="720" y="768"/>
                        </a:cubicBezTo>
                        <a:close/>
                        <a:moveTo>
                          <a:pt x="842" y="850"/>
                        </a:moveTo>
                        <a:cubicBezTo>
                          <a:pt x="841" y="850"/>
                          <a:pt x="841" y="850"/>
                          <a:pt x="841" y="850"/>
                        </a:cubicBezTo>
                        <a:cubicBezTo>
                          <a:pt x="841" y="852"/>
                          <a:pt x="842" y="854"/>
                          <a:pt x="842" y="856"/>
                        </a:cubicBezTo>
                        <a:cubicBezTo>
                          <a:pt x="842" y="862"/>
                          <a:pt x="839" y="865"/>
                          <a:pt x="835" y="868"/>
                        </a:cubicBezTo>
                        <a:cubicBezTo>
                          <a:pt x="834" y="869"/>
                          <a:pt x="831" y="869"/>
                          <a:pt x="831" y="871"/>
                        </a:cubicBezTo>
                        <a:cubicBezTo>
                          <a:pt x="831" y="873"/>
                          <a:pt x="832" y="874"/>
                          <a:pt x="832" y="876"/>
                        </a:cubicBezTo>
                        <a:cubicBezTo>
                          <a:pt x="832" y="884"/>
                          <a:pt x="832" y="884"/>
                          <a:pt x="832" y="884"/>
                        </a:cubicBezTo>
                        <a:cubicBezTo>
                          <a:pt x="832" y="889"/>
                          <a:pt x="829" y="891"/>
                          <a:pt x="826" y="895"/>
                        </a:cubicBezTo>
                        <a:cubicBezTo>
                          <a:pt x="829" y="896"/>
                          <a:pt x="828" y="900"/>
                          <a:pt x="829" y="904"/>
                        </a:cubicBezTo>
                        <a:cubicBezTo>
                          <a:pt x="830" y="906"/>
                          <a:pt x="832" y="906"/>
                          <a:pt x="833" y="908"/>
                        </a:cubicBezTo>
                        <a:cubicBezTo>
                          <a:pt x="837" y="903"/>
                          <a:pt x="834" y="897"/>
                          <a:pt x="837" y="891"/>
                        </a:cubicBezTo>
                        <a:cubicBezTo>
                          <a:pt x="839" y="885"/>
                          <a:pt x="840" y="881"/>
                          <a:pt x="842" y="875"/>
                        </a:cubicBezTo>
                        <a:cubicBezTo>
                          <a:pt x="844" y="870"/>
                          <a:pt x="848" y="867"/>
                          <a:pt x="848" y="861"/>
                        </a:cubicBezTo>
                        <a:cubicBezTo>
                          <a:pt x="848" y="856"/>
                          <a:pt x="844" y="854"/>
                          <a:pt x="842" y="850"/>
                        </a:cubicBezTo>
                        <a:close/>
                        <a:moveTo>
                          <a:pt x="858" y="1055"/>
                        </a:moveTo>
                        <a:cubicBezTo>
                          <a:pt x="858" y="1055"/>
                          <a:pt x="858" y="1055"/>
                          <a:pt x="858" y="1055"/>
                        </a:cubicBezTo>
                        <a:cubicBezTo>
                          <a:pt x="854" y="1057"/>
                          <a:pt x="852" y="1058"/>
                          <a:pt x="848" y="1060"/>
                        </a:cubicBezTo>
                        <a:cubicBezTo>
                          <a:pt x="845" y="1061"/>
                          <a:pt x="843" y="1059"/>
                          <a:pt x="840" y="1060"/>
                        </a:cubicBezTo>
                        <a:cubicBezTo>
                          <a:pt x="837" y="1062"/>
                          <a:pt x="838" y="1067"/>
                          <a:pt x="834" y="1067"/>
                        </a:cubicBezTo>
                        <a:cubicBezTo>
                          <a:pt x="832" y="1067"/>
                          <a:pt x="831" y="1066"/>
                          <a:pt x="829" y="1066"/>
                        </a:cubicBezTo>
                        <a:cubicBezTo>
                          <a:pt x="825" y="1065"/>
                          <a:pt x="822" y="1066"/>
                          <a:pt x="818" y="1066"/>
                        </a:cubicBezTo>
                        <a:cubicBezTo>
                          <a:pt x="811" y="1066"/>
                          <a:pt x="808" y="1061"/>
                          <a:pt x="802" y="1061"/>
                        </a:cubicBezTo>
                        <a:cubicBezTo>
                          <a:pt x="797" y="1061"/>
                          <a:pt x="796" y="1067"/>
                          <a:pt x="792" y="1070"/>
                        </a:cubicBezTo>
                        <a:cubicBezTo>
                          <a:pt x="790" y="1071"/>
                          <a:pt x="788" y="1070"/>
                          <a:pt x="786" y="1071"/>
                        </a:cubicBezTo>
                        <a:cubicBezTo>
                          <a:pt x="780" y="1073"/>
                          <a:pt x="777" y="1077"/>
                          <a:pt x="771" y="1079"/>
                        </a:cubicBezTo>
                        <a:cubicBezTo>
                          <a:pt x="773" y="1082"/>
                          <a:pt x="773" y="1084"/>
                          <a:pt x="776" y="1087"/>
                        </a:cubicBezTo>
                        <a:cubicBezTo>
                          <a:pt x="776" y="1087"/>
                          <a:pt x="778" y="1087"/>
                          <a:pt x="778" y="1088"/>
                        </a:cubicBezTo>
                        <a:cubicBezTo>
                          <a:pt x="778" y="1096"/>
                          <a:pt x="773" y="1102"/>
                          <a:pt x="765" y="1102"/>
                        </a:cubicBezTo>
                        <a:cubicBezTo>
                          <a:pt x="765" y="1104"/>
                          <a:pt x="765" y="1105"/>
                          <a:pt x="765" y="1106"/>
                        </a:cubicBezTo>
                        <a:cubicBezTo>
                          <a:pt x="761" y="1106"/>
                          <a:pt x="760" y="1101"/>
                          <a:pt x="757" y="1101"/>
                        </a:cubicBezTo>
                        <a:cubicBezTo>
                          <a:pt x="749" y="1101"/>
                          <a:pt x="747" y="1108"/>
                          <a:pt x="743" y="1114"/>
                        </a:cubicBezTo>
                        <a:cubicBezTo>
                          <a:pt x="742" y="1116"/>
                          <a:pt x="743" y="1119"/>
                          <a:pt x="741" y="1119"/>
                        </a:cubicBezTo>
                        <a:cubicBezTo>
                          <a:pt x="732" y="1119"/>
                          <a:pt x="737" y="1103"/>
                          <a:pt x="729" y="1099"/>
                        </a:cubicBezTo>
                        <a:cubicBezTo>
                          <a:pt x="722" y="1096"/>
                          <a:pt x="719" y="1092"/>
                          <a:pt x="712" y="1088"/>
                        </a:cubicBezTo>
                        <a:cubicBezTo>
                          <a:pt x="710" y="1086"/>
                          <a:pt x="710" y="1084"/>
                          <a:pt x="708" y="1084"/>
                        </a:cubicBezTo>
                        <a:cubicBezTo>
                          <a:pt x="705" y="1084"/>
                          <a:pt x="703" y="1086"/>
                          <a:pt x="700" y="1086"/>
                        </a:cubicBezTo>
                        <a:cubicBezTo>
                          <a:pt x="694" y="1086"/>
                          <a:pt x="694" y="1086"/>
                          <a:pt x="694" y="1086"/>
                        </a:cubicBezTo>
                        <a:cubicBezTo>
                          <a:pt x="693" y="1086"/>
                          <a:pt x="693" y="1086"/>
                          <a:pt x="691" y="1086"/>
                        </a:cubicBezTo>
                        <a:cubicBezTo>
                          <a:pt x="686" y="1086"/>
                          <a:pt x="685" y="1079"/>
                          <a:pt x="680" y="1079"/>
                        </a:cubicBezTo>
                        <a:cubicBezTo>
                          <a:pt x="672" y="1079"/>
                          <a:pt x="668" y="1084"/>
                          <a:pt x="659" y="1084"/>
                        </a:cubicBezTo>
                        <a:cubicBezTo>
                          <a:pt x="657" y="1084"/>
                          <a:pt x="656" y="1084"/>
                          <a:pt x="654" y="1084"/>
                        </a:cubicBezTo>
                        <a:cubicBezTo>
                          <a:pt x="648" y="1084"/>
                          <a:pt x="648" y="1084"/>
                          <a:pt x="648" y="1084"/>
                        </a:cubicBezTo>
                        <a:cubicBezTo>
                          <a:pt x="644" y="1084"/>
                          <a:pt x="642" y="1081"/>
                          <a:pt x="638" y="1081"/>
                        </a:cubicBezTo>
                        <a:cubicBezTo>
                          <a:pt x="633" y="1081"/>
                          <a:pt x="631" y="1086"/>
                          <a:pt x="626" y="1090"/>
                        </a:cubicBezTo>
                        <a:cubicBezTo>
                          <a:pt x="621" y="1094"/>
                          <a:pt x="616" y="1094"/>
                          <a:pt x="612" y="1099"/>
                        </a:cubicBezTo>
                        <a:cubicBezTo>
                          <a:pt x="611" y="1101"/>
                          <a:pt x="612" y="1105"/>
                          <a:pt x="609" y="1106"/>
                        </a:cubicBezTo>
                        <a:cubicBezTo>
                          <a:pt x="168" y="1107"/>
                          <a:pt x="168" y="1107"/>
                          <a:pt x="168" y="1107"/>
                        </a:cubicBezTo>
                        <a:cubicBezTo>
                          <a:pt x="168" y="1107"/>
                          <a:pt x="168" y="1107"/>
                          <a:pt x="168" y="1107"/>
                        </a:cubicBezTo>
                        <a:cubicBezTo>
                          <a:pt x="168" y="921"/>
                          <a:pt x="168" y="921"/>
                          <a:pt x="168" y="921"/>
                        </a:cubicBezTo>
                        <a:cubicBezTo>
                          <a:pt x="1" y="920"/>
                          <a:pt x="1" y="920"/>
                          <a:pt x="1" y="920"/>
                        </a:cubicBezTo>
                        <a:cubicBezTo>
                          <a:pt x="1" y="920"/>
                          <a:pt x="1" y="920"/>
                          <a:pt x="1" y="920"/>
                        </a:cubicBezTo>
                        <a:cubicBezTo>
                          <a:pt x="0" y="364"/>
                          <a:pt x="0" y="364"/>
                          <a:pt x="0" y="364"/>
                        </a:cubicBezTo>
                        <a:cubicBezTo>
                          <a:pt x="0" y="364"/>
                          <a:pt x="0" y="364"/>
                          <a:pt x="0" y="364"/>
                        </a:cubicBezTo>
                        <a:cubicBezTo>
                          <a:pt x="4" y="368"/>
                          <a:pt x="9" y="370"/>
                          <a:pt x="15" y="372"/>
                        </a:cubicBezTo>
                        <a:cubicBezTo>
                          <a:pt x="27" y="376"/>
                          <a:pt x="34" y="378"/>
                          <a:pt x="46" y="382"/>
                        </a:cubicBezTo>
                        <a:cubicBezTo>
                          <a:pt x="52" y="384"/>
                          <a:pt x="58" y="384"/>
                          <a:pt x="61" y="390"/>
                        </a:cubicBezTo>
                        <a:cubicBezTo>
                          <a:pt x="65" y="396"/>
                          <a:pt x="62" y="403"/>
                          <a:pt x="67" y="408"/>
                        </a:cubicBezTo>
                        <a:cubicBezTo>
                          <a:pt x="71" y="412"/>
                          <a:pt x="76" y="410"/>
                          <a:pt x="82" y="411"/>
                        </a:cubicBezTo>
                        <a:cubicBezTo>
                          <a:pt x="85" y="412"/>
                          <a:pt x="86" y="415"/>
                          <a:pt x="88" y="417"/>
                        </a:cubicBezTo>
                        <a:cubicBezTo>
                          <a:pt x="97" y="424"/>
                          <a:pt x="91" y="422"/>
                          <a:pt x="98" y="422"/>
                        </a:cubicBezTo>
                        <a:cubicBezTo>
                          <a:pt x="106" y="422"/>
                          <a:pt x="108" y="430"/>
                          <a:pt x="115" y="430"/>
                        </a:cubicBezTo>
                        <a:cubicBezTo>
                          <a:pt x="121" y="430"/>
                          <a:pt x="121" y="430"/>
                          <a:pt x="121" y="430"/>
                        </a:cubicBezTo>
                        <a:cubicBezTo>
                          <a:pt x="132" y="430"/>
                          <a:pt x="137" y="421"/>
                          <a:pt x="148" y="421"/>
                        </a:cubicBezTo>
                        <a:cubicBezTo>
                          <a:pt x="149" y="421"/>
                          <a:pt x="149" y="422"/>
                          <a:pt x="150" y="423"/>
                        </a:cubicBezTo>
                        <a:cubicBezTo>
                          <a:pt x="150" y="418"/>
                          <a:pt x="150" y="418"/>
                          <a:pt x="150" y="418"/>
                        </a:cubicBezTo>
                        <a:cubicBezTo>
                          <a:pt x="151" y="418"/>
                          <a:pt x="151" y="418"/>
                          <a:pt x="152" y="418"/>
                        </a:cubicBezTo>
                        <a:cubicBezTo>
                          <a:pt x="153" y="418"/>
                          <a:pt x="153" y="418"/>
                          <a:pt x="154" y="418"/>
                        </a:cubicBezTo>
                        <a:cubicBezTo>
                          <a:pt x="155" y="412"/>
                          <a:pt x="159" y="410"/>
                          <a:pt x="161" y="405"/>
                        </a:cubicBezTo>
                        <a:cubicBezTo>
                          <a:pt x="162" y="406"/>
                          <a:pt x="162" y="406"/>
                          <a:pt x="162" y="406"/>
                        </a:cubicBezTo>
                        <a:cubicBezTo>
                          <a:pt x="166" y="399"/>
                          <a:pt x="168" y="394"/>
                          <a:pt x="167" y="386"/>
                        </a:cubicBezTo>
                        <a:cubicBezTo>
                          <a:pt x="170" y="385"/>
                          <a:pt x="171" y="383"/>
                          <a:pt x="172" y="381"/>
                        </a:cubicBezTo>
                        <a:cubicBezTo>
                          <a:pt x="173" y="379"/>
                          <a:pt x="173" y="377"/>
                          <a:pt x="174" y="377"/>
                        </a:cubicBezTo>
                        <a:cubicBezTo>
                          <a:pt x="175" y="377"/>
                          <a:pt x="175" y="378"/>
                          <a:pt x="175" y="378"/>
                        </a:cubicBezTo>
                        <a:cubicBezTo>
                          <a:pt x="175" y="377"/>
                          <a:pt x="175" y="376"/>
                          <a:pt x="175" y="374"/>
                        </a:cubicBezTo>
                        <a:cubicBezTo>
                          <a:pt x="178" y="374"/>
                          <a:pt x="179" y="374"/>
                          <a:pt x="181" y="374"/>
                        </a:cubicBezTo>
                        <a:cubicBezTo>
                          <a:pt x="180" y="373"/>
                          <a:pt x="180" y="372"/>
                          <a:pt x="180" y="370"/>
                        </a:cubicBezTo>
                        <a:cubicBezTo>
                          <a:pt x="180" y="369"/>
                          <a:pt x="180" y="367"/>
                          <a:pt x="182" y="367"/>
                        </a:cubicBezTo>
                        <a:cubicBezTo>
                          <a:pt x="182" y="367"/>
                          <a:pt x="182" y="368"/>
                          <a:pt x="183" y="368"/>
                        </a:cubicBezTo>
                        <a:cubicBezTo>
                          <a:pt x="183" y="364"/>
                          <a:pt x="183" y="364"/>
                          <a:pt x="183" y="364"/>
                        </a:cubicBezTo>
                        <a:cubicBezTo>
                          <a:pt x="183" y="352"/>
                          <a:pt x="191" y="346"/>
                          <a:pt x="191" y="334"/>
                        </a:cubicBezTo>
                        <a:cubicBezTo>
                          <a:pt x="191" y="331"/>
                          <a:pt x="190" y="330"/>
                          <a:pt x="190" y="328"/>
                        </a:cubicBezTo>
                        <a:cubicBezTo>
                          <a:pt x="190" y="325"/>
                          <a:pt x="191" y="323"/>
                          <a:pt x="191" y="320"/>
                        </a:cubicBezTo>
                        <a:cubicBezTo>
                          <a:pt x="191" y="312"/>
                          <a:pt x="193" y="307"/>
                          <a:pt x="196" y="300"/>
                        </a:cubicBezTo>
                        <a:cubicBezTo>
                          <a:pt x="198" y="295"/>
                          <a:pt x="197" y="291"/>
                          <a:pt x="201" y="288"/>
                        </a:cubicBezTo>
                        <a:cubicBezTo>
                          <a:pt x="207" y="288"/>
                          <a:pt x="201" y="289"/>
                          <a:pt x="201" y="285"/>
                        </a:cubicBezTo>
                        <a:cubicBezTo>
                          <a:pt x="201" y="284"/>
                          <a:pt x="202" y="284"/>
                          <a:pt x="203" y="283"/>
                        </a:cubicBezTo>
                        <a:cubicBezTo>
                          <a:pt x="205" y="281"/>
                          <a:pt x="204" y="278"/>
                          <a:pt x="205" y="275"/>
                        </a:cubicBezTo>
                        <a:cubicBezTo>
                          <a:pt x="198" y="265"/>
                          <a:pt x="196" y="257"/>
                          <a:pt x="196" y="245"/>
                        </a:cubicBezTo>
                        <a:cubicBezTo>
                          <a:pt x="196" y="239"/>
                          <a:pt x="201" y="236"/>
                          <a:pt x="201" y="229"/>
                        </a:cubicBezTo>
                        <a:cubicBezTo>
                          <a:pt x="201" y="224"/>
                          <a:pt x="201" y="224"/>
                          <a:pt x="201" y="224"/>
                        </a:cubicBezTo>
                        <a:cubicBezTo>
                          <a:pt x="201" y="218"/>
                          <a:pt x="193" y="218"/>
                          <a:pt x="193" y="213"/>
                        </a:cubicBezTo>
                        <a:cubicBezTo>
                          <a:pt x="193" y="210"/>
                          <a:pt x="195" y="208"/>
                          <a:pt x="195" y="205"/>
                        </a:cubicBezTo>
                        <a:cubicBezTo>
                          <a:pt x="196" y="200"/>
                          <a:pt x="195" y="197"/>
                          <a:pt x="198" y="193"/>
                        </a:cubicBezTo>
                        <a:cubicBezTo>
                          <a:pt x="201" y="190"/>
                          <a:pt x="199" y="186"/>
                          <a:pt x="201" y="182"/>
                        </a:cubicBezTo>
                        <a:cubicBezTo>
                          <a:pt x="204" y="183"/>
                          <a:pt x="204" y="185"/>
                          <a:pt x="205" y="187"/>
                        </a:cubicBezTo>
                        <a:cubicBezTo>
                          <a:pt x="206" y="187"/>
                          <a:pt x="206" y="187"/>
                          <a:pt x="206" y="187"/>
                        </a:cubicBezTo>
                        <a:cubicBezTo>
                          <a:pt x="206" y="184"/>
                          <a:pt x="208" y="183"/>
                          <a:pt x="209" y="180"/>
                        </a:cubicBezTo>
                        <a:cubicBezTo>
                          <a:pt x="205" y="179"/>
                          <a:pt x="205" y="175"/>
                          <a:pt x="203" y="171"/>
                        </a:cubicBezTo>
                        <a:cubicBezTo>
                          <a:pt x="202" y="167"/>
                          <a:pt x="200" y="164"/>
                          <a:pt x="200" y="160"/>
                        </a:cubicBezTo>
                        <a:cubicBezTo>
                          <a:pt x="200" y="156"/>
                          <a:pt x="204" y="156"/>
                          <a:pt x="207" y="153"/>
                        </a:cubicBezTo>
                        <a:cubicBezTo>
                          <a:pt x="210" y="151"/>
                          <a:pt x="210" y="148"/>
                          <a:pt x="213" y="145"/>
                        </a:cubicBezTo>
                        <a:cubicBezTo>
                          <a:pt x="219" y="150"/>
                          <a:pt x="221" y="162"/>
                          <a:pt x="218" y="146"/>
                        </a:cubicBezTo>
                        <a:cubicBezTo>
                          <a:pt x="228" y="147"/>
                          <a:pt x="218" y="143"/>
                          <a:pt x="215" y="141"/>
                        </a:cubicBezTo>
                        <a:cubicBezTo>
                          <a:pt x="232" y="133"/>
                          <a:pt x="206" y="142"/>
                          <a:pt x="206" y="125"/>
                        </a:cubicBezTo>
                        <a:cubicBezTo>
                          <a:pt x="206" y="122"/>
                          <a:pt x="206" y="120"/>
                          <a:pt x="208" y="118"/>
                        </a:cubicBezTo>
                        <a:cubicBezTo>
                          <a:pt x="210" y="119"/>
                          <a:pt x="210" y="119"/>
                          <a:pt x="210" y="119"/>
                        </a:cubicBezTo>
                        <a:cubicBezTo>
                          <a:pt x="210" y="117"/>
                          <a:pt x="209" y="117"/>
                          <a:pt x="209" y="115"/>
                        </a:cubicBezTo>
                        <a:cubicBezTo>
                          <a:pt x="209" y="111"/>
                          <a:pt x="212" y="110"/>
                          <a:pt x="215" y="107"/>
                        </a:cubicBezTo>
                        <a:cubicBezTo>
                          <a:pt x="217" y="110"/>
                          <a:pt x="218" y="112"/>
                          <a:pt x="219" y="115"/>
                        </a:cubicBezTo>
                        <a:cubicBezTo>
                          <a:pt x="219" y="116"/>
                          <a:pt x="220" y="117"/>
                          <a:pt x="220" y="115"/>
                        </a:cubicBezTo>
                        <a:cubicBezTo>
                          <a:pt x="220" y="113"/>
                          <a:pt x="219" y="112"/>
                          <a:pt x="219" y="110"/>
                        </a:cubicBezTo>
                        <a:cubicBezTo>
                          <a:pt x="219" y="108"/>
                          <a:pt x="219" y="108"/>
                          <a:pt x="219" y="108"/>
                        </a:cubicBezTo>
                        <a:cubicBezTo>
                          <a:pt x="224" y="108"/>
                          <a:pt x="224" y="108"/>
                          <a:pt x="224" y="108"/>
                        </a:cubicBezTo>
                        <a:cubicBezTo>
                          <a:pt x="224" y="107"/>
                          <a:pt x="224" y="107"/>
                          <a:pt x="224" y="106"/>
                        </a:cubicBezTo>
                        <a:cubicBezTo>
                          <a:pt x="224" y="103"/>
                          <a:pt x="219" y="104"/>
                          <a:pt x="219" y="101"/>
                        </a:cubicBezTo>
                        <a:cubicBezTo>
                          <a:pt x="219" y="95"/>
                          <a:pt x="223" y="93"/>
                          <a:pt x="226" y="89"/>
                        </a:cubicBezTo>
                        <a:cubicBezTo>
                          <a:pt x="226" y="88"/>
                          <a:pt x="225" y="87"/>
                          <a:pt x="225" y="86"/>
                        </a:cubicBezTo>
                        <a:cubicBezTo>
                          <a:pt x="225" y="79"/>
                          <a:pt x="230" y="75"/>
                          <a:pt x="230" y="68"/>
                        </a:cubicBezTo>
                        <a:cubicBezTo>
                          <a:pt x="230" y="61"/>
                          <a:pt x="230" y="61"/>
                          <a:pt x="230" y="61"/>
                        </a:cubicBezTo>
                        <a:cubicBezTo>
                          <a:pt x="230" y="57"/>
                          <a:pt x="230" y="55"/>
                          <a:pt x="230" y="51"/>
                        </a:cubicBezTo>
                        <a:cubicBezTo>
                          <a:pt x="230" y="49"/>
                          <a:pt x="230" y="48"/>
                          <a:pt x="230" y="46"/>
                        </a:cubicBezTo>
                        <a:cubicBezTo>
                          <a:pt x="232" y="46"/>
                          <a:pt x="233" y="46"/>
                          <a:pt x="234" y="46"/>
                        </a:cubicBezTo>
                        <a:cubicBezTo>
                          <a:pt x="239" y="46"/>
                          <a:pt x="242" y="43"/>
                          <a:pt x="244" y="39"/>
                        </a:cubicBezTo>
                        <a:cubicBezTo>
                          <a:pt x="245" y="36"/>
                          <a:pt x="244" y="33"/>
                          <a:pt x="247" y="33"/>
                        </a:cubicBezTo>
                        <a:cubicBezTo>
                          <a:pt x="249" y="33"/>
                          <a:pt x="250" y="33"/>
                          <a:pt x="252" y="33"/>
                        </a:cubicBezTo>
                        <a:cubicBezTo>
                          <a:pt x="252" y="33"/>
                          <a:pt x="252" y="34"/>
                          <a:pt x="252" y="34"/>
                        </a:cubicBezTo>
                        <a:cubicBezTo>
                          <a:pt x="252" y="39"/>
                          <a:pt x="250" y="41"/>
                          <a:pt x="249" y="45"/>
                        </a:cubicBezTo>
                        <a:cubicBezTo>
                          <a:pt x="250" y="45"/>
                          <a:pt x="250" y="46"/>
                          <a:pt x="250" y="46"/>
                        </a:cubicBezTo>
                        <a:cubicBezTo>
                          <a:pt x="253" y="46"/>
                          <a:pt x="254" y="45"/>
                          <a:pt x="256" y="45"/>
                        </a:cubicBezTo>
                        <a:cubicBezTo>
                          <a:pt x="258" y="45"/>
                          <a:pt x="258" y="47"/>
                          <a:pt x="259" y="47"/>
                        </a:cubicBezTo>
                        <a:cubicBezTo>
                          <a:pt x="261" y="47"/>
                          <a:pt x="265" y="47"/>
                          <a:pt x="265" y="50"/>
                        </a:cubicBezTo>
                        <a:cubicBezTo>
                          <a:pt x="265" y="52"/>
                          <a:pt x="263" y="54"/>
                          <a:pt x="263" y="56"/>
                        </a:cubicBezTo>
                        <a:cubicBezTo>
                          <a:pt x="263" y="60"/>
                          <a:pt x="266" y="62"/>
                          <a:pt x="267" y="66"/>
                        </a:cubicBezTo>
                        <a:cubicBezTo>
                          <a:pt x="270" y="73"/>
                          <a:pt x="270" y="78"/>
                          <a:pt x="270" y="86"/>
                        </a:cubicBezTo>
                        <a:cubicBezTo>
                          <a:pt x="270" y="89"/>
                          <a:pt x="269" y="91"/>
                          <a:pt x="269" y="94"/>
                        </a:cubicBezTo>
                        <a:cubicBezTo>
                          <a:pt x="269" y="98"/>
                          <a:pt x="272" y="102"/>
                          <a:pt x="276" y="102"/>
                        </a:cubicBezTo>
                        <a:cubicBezTo>
                          <a:pt x="279" y="102"/>
                          <a:pt x="280" y="100"/>
                          <a:pt x="283" y="100"/>
                        </a:cubicBezTo>
                        <a:cubicBezTo>
                          <a:pt x="285" y="100"/>
                          <a:pt x="285" y="103"/>
                          <a:pt x="285" y="105"/>
                        </a:cubicBezTo>
                        <a:cubicBezTo>
                          <a:pt x="285" y="109"/>
                          <a:pt x="281" y="111"/>
                          <a:pt x="281" y="116"/>
                        </a:cubicBezTo>
                        <a:cubicBezTo>
                          <a:pt x="281" y="119"/>
                          <a:pt x="280" y="122"/>
                          <a:pt x="283" y="124"/>
                        </a:cubicBezTo>
                        <a:cubicBezTo>
                          <a:pt x="286" y="126"/>
                          <a:pt x="289" y="125"/>
                          <a:pt x="291" y="127"/>
                        </a:cubicBezTo>
                        <a:cubicBezTo>
                          <a:pt x="292" y="130"/>
                          <a:pt x="291" y="132"/>
                          <a:pt x="293" y="135"/>
                        </a:cubicBezTo>
                        <a:cubicBezTo>
                          <a:pt x="295" y="137"/>
                          <a:pt x="300" y="136"/>
                          <a:pt x="300" y="139"/>
                        </a:cubicBezTo>
                        <a:cubicBezTo>
                          <a:pt x="300" y="145"/>
                          <a:pt x="295" y="147"/>
                          <a:pt x="295" y="153"/>
                        </a:cubicBezTo>
                        <a:cubicBezTo>
                          <a:pt x="295" y="154"/>
                          <a:pt x="296" y="155"/>
                          <a:pt x="297" y="155"/>
                        </a:cubicBezTo>
                        <a:cubicBezTo>
                          <a:pt x="299" y="155"/>
                          <a:pt x="300" y="154"/>
                          <a:pt x="302" y="153"/>
                        </a:cubicBezTo>
                        <a:cubicBezTo>
                          <a:pt x="304" y="153"/>
                          <a:pt x="304" y="153"/>
                          <a:pt x="304" y="153"/>
                        </a:cubicBezTo>
                        <a:cubicBezTo>
                          <a:pt x="304" y="157"/>
                          <a:pt x="303" y="159"/>
                          <a:pt x="303" y="164"/>
                        </a:cubicBezTo>
                        <a:cubicBezTo>
                          <a:pt x="303" y="174"/>
                          <a:pt x="310" y="179"/>
                          <a:pt x="310" y="189"/>
                        </a:cubicBezTo>
                        <a:cubicBezTo>
                          <a:pt x="310" y="194"/>
                          <a:pt x="305" y="196"/>
                          <a:pt x="305" y="201"/>
                        </a:cubicBezTo>
                        <a:cubicBezTo>
                          <a:pt x="305" y="206"/>
                          <a:pt x="308" y="208"/>
                          <a:pt x="311" y="212"/>
                        </a:cubicBezTo>
                        <a:cubicBezTo>
                          <a:pt x="313" y="219"/>
                          <a:pt x="312" y="224"/>
                          <a:pt x="315" y="232"/>
                        </a:cubicBezTo>
                        <a:cubicBezTo>
                          <a:pt x="318" y="239"/>
                          <a:pt x="323" y="242"/>
                          <a:pt x="328" y="248"/>
                        </a:cubicBezTo>
                        <a:cubicBezTo>
                          <a:pt x="335" y="242"/>
                          <a:pt x="336" y="233"/>
                          <a:pt x="345" y="233"/>
                        </a:cubicBezTo>
                        <a:cubicBezTo>
                          <a:pt x="347" y="233"/>
                          <a:pt x="347" y="235"/>
                          <a:pt x="349" y="235"/>
                        </a:cubicBezTo>
                        <a:cubicBezTo>
                          <a:pt x="354" y="235"/>
                          <a:pt x="355" y="230"/>
                          <a:pt x="359" y="229"/>
                        </a:cubicBezTo>
                        <a:cubicBezTo>
                          <a:pt x="360" y="231"/>
                          <a:pt x="363" y="231"/>
                          <a:pt x="363" y="233"/>
                        </a:cubicBezTo>
                        <a:cubicBezTo>
                          <a:pt x="363" y="234"/>
                          <a:pt x="363" y="234"/>
                          <a:pt x="363" y="235"/>
                        </a:cubicBezTo>
                        <a:cubicBezTo>
                          <a:pt x="363" y="236"/>
                          <a:pt x="365" y="236"/>
                          <a:pt x="365" y="237"/>
                        </a:cubicBezTo>
                        <a:cubicBezTo>
                          <a:pt x="368" y="242"/>
                          <a:pt x="367" y="248"/>
                          <a:pt x="372" y="250"/>
                        </a:cubicBezTo>
                        <a:cubicBezTo>
                          <a:pt x="376" y="252"/>
                          <a:pt x="381" y="250"/>
                          <a:pt x="383" y="255"/>
                        </a:cubicBezTo>
                        <a:cubicBezTo>
                          <a:pt x="384" y="257"/>
                          <a:pt x="384" y="259"/>
                          <a:pt x="385" y="261"/>
                        </a:cubicBezTo>
                        <a:cubicBezTo>
                          <a:pt x="389" y="265"/>
                          <a:pt x="394" y="264"/>
                          <a:pt x="398" y="268"/>
                        </a:cubicBezTo>
                        <a:cubicBezTo>
                          <a:pt x="401" y="270"/>
                          <a:pt x="405" y="270"/>
                          <a:pt x="405" y="273"/>
                        </a:cubicBezTo>
                        <a:cubicBezTo>
                          <a:pt x="405" y="277"/>
                          <a:pt x="401" y="278"/>
                          <a:pt x="401" y="283"/>
                        </a:cubicBezTo>
                        <a:cubicBezTo>
                          <a:pt x="401" y="287"/>
                          <a:pt x="402" y="289"/>
                          <a:pt x="405" y="292"/>
                        </a:cubicBezTo>
                        <a:cubicBezTo>
                          <a:pt x="402" y="294"/>
                          <a:pt x="400" y="297"/>
                          <a:pt x="400" y="301"/>
                        </a:cubicBezTo>
                        <a:cubicBezTo>
                          <a:pt x="400" y="308"/>
                          <a:pt x="408" y="311"/>
                          <a:pt x="408" y="319"/>
                        </a:cubicBezTo>
                        <a:cubicBezTo>
                          <a:pt x="408" y="321"/>
                          <a:pt x="407" y="322"/>
                          <a:pt x="407" y="324"/>
                        </a:cubicBezTo>
                        <a:cubicBezTo>
                          <a:pt x="407" y="328"/>
                          <a:pt x="413" y="329"/>
                          <a:pt x="413" y="333"/>
                        </a:cubicBezTo>
                        <a:cubicBezTo>
                          <a:pt x="413" y="336"/>
                          <a:pt x="411" y="338"/>
                          <a:pt x="411" y="342"/>
                        </a:cubicBezTo>
                        <a:cubicBezTo>
                          <a:pt x="411" y="344"/>
                          <a:pt x="412" y="344"/>
                          <a:pt x="412" y="346"/>
                        </a:cubicBezTo>
                        <a:cubicBezTo>
                          <a:pt x="412" y="349"/>
                          <a:pt x="409" y="350"/>
                          <a:pt x="409" y="353"/>
                        </a:cubicBezTo>
                        <a:cubicBezTo>
                          <a:pt x="409" y="359"/>
                          <a:pt x="414" y="361"/>
                          <a:pt x="418" y="366"/>
                        </a:cubicBezTo>
                        <a:cubicBezTo>
                          <a:pt x="424" y="374"/>
                          <a:pt x="427" y="380"/>
                          <a:pt x="435" y="386"/>
                        </a:cubicBezTo>
                        <a:cubicBezTo>
                          <a:pt x="438" y="385"/>
                          <a:pt x="438" y="385"/>
                          <a:pt x="438" y="385"/>
                        </a:cubicBezTo>
                        <a:cubicBezTo>
                          <a:pt x="437" y="387"/>
                          <a:pt x="437" y="388"/>
                          <a:pt x="437" y="390"/>
                        </a:cubicBezTo>
                        <a:cubicBezTo>
                          <a:pt x="437" y="392"/>
                          <a:pt x="438" y="394"/>
                          <a:pt x="439" y="396"/>
                        </a:cubicBezTo>
                        <a:cubicBezTo>
                          <a:pt x="443" y="405"/>
                          <a:pt x="444" y="410"/>
                          <a:pt x="446" y="420"/>
                        </a:cubicBezTo>
                        <a:cubicBezTo>
                          <a:pt x="446" y="421"/>
                          <a:pt x="447" y="422"/>
                          <a:pt x="447" y="423"/>
                        </a:cubicBezTo>
                        <a:cubicBezTo>
                          <a:pt x="447" y="431"/>
                          <a:pt x="447" y="435"/>
                          <a:pt x="447" y="443"/>
                        </a:cubicBezTo>
                        <a:cubicBezTo>
                          <a:pt x="442" y="455"/>
                          <a:pt x="442" y="455"/>
                          <a:pt x="442" y="455"/>
                        </a:cubicBezTo>
                        <a:cubicBezTo>
                          <a:pt x="443" y="461"/>
                          <a:pt x="444" y="465"/>
                          <a:pt x="448" y="469"/>
                        </a:cubicBezTo>
                        <a:cubicBezTo>
                          <a:pt x="452" y="472"/>
                          <a:pt x="453" y="475"/>
                          <a:pt x="457" y="478"/>
                        </a:cubicBezTo>
                        <a:cubicBezTo>
                          <a:pt x="458" y="479"/>
                          <a:pt x="459" y="479"/>
                          <a:pt x="459" y="481"/>
                        </a:cubicBezTo>
                        <a:cubicBezTo>
                          <a:pt x="459" y="486"/>
                          <a:pt x="457" y="488"/>
                          <a:pt x="457" y="493"/>
                        </a:cubicBezTo>
                        <a:cubicBezTo>
                          <a:pt x="457" y="498"/>
                          <a:pt x="459" y="500"/>
                          <a:pt x="462" y="504"/>
                        </a:cubicBezTo>
                        <a:cubicBezTo>
                          <a:pt x="470" y="511"/>
                          <a:pt x="476" y="513"/>
                          <a:pt x="485" y="518"/>
                        </a:cubicBezTo>
                        <a:cubicBezTo>
                          <a:pt x="490" y="520"/>
                          <a:pt x="491" y="524"/>
                          <a:pt x="495" y="526"/>
                        </a:cubicBezTo>
                        <a:cubicBezTo>
                          <a:pt x="496" y="522"/>
                          <a:pt x="497" y="520"/>
                          <a:pt x="500" y="518"/>
                        </a:cubicBezTo>
                        <a:cubicBezTo>
                          <a:pt x="500" y="519"/>
                          <a:pt x="500" y="519"/>
                          <a:pt x="500" y="519"/>
                        </a:cubicBezTo>
                        <a:cubicBezTo>
                          <a:pt x="499" y="521"/>
                          <a:pt x="499" y="521"/>
                          <a:pt x="499" y="521"/>
                        </a:cubicBezTo>
                        <a:cubicBezTo>
                          <a:pt x="501" y="528"/>
                          <a:pt x="507" y="530"/>
                          <a:pt x="513" y="530"/>
                        </a:cubicBezTo>
                        <a:cubicBezTo>
                          <a:pt x="517" y="530"/>
                          <a:pt x="519" y="529"/>
                          <a:pt x="523" y="528"/>
                        </a:cubicBezTo>
                        <a:cubicBezTo>
                          <a:pt x="525" y="532"/>
                          <a:pt x="528" y="534"/>
                          <a:pt x="528" y="538"/>
                        </a:cubicBezTo>
                        <a:cubicBezTo>
                          <a:pt x="528" y="539"/>
                          <a:pt x="527" y="540"/>
                          <a:pt x="527" y="542"/>
                        </a:cubicBezTo>
                        <a:cubicBezTo>
                          <a:pt x="527" y="548"/>
                          <a:pt x="533" y="551"/>
                          <a:pt x="538" y="555"/>
                        </a:cubicBezTo>
                        <a:cubicBezTo>
                          <a:pt x="539" y="552"/>
                          <a:pt x="539" y="550"/>
                          <a:pt x="541" y="547"/>
                        </a:cubicBezTo>
                        <a:cubicBezTo>
                          <a:pt x="544" y="547"/>
                          <a:pt x="544" y="547"/>
                          <a:pt x="544" y="547"/>
                        </a:cubicBezTo>
                        <a:cubicBezTo>
                          <a:pt x="544" y="553"/>
                          <a:pt x="546" y="560"/>
                          <a:pt x="553" y="560"/>
                        </a:cubicBezTo>
                        <a:cubicBezTo>
                          <a:pt x="555" y="560"/>
                          <a:pt x="554" y="557"/>
                          <a:pt x="556" y="557"/>
                        </a:cubicBezTo>
                        <a:cubicBezTo>
                          <a:pt x="560" y="557"/>
                          <a:pt x="561" y="561"/>
                          <a:pt x="564" y="563"/>
                        </a:cubicBezTo>
                        <a:cubicBezTo>
                          <a:pt x="569" y="568"/>
                          <a:pt x="571" y="571"/>
                          <a:pt x="578" y="573"/>
                        </a:cubicBezTo>
                        <a:cubicBezTo>
                          <a:pt x="578" y="571"/>
                          <a:pt x="579" y="570"/>
                          <a:pt x="581" y="569"/>
                        </a:cubicBezTo>
                        <a:cubicBezTo>
                          <a:pt x="582" y="572"/>
                          <a:pt x="582" y="574"/>
                          <a:pt x="584" y="576"/>
                        </a:cubicBezTo>
                        <a:cubicBezTo>
                          <a:pt x="585" y="577"/>
                          <a:pt x="588" y="576"/>
                          <a:pt x="589" y="578"/>
                        </a:cubicBezTo>
                        <a:cubicBezTo>
                          <a:pt x="590" y="579"/>
                          <a:pt x="589" y="581"/>
                          <a:pt x="591" y="581"/>
                        </a:cubicBezTo>
                        <a:cubicBezTo>
                          <a:pt x="594" y="583"/>
                          <a:pt x="598" y="583"/>
                          <a:pt x="598" y="586"/>
                        </a:cubicBezTo>
                        <a:cubicBezTo>
                          <a:pt x="598" y="589"/>
                          <a:pt x="595" y="590"/>
                          <a:pt x="593" y="590"/>
                        </a:cubicBezTo>
                        <a:cubicBezTo>
                          <a:pt x="592" y="590"/>
                          <a:pt x="591" y="589"/>
                          <a:pt x="589" y="589"/>
                        </a:cubicBezTo>
                        <a:cubicBezTo>
                          <a:pt x="589" y="589"/>
                          <a:pt x="589" y="590"/>
                          <a:pt x="589" y="590"/>
                        </a:cubicBezTo>
                        <a:cubicBezTo>
                          <a:pt x="589" y="591"/>
                          <a:pt x="590" y="591"/>
                          <a:pt x="590" y="592"/>
                        </a:cubicBezTo>
                        <a:cubicBezTo>
                          <a:pt x="590" y="594"/>
                          <a:pt x="588" y="595"/>
                          <a:pt x="588" y="596"/>
                        </a:cubicBezTo>
                        <a:cubicBezTo>
                          <a:pt x="588" y="599"/>
                          <a:pt x="591" y="600"/>
                          <a:pt x="592" y="602"/>
                        </a:cubicBezTo>
                        <a:cubicBezTo>
                          <a:pt x="598" y="609"/>
                          <a:pt x="599" y="618"/>
                          <a:pt x="608" y="617"/>
                        </a:cubicBezTo>
                        <a:cubicBezTo>
                          <a:pt x="608" y="618"/>
                          <a:pt x="608" y="619"/>
                          <a:pt x="608" y="621"/>
                        </a:cubicBezTo>
                        <a:cubicBezTo>
                          <a:pt x="609" y="622"/>
                          <a:pt x="609" y="622"/>
                          <a:pt x="609" y="622"/>
                        </a:cubicBezTo>
                        <a:cubicBezTo>
                          <a:pt x="610" y="621"/>
                          <a:pt x="610" y="621"/>
                          <a:pt x="610" y="621"/>
                        </a:cubicBezTo>
                        <a:cubicBezTo>
                          <a:pt x="612" y="621"/>
                          <a:pt x="612" y="623"/>
                          <a:pt x="614" y="625"/>
                        </a:cubicBezTo>
                        <a:cubicBezTo>
                          <a:pt x="615" y="627"/>
                          <a:pt x="618" y="627"/>
                          <a:pt x="618" y="629"/>
                        </a:cubicBezTo>
                        <a:cubicBezTo>
                          <a:pt x="618" y="631"/>
                          <a:pt x="617" y="633"/>
                          <a:pt x="617" y="635"/>
                        </a:cubicBezTo>
                        <a:cubicBezTo>
                          <a:pt x="617" y="636"/>
                          <a:pt x="617" y="636"/>
                          <a:pt x="617" y="637"/>
                        </a:cubicBezTo>
                        <a:cubicBezTo>
                          <a:pt x="618" y="637"/>
                          <a:pt x="618" y="637"/>
                          <a:pt x="619" y="637"/>
                        </a:cubicBezTo>
                        <a:cubicBezTo>
                          <a:pt x="622" y="637"/>
                          <a:pt x="622" y="640"/>
                          <a:pt x="622" y="642"/>
                        </a:cubicBezTo>
                        <a:cubicBezTo>
                          <a:pt x="622" y="647"/>
                          <a:pt x="621" y="654"/>
                          <a:pt x="626" y="654"/>
                        </a:cubicBezTo>
                        <a:cubicBezTo>
                          <a:pt x="627" y="654"/>
                          <a:pt x="627" y="654"/>
                          <a:pt x="628" y="653"/>
                        </a:cubicBezTo>
                        <a:cubicBezTo>
                          <a:pt x="629" y="655"/>
                          <a:pt x="631" y="656"/>
                          <a:pt x="631" y="658"/>
                        </a:cubicBezTo>
                        <a:cubicBezTo>
                          <a:pt x="631" y="661"/>
                          <a:pt x="630" y="662"/>
                          <a:pt x="630" y="665"/>
                        </a:cubicBezTo>
                        <a:cubicBezTo>
                          <a:pt x="630" y="678"/>
                          <a:pt x="640" y="683"/>
                          <a:pt x="640" y="696"/>
                        </a:cubicBezTo>
                        <a:cubicBezTo>
                          <a:pt x="640" y="698"/>
                          <a:pt x="639" y="698"/>
                          <a:pt x="639" y="700"/>
                        </a:cubicBezTo>
                        <a:cubicBezTo>
                          <a:pt x="639" y="701"/>
                          <a:pt x="641" y="702"/>
                          <a:pt x="642" y="703"/>
                        </a:cubicBezTo>
                        <a:cubicBezTo>
                          <a:pt x="643" y="704"/>
                          <a:pt x="644" y="707"/>
                          <a:pt x="646" y="707"/>
                        </a:cubicBezTo>
                        <a:cubicBezTo>
                          <a:pt x="647" y="707"/>
                          <a:pt x="648" y="706"/>
                          <a:pt x="649" y="706"/>
                        </a:cubicBezTo>
                        <a:cubicBezTo>
                          <a:pt x="662" y="706"/>
                          <a:pt x="666" y="730"/>
                          <a:pt x="660" y="703"/>
                        </a:cubicBezTo>
                        <a:cubicBezTo>
                          <a:pt x="661" y="700"/>
                          <a:pt x="661" y="700"/>
                          <a:pt x="661" y="700"/>
                        </a:cubicBezTo>
                        <a:cubicBezTo>
                          <a:pt x="660" y="699"/>
                          <a:pt x="659" y="698"/>
                          <a:pt x="659" y="697"/>
                        </a:cubicBezTo>
                        <a:cubicBezTo>
                          <a:pt x="659" y="694"/>
                          <a:pt x="660" y="690"/>
                          <a:pt x="663" y="690"/>
                        </a:cubicBezTo>
                        <a:cubicBezTo>
                          <a:pt x="667" y="690"/>
                          <a:pt x="666" y="696"/>
                          <a:pt x="669" y="699"/>
                        </a:cubicBezTo>
                        <a:cubicBezTo>
                          <a:pt x="674" y="705"/>
                          <a:pt x="678" y="707"/>
                          <a:pt x="684" y="712"/>
                        </a:cubicBezTo>
                        <a:cubicBezTo>
                          <a:pt x="688" y="716"/>
                          <a:pt x="690" y="718"/>
                          <a:pt x="695" y="719"/>
                        </a:cubicBezTo>
                        <a:cubicBezTo>
                          <a:pt x="695" y="712"/>
                          <a:pt x="695" y="712"/>
                          <a:pt x="695" y="712"/>
                        </a:cubicBezTo>
                        <a:cubicBezTo>
                          <a:pt x="695" y="708"/>
                          <a:pt x="693" y="707"/>
                          <a:pt x="693" y="703"/>
                        </a:cubicBezTo>
                        <a:cubicBezTo>
                          <a:pt x="693" y="701"/>
                          <a:pt x="693" y="701"/>
                          <a:pt x="693" y="701"/>
                        </a:cubicBezTo>
                        <a:cubicBezTo>
                          <a:pt x="693" y="701"/>
                          <a:pt x="694" y="700"/>
                          <a:pt x="694" y="700"/>
                        </a:cubicBezTo>
                        <a:cubicBezTo>
                          <a:pt x="697" y="700"/>
                          <a:pt x="696" y="705"/>
                          <a:pt x="698" y="707"/>
                        </a:cubicBezTo>
                        <a:cubicBezTo>
                          <a:pt x="701" y="711"/>
                          <a:pt x="701" y="714"/>
                          <a:pt x="703" y="719"/>
                        </a:cubicBezTo>
                        <a:cubicBezTo>
                          <a:pt x="705" y="722"/>
                          <a:pt x="707" y="724"/>
                          <a:pt x="707" y="727"/>
                        </a:cubicBezTo>
                        <a:cubicBezTo>
                          <a:pt x="707" y="730"/>
                          <a:pt x="704" y="731"/>
                          <a:pt x="704" y="733"/>
                        </a:cubicBezTo>
                        <a:cubicBezTo>
                          <a:pt x="704" y="737"/>
                          <a:pt x="706" y="738"/>
                          <a:pt x="707" y="741"/>
                        </a:cubicBezTo>
                        <a:cubicBezTo>
                          <a:pt x="708" y="750"/>
                          <a:pt x="709" y="755"/>
                          <a:pt x="709" y="764"/>
                        </a:cubicBezTo>
                        <a:cubicBezTo>
                          <a:pt x="709" y="767"/>
                          <a:pt x="709" y="767"/>
                          <a:pt x="709" y="767"/>
                        </a:cubicBezTo>
                        <a:cubicBezTo>
                          <a:pt x="708" y="767"/>
                          <a:pt x="708" y="767"/>
                          <a:pt x="707" y="767"/>
                        </a:cubicBezTo>
                        <a:cubicBezTo>
                          <a:pt x="707" y="767"/>
                          <a:pt x="706" y="766"/>
                          <a:pt x="706" y="766"/>
                        </a:cubicBezTo>
                        <a:cubicBezTo>
                          <a:pt x="703" y="766"/>
                          <a:pt x="700" y="767"/>
                          <a:pt x="700" y="769"/>
                        </a:cubicBezTo>
                        <a:cubicBezTo>
                          <a:pt x="700" y="772"/>
                          <a:pt x="703" y="772"/>
                          <a:pt x="704" y="774"/>
                        </a:cubicBezTo>
                        <a:cubicBezTo>
                          <a:pt x="707" y="777"/>
                          <a:pt x="711" y="777"/>
                          <a:pt x="714" y="780"/>
                        </a:cubicBezTo>
                        <a:cubicBezTo>
                          <a:pt x="716" y="779"/>
                          <a:pt x="716" y="777"/>
                          <a:pt x="717" y="775"/>
                        </a:cubicBezTo>
                        <a:cubicBezTo>
                          <a:pt x="724" y="778"/>
                          <a:pt x="724" y="784"/>
                          <a:pt x="728" y="791"/>
                        </a:cubicBezTo>
                        <a:cubicBezTo>
                          <a:pt x="730" y="794"/>
                          <a:pt x="734" y="794"/>
                          <a:pt x="737" y="796"/>
                        </a:cubicBezTo>
                        <a:cubicBezTo>
                          <a:pt x="739" y="798"/>
                          <a:pt x="739" y="800"/>
                          <a:pt x="741" y="802"/>
                        </a:cubicBezTo>
                        <a:cubicBezTo>
                          <a:pt x="743" y="806"/>
                          <a:pt x="746" y="805"/>
                          <a:pt x="750" y="807"/>
                        </a:cubicBezTo>
                        <a:cubicBezTo>
                          <a:pt x="751" y="805"/>
                          <a:pt x="752" y="804"/>
                          <a:pt x="754" y="804"/>
                        </a:cubicBezTo>
                        <a:cubicBezTo>
                          <a:pt x="756" y="804"/>
                          <a:pt x="756" y="806"/>
                          <a:pt x="758" y="807"/>
                        </a:cubicBezTo>
                        <a:cubicBezTo>
                          <a:pt x="764" y="809"/>
                          <a:pt x="768" y="811"/>
                          <a:pt x="771" y="817"/>
                        </a:cubicBezTo>
                        <a:cubicBezTo>
                          <a:pt x="773" y="822"/>
                          <a:pt x="774" y="825"/>
                          <a:pt x="774" y="830"/>
                        </a:cubicBezTo>
                        <a:cubicBezTo>
                          <a:pt x="775" y="830"/>
                          <a:pt x="775" y="830"/>
                          <a:pt x="775" y="830"/>
                        </a:cubicBezTo>
                        <a:cubicBezTo>
                          <a:pt x="779" y="833"/>
                          <a:pt x="778" y="838"/>
                          <a:pt x="782" y="841"/>
                        </a:cubicBezTo>
                        <a:cubicBezTo>
                          <a:pt x="786" y="845"/>
                          <a:pt x="791" y="843"/>
                          <a:pt x="795" y="847"/>
                        </a:cubicBezTo>
                        <a:cubicBezTo>
                          <a:pt x="798" y="850"/>
                          <a:pt x="796" y="854"/>
                          <a:pt x="797" y="857"/>
                        </a:cubicBezTo>
                        <a:cubicBezTo>
                          <a:pt x="798" y="862"/>
                          <a:pt x="802" y="863"/>
                          <a:pt x="803" y="867"/>
                        </a:cubicBezTo>
                        <a:cubicBezTo>
                          <a:pt x="804" y="870"/>
                          <a:pt x="805" y="872"/>
                          <a:pt x="807" y="874"/>
                        </a:cubicBezTo>
                        <a:cubicBezTo>
                          <a:pt x="811" y="876"/>
                          <a:pt x="813" y="877"/>
                          <a:pt x="817" y="878"/>
                        </a:cubicBezTo>
                        <a:cubicBezTo>
                          <a:pt x="819" y="878"/>
                          <a:pt x="823" y="878"/>
                          <a:pt x="823" y="880"/>
                        </a:cubicBezTo>
                        <a:cubicBezTo>
                          <a:pt x="823" y="886"/>
                          <a:pt x="819" y="890"/>
                          <a:pt x="819" y="896"/>
                        </a:cubicBezTo>
                        <a:cubicBezTo>
                          <a:pt x="819" y="904"/>
                          <a:pt x="825" y="908"/>
                          <a:pt x="830" y="914"/>
                        </a:cubicBezTo>
                        <a:cubicBezTo>
                          <a:pt x="833" y="916"/>
                          <a:pt x="837" y="916"/>
                          <a:pt x="837" y="919"/>
                        </a:cubicBezTo>
                        <a:cubicBezTo>
                          <a:pt x="837" y="928"/>
                          <a:pt x="831" y="932"/>
                          <a:pt x="831" y="941"/>
                        </a:cubicBezTo>
                        <a:cubicBezTo>
                          <a:pt x="831" y="943"/>
                          <a:pt x="832" y="945"/>
                          <a:pt x="832" y="947"/>
                        </a:cubicBezTo>
                        <a:cubicBezTo>
                          <a:pt x="833" y="947"/>
                          <a:pt x="833" y="948"/>
                          <a:pt x="834" y="948"/>
                        </a:cubicBezTo>
                        <a:cubicBezTo>
                          <a:pt x="834" y="948"/>
                          <a:pt x="834" y="947"/>
                          <a:pt x="835" y="947"/>
                        </a:cubicBezTo>
                        <a:cubicBezTo>
                          <a:pt x="836" y="949"/>
                          <a:pt x="836" y="951"/>
                          <a:pt x="836" y="954"/>
                        </a:cubicBezTo>
                        <a:cubicBezTo>
                          <a:pt x="836" y="958"/>
                          <a:pt x="836" y="958"/>
                          <a:pt x="836" y="958"/>
                        </a:cubicBezTo>
                        <a:cubicBezTo>
                          <a:pt x="836" y="961"/>
                          <a:pt x="837" y="963"/>
                          <a:pt x="839" y="966"/>
                        </a:cubicBezTo>
                        <a:cubicBezTo>
                          <a:pt x="834" y="970"/>
                          <a:pt x="831" y="975"/>
                          <a:pt x="831" y="981"/>
                        </a:cubicBezTo>
                        <a:cubicBezTo>
                          <a:pt x="831" y="984"/>
                          <a:pt x="834" y="985"/>
                          <a:pt x="836" y="987"/>
                        </a:cubicBezTo>
                        <a:cubicBezTo>
                          <a:pt x="834" y="988"/>
                          <a:pt x="831" y="989"/>
                          <a:pt x="831" y="991"/>
                        </a:cubicBezTo>
                        <a:cubicBezTo>
                          <a:pt x="831" y="995"/>
                          <a:pt x="835" y="996"/>
                          <a:pt x="837" y="999"/>
                        </a:cubicBezTo>
                        <a:cubicBezTo>
                          <a:pt x="838" y="1002"/>
                          <a:pt x="837" y="1004"/>
                          <a:pt x="838" y="1007"/>
                        </a:cubicBezTo>
                        <a:cubicBezTo>
                          <a:pt x="840" y="1012"/>
                          <a:pt x="844" y="1013"/>
                          <a:pt x="847" y="1018"/>
                        </a:cubicBezTo>
                        <a:cubicBezTo>
                          <a:pt x="846" y="1021"/>
                          <a:pt x="845" y="1022"/>
                          <a:pt x="845" y="1025"/>
                        </a:cubicBezTo>
                        <a:cubicBezTo>
                          <a:pt x="845" y="1038"/>
                          <a:pt x="855" y="1044"/>
                          <a:pt x="858" y="1055"/>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15" name="Google Shape;115;p5"/>
                  <p:cNvSpPr/>
                  <p:nvPr/>
                </p:nvSpPr>
                <p:spPr>
                  <a:xfrm>
                    <a:off x="4144963" y="2638425"/>
                    <a:ext cx="1200150" cy="1435100"/>
                  </a:xfrm>
                  <a:custGeom>
                    <a:avLst/>
                    <a:gdLst/>
                    <a:ahLst/>
                    <a:cxnLst/>
                    <a:rect l="l" t="t" r="r" b="b"/>
                    <a:pathLst>
                      <a:path w="662" h="792" extrusionOk="0">
                        <a:moveTo>
                          <a:pt x="496" y="630"/>
                        </a:moveTo>
                        <a:cubicBezTo>
                          <a:pt x="491" y="631"/>
                          <a:pt x="489" y="634"/>
                          <a:pt x="486" y="637"/>
                        </a:cubicBezTo>
                        <a:cubicBezTo>
                          <a:pt x="490" y="640"/>
                          <a:pt x="494" y="640"/>
                          <a:pt x="499" y="640"/>
                        </a:cubicBezTo>
                        <a:cubicBezTo>
                          <a:pt x="501" y="640"/>
                          <a:pt x="501" y="639"/>
                          <a:pt x="503" y="638"/>
                        </a:cubicBezTo>
                        <a:cubicBezTo>
                          <a:pt x="501" y="634"/>
                          <a:pt x="499" y="632"/>
                          <a:pt x="496" y="630"/>
                        </a:cubicBezTo>
                        <a:close/>
                        <a:moveTo>
                          <a:pt x="417" y="642"/>
                        </a:moveTo>
                        <a:cubicBezTo>
                          <a:pt x="417" y="644"/>
                          <a:pt x="421" y="644"/>
                          <a:pt x="423" y="645"/>
                        </a:cubicBezTo>
                        <a:cubicBezTo>
                          <a:pt x="425" y="647"/>
                          <a:pt x="425" y="649"/>
                          <a:pt x="427" y="649"/>
                        </a:cubicBezTo>
                        <a:cubicBezTo>
                          <a:pt x="435" y="649"/>
                          <a:pt x="435" y="649"/>
                          <a:pt x="435" y="649"/>
                        </a:cubicBezTo>
                        <a:cubicBezTo>
                          <a:pt x="441" y="650"/>
                          <a:pt x="441" y="650"/>
                          <a:pt x="441" y="650"/>
                        </a:cubicBezTo>
                        <a:cubicBezTo>
                          <a:pt x="445" y="650"/>
                          <a:pt x="448" y="650"/>
                          <a:pt x="453" y="650"/>
                        </a:cubicBezTo>
                        <a:cubicBezTo>
                          <a:pt x="453" y="649"/>
                          <a:pt x="453" y="649"/>
                          <a:pt x="453" y="648"/>
                        </a:cubicBezTo>
                        <a:cubicBezTo>
                          <a:pt x="453" y="647"/>
                          <a:pt x="453" y="647"/>
                          <a:pt x="452" y="647"/>
                        </a:cubicBezTo>
                        <a:cubicBezTo>
                          <a:pt x="454" y="646"/>
                          <a:pt x="454" y="646"/>
                          <a:pt x="454" y="646"/>
                        </a:cubicBezTo>
                        <a:cubicBezTo>
                          <a:pt x="461" y="646"/>
                          <a:pt x="461" y="646"/>
                          <a:pt x="461" y="646"/>
                        </a:cubicBezTo>
                        <a:cubicBezTo>
                          <a:pt x="464" y="649"/>
                          <a:pt x="466" y="651"/>
                          <a:pt x="470" y="654"/>
                        </a:cubicBezTo>
                        <a:cubicBezTo>
                          <a:pt x="472" y="649"/>
                          <a:pt x="474" y="647"/>
                          <a:pt x="474" y="643"/>
                        </a:cubicBezTo>
                        <a:cubicBezTo>
                          <a:pt x="474" y="640"/>
                          <a:pt x="478" y="641"/>
                          <a:pt x="481" y="640"/>
                        </a:cubicBezTo>
                        <a:cubicBezTo>
                          <a:pt x="483" y="638"/>
                          <a:pt x="482" y="635"/>
                          <a:pt x="483" y="632"/>
                        </a:cubicBezTo>
                        <a:cubicBezTo>
                          <a:pt x="481" y="632"/>
                          <a:pt x="480" y="632"/>
                          <a:pt x="479" y="632"/>
                        </a:cubicBezTo>
                        <a:cubicBezTo>
                          <a:pt x="476" y="632"/>
                          <a:pt x="473" y="632"/>
                          <a:pt x="473" y="629"/>
                        </a:cubicBezTo>
                        <a:cubicBezTo>
                          <a:pt x="473" y="627"/>
                          <a:pt x="474" y="626"/>
                          <a:pt x="474" y="624"/>
                        </a:cubicBezTo>
                        <a:cubicBezTo>
                          <a:pt x="474" y="622"/>
                          <a:pt x="472" y="621"/>
                          <a:pt x="470" y="621"/>
                        </a:cubicBezTo>
                        <a:cubicBezTo>
                          <a:pt x="456" y="621"/>
                          <a:pt x="449" y="623"/>
                          <a:pt x="436" y="627"/>
                        </a:cubicBezTo>
                        <a:cubicBezTo>
                          <a:pt x="430" y="630"/>
                          <a:pt x="425" y="627"/>
                          <a:pt x="420" y="631"/>
                        </a:cubicBezTo>
                        <a:cubicBezTo>
                          <a:pt x="417" y="634"/>
                          <a:pt x="417" y="637"/>
                          <a:pt x="417" y="642"/>
                        </a:cubicBezTo>
                        <a:close/>
                        <a:moveTo>
                          <a:pt x="0" y="360"/>
                        </a:moveTo>
                        <a:cubicBezTo>
                          <a:pt x="0" y="360"/>
                          <a:pt x="0" y="360"/>
                          <a:pt x="0" y="360"/>
                        </a:cubicBezTo>
                        <a:cubicBezTo>
                          <a:pt x="0" y="0"/>
                          <a:pt x="0" y="0"/>
                          <a:pt x="0" y="0"/>
                        </a:cubicBezTo>
                        <a:cubicBezTo>
                          <a:pt x="0" y="0"/>
                          <a:pt x="0" y="0"/>
                          <a:pt x="0" y="0"/>
                        </a:cubicBezTo>
                        <a:cubicBezTo>
                          <a:pt x="495" y="2"/>
                          <a:pt x="495" y="2"/>
                          <a:pt x="495" y="2"/>
                        </a:cubicBezTo>
                        <a:cubicBezTo>
                          <a:pt x="495" y="2"/>
                          <a:pt x="495" y="2"/>
                          <a:pt x="495" y="2"/>
                        </a:cubicBezTo>
                        <a:cubicBezTo>
                          <a:pt x="662" y="3"/>
                          <a:pt x="662" y="3"/>
                          <a:pt x="662" y="3"/>
                        </a:cubicBezTo>
                        <a:cubicBezTo>
                          <a:pt x="662" y="189"/>
                          <a:pt x="662" y="189"/>
                          <a:pt x="662" y="189"/>
                        </a:cubicBezTo>
                        <a:cubicBezTo>
                          <a:pt x="662" y="189"/>
                          <a:pt x="662" y="189"/>
                          <a:pt x="662" y="189"/>
                        </a:cubicBezTo>
                        <a:cubicBezTo>
                          <a:pt x="661" y="515"/>
                          <a:pt x="661" y="515"/>
                          <a:pt x="661" y="515"/>
                        </a:cubicBezTo>
                        <a:cubicBezTo>
                          <a:pt x="661" y="515"/>
                          <a:pt x="661" y="515"/>
                          <a:pt x="661" y="515"/>
                        </a:cubicBezTo>
                        <a:cubicBezTo>
                          <a:pt x="660" y="791"/>
                          <a:pt x="660" y="791"/>
                          <a:pt x="660" y="791"/>
                        </a:cubicBezTo>
                        <a:cubicBezTo>
                          <a:pt x="660" y="791"/>
                          <a:pt x="660" y="791"/>
                          <a:pt x="660" y="791"/>
                        </a:cubicBezTo>
                        <a:cubicBezTo>
                          <a:pt x="658" y="791"/>
                          <a:pt x="656" y="790"/>
                          <a:pt x="654" y="790"/>
                        </a:cubicBezTo>
                        <a:cubicBezTo>
                          <a:pt x="650" y="790"/>
                          <a:pt x="648" y="792"/>
                          <a:pt x="644" y="792"/>
                        </a:cubicBezTo>
                        <a:cubicBezTo>
                          <a:pt x="640" y="792"/>
                          <a:pt x="638" y="787"/>
                          <a:pt x="635" y="785"/>
                        </a:cubicBezTo>
                        <a:cubicBezTo>
                          <a:pt x="626" y="778"/>
                          <a:pt x="623" y="772"/>
                          <a:pt x="619" y="762"/>
                        </a:cubicBezTo>
                        <a:cubicBezTo>
                          <a:pt x="617" y="759"/>
                          <a:pt x="616" y="757"/>
                          <a:pt x="614" y="754"/>
                        </a:cubicBezTo>
                        <a:cubicBezTo>
                          <a:pt x="612" y="753"/>
                          <a:pt x="612" y="750"/>
                          <a:pt x="610" y="750"/>
                        </a:cubicBezTo>
                        <a:cubicBezTo>
                          <a:pt x="608" y="749"/>
                          <a:pt x="606" y="751"/>
                          <a:pt x="604" y="749"/>
                        </a:cubicBezTo>
                        <a:cubicBezTo>
                          <a:pt x="598" y="743"/>
                          <a:pt x="600" y="735"/>
                          <a:pt x="593" y="730"/>
                        </a:cubicBezTo>
                        <a:cubicBezTo>
                          <a:pt x="594" y="729"/>
                          <a:pt x="596" y="728"/>
                          <a:pt x="596" y="726"/>
                        </a:cubicBezTo>
                        <a:cubicBezTo>
                          <a:pt x="596" y="721"/>
                          <a:pt x="593" y="716"/>
                          <a:pt x="588" y="714"/>
                        </a:cubicBezTo>
                        <a:cubicBezTo>
                          <a:pt x="595" y="711"/>
                          <a:pt x="600" y="707"/>
                          <a:pt x="600" y="699"/>
                        </a:cubicBezTo>
                        <a:cubicBezTo>
                          <a:pt x="600" y="691"/>
                          <a:pt x="600" y="691"/>
                          <a:pt x="600" y="691"/>
                        </a:cubicBezTo>
                        <a:cubicBezTo>
                          <a:pt x="600" y="674"/>
                          <a:pt x="591" y="665"/>
                          <a:pt x="584" y="650"/>
                        </a:cubicBezTo>
                        <a:cubicBezTo>
                          <a:pt x="581" y="646"/>
                          <a:pt x="577" y="646"/>
                          <a:pt x="574" y="641"/>
                        </a:cubicBezTo>
                        <a:cubicBezTo>
                          <a:pt x="569" y="634"/>
                          <a:pt x="564" y="631"/>
                          <a:pt x="560" y="623"/>
                        </a:cubicBezTo>
                        <a:cubicBezTo>
                          <a:pt x="559" y="621"/>
                          <a:pt x="556" y="620"/>
                          <a:pt x="556" y="618"/>
                        </a:cubicBezTo>
                        <a:cubicBezTo>
                          <a:pt x="556" y="617"/>
                          <a:pt x="557" y="617"/>
                          <a:pt x="557" y="616"/>
                        </a:cubicBezTo>
                        <a:cubicBezTo>
                          <a:pt x="559" y="616"/>
                          <a:pt x="560" y="614"/>
                          <a:pt x="563" y="614"/>
                        </a:cubicBezTo>
                        <a:cubicBezTo>
                          <a:pt x="565" y="614"/>
                          <a:pt x="567" y="615"/>
                          <a:pt x="567" y="617"/>
                        </a:cubicBezTo>
                        <a:cubicBezTo>
                          <a:pt x="567" y="621"/>
                          <a:pt x="564" y="622"/>
                          <a:pt x="564" y="626"/>
                        </a:cubicBezTo>
                        <a:cubicBezTo>
                          <a:pt x="564" y="627"/>
                          <a:pt x="565" y="628"/>
                          <a:pt x="566" y="629"/>
                        </a:cubicBezTo>
                        <a:cubicBezTo>
                          <a:pt x="573" y="628"/>
                          <a:pt x="572" y="620"/>
                          <a:pt x="572" y="613"/>
                        </a:cubicBezTo>
                        <a:cubicBezTo>
                          <a:pt x="572" y="607"/>
                          <a:pt x="569" y="602"/>
                          <a:pt x="563" y="602"/>
                        </a:cubicBezTo>
                        <a:cubicBezTo>
                          <a:pt x="558" y="602"/>
                          <a:pt x="556" y="606"/>
                          <a:pt x="552" y="608"/>
                        </a:cubicBezTo>
                        <a:cubicBezTo>
                          <a:pt x="549" y="609"/>
                          <a:pt x="547" y="608"/>
                          <a:pt x="544" y="609"/>
                        </a:cubicBezTo>
                        <a:cubicBezTo>
                          <a:pt x="540" y="609"/>
                          <a:pt x="539" y="614"/>
                          <a:pt x="535" y="616"/>
                        </a:cubicBezTo>
                        <a:cubicBezTo>
                          <a:pt x="527" y="620"/>
                          <a:pt x="523" y="622"/>
                          <a:pt x="514" y="625"/>
                        </a:cubicBezTo>
                        <a:cubicBezTo>
                          <a:pt x="504" y="623"/>
                          <a:pt x="504" y="623"/>
                          <a:pt x="504" y="623"/>
                        </a:cubicBezTo>
                        <a:cubicBezTo>
                          <a:pt x="504" y="622"/>
                          <a:pt x="504" y="622"/>
                          <a:pt x="504" y="622"/>
                        </a:cubicBezTo>
                        <a:cubicBezTo>
                          <a:pt x="506" y="618"/>
                          <a:pt x="510" y="618"/>
                          <a:pt x="513" y="614"/>
                        </a:cubicBezTo>
                        <a:cubicBezTo>
                          <a:pt x="519" y="603"/>
                          <a:pt x="521" y="596"/>
                          <a:pt x="525" y="584"/>
                        </a:cubicBezTo>
                        <a:cubicBezTo>
                          <a:pt x="527" y="579"/>
                          <a:pt x="530" y="576"/>
                          <a:pt x="530" y="570"/>
                        </a:cubicBezTo>
                        <a:cubicBezTo>
                          <a:pt x="530" y="560"/>
                          <a:pt x="521" y="557"/>
                          <a:pt x="515" y="549"/>
                        </a:cubicBezTo>
                        <a:cubicBezTo>
                          <a:pt x="511" y="544"/>
                          <a:pt x="511" y="539"/>
                          <a:pt x="509" y="532"/>
                        </a:cubicBezTo>
                        <a:cubicBezTo>
                          <a:pt x="508" y="528"/>
                          <a:pt x="505" y="526"/>
                          <a:pt x="504" y="521"/>
                        </a:cubicBezTo>
                        <a:cubicBezTo>
                          <a:pt x="500" y="525"/>
                          <a:pt x="500" y="529"/>
                          <a:pt x="496" y="534"/>
                        </a:cubicBezTo>
                        <a:cubicBezTo>
                          <a:pt x="491" y="540"/>
                          <a:pt x="489" y="546"/>
                          <a:pt x="489" y="554"/>
                        </a:cubicBezTo>
                        <a:cubicBezTo>
                          <a:pt x="488" y="561"/>
                          <a:pt x="486" y="565"/>
                          <a:pt x="485" y="572"/>
                        </a:cubicBezTo>
                        <a:cubicBezTo>
                          <a:pt x="484" y="575"/>
                          <a:pt x="483" y="577"/>
                          <a:pt x="483" y="580"/>
                        </a:cubicBezTo>
                        <a:cubicBezTo>
                          <a:pt x="482" y="583"/>
                          <a:pt x="482" y="587"/>
                          <a:pt x="478" y="587"/>
                        </a:cubicBezTo>
                        <a:cubicBezTo>
                          <a:pt x="474" y="587"/>
                          <a:pt x="472" y="585"/>
                          <a:pt x="468" y="585"/>
                        </a:cubicBezTo>
                        <a:cubicBezTo>
                          <a:pt x="454" y="585"/>
                          <a:pt x="448" y="599"/>
                          <a:pt x="434" y="599"/>
                        </a:cubicBezTo>
                        <a:cubicBezTo>
                          <a:pt x="433" y="599"/>
                          <a:pt x="433" y="599"/>
                          <a:pt x="433" y="599"/>
                        </a:cubicBezTo>
                        <a:cubicBezTo>
                          <a:pt x="433" y="596"/>
                          <a:pt x="433" y="596"/>
                          <a:pt x="433" y="596"/>
                        </a:cubicBezTo>
                        <a:cubicBezTo>
                          <a:pt x="433" y="592"/>
                          <a:pt x="435" y="590"/>
                          <a:pt x="437" y="586"/>
                        </a:cubicBezTo>
                        <a:cubicBezTo>
                          <a:pt x="438" y="582"/>
                          <a:pt x="437" y="577"/>
                          <a:pt x="442" y="575"/>
                        </a:cubicBezTo>
                        <a:cubicBezTo>
                          <a:pt x="445" y="574"/>
                          <a:pt x="447" y="574"/>
                          <a:pt x="450" y="574"/>
                        </a:cubicBezTo>
                        <a:cubicBezTo>
                          <a:pt x="459" y="574"/>
                          <a:pt x="459" y="574"/>
                          <a:pt x="459" y="574"/>
                        </a:cubicBezTo>
                        <a:cubicBezTo>
                          <a:pt x="467" y="574"/>
                          <a:pt x="468" y="563"/>
                          <a:pt x="468" y="555"/>
                        </a:cubicBezTo>
                        <a:cubicBezTo>
                          <a:pt x="468" y="549"/>
                          <a:pt x="467" y="546"/>
                          <a:pt x="466" y="541"/>
                        </a:cubicBezTo>
                        <a:cubicBezTo>
                          <a:pt x="469" y="527"/>
                          <a:pt x="469" y="527"/>
                          <a:pt x="469" y="527"/>
                        </a:cubicBezTo>
                        <a:cubicBezTo>
                          <a:pt x="469" y="526"/>
                          <a:pt x="468" y="525"/>
                          <a:pt x="468" y="523"/>
                        </a:cubicBezTo>
                        <a:cubicBezTo>
                          <a:pt x="468" y="519"/>
                          <a:pt x="473" y="518"/>
                          <a:pt x="473" y="514"/>
                        </a:cubicBezTo>
                        <a:cubicBezTo>
                          <a:pt x="473" y="513"/>
                          <a:pt x="471" y="512"/>
                          <a:pt x="471" y="511"/>
                        </a:cubicBezTo>
                        <a:cubicBezTo>
                          <a:pt x="471" y="508"/>
                          <a:pt x="476" y="508"/>
                          <a:pt x="476" y="504"/>
                        </a:cubicBezTo>
                        <a:cubicBezTo>
                          <a:pt x="476" y="503"/>
                          <a:pt x="475" y="503"/>
                          <a:pt x="474" y="502"/>
                        </a:cubicBezTo>
                        <a:cubicBezTo>
                          <a:pt x="477" y="498"/>
                          <a:pt x="480" y="497"/>
                          <a:pt x="484" y="494"/>
                        </a:cubicBezTo>
                        <a:cubicBezTo>
                          <a:pt x="486" y="491"/>
                          <a:pt x="486" y="488"/>
                          <a:pt x="489" y="487"/>
                        </a:cubicBezTo>
                        <a:cubicBezTo>
                          <a:pt x="491" y="486"/>
                          <a:pt x="494" y="485"/>
                          <a:pt x="494" y="483"/>
                        </a:cubicBezTo>
                        <a:cubicBezTo>
                          <a:pt x="494" y="475"/>
                          <a:pt x="487" y="472"/>
                          <a:pt x="487" y="465"/>
                        </a:cubicBezTo>
                        <a:cubicBezTo>
                          <a:pt x="487" y="463"/>
                          <a:pt x="488" y="462"/>
                          <a:pt x="488" y="461"/>
                        </a:cubicBezTo>
                        <a:cubicBezTo>
                          <a:pt x="488" y="460"/>
                          <a:pt x="487" y="460"/>
                          <a:pt x="487" y="460"/>
                        </a:cubicBezTo>
                        <a:cubicBezTo>
                          <a:pt x="487" y="459"/>
                          <a:pt x="487" y="459"/>
                          <a:pt x="488" y="458"/>
                        </a:cubicBezTo>
                        <a:cubicBezTo>
                          <a:pt x="491" y="458"/>
                          <a:pt x="492" y="455"/>
                          <a:pt x="495" y="455"/>
                        </a:cubicBezTo>
                        <a:cubicBezTo>
                          <a:pt x="496" y="455"/>
                          <a:pt x="496" y="457"/>
                          <a:pt x="497" y="457"/>
                        </a:cubicBezTo>
                        <a:cubicBezTo>
                          <a:pt x="498" y="457"/>
                          <a:pt x="498" y="456"/>
                          <a:pt x="499" y="456"/>
                        </a:cubicBezTo>
                        <a:cubicBezTo>
                          <a:pt x="499" y="453"/>
                          <a:pt x="499" y="453"/>
                          <a:pt x="499" y="453"/>
                        </a:cubicBezTo>
                        <a:cubicBezTo>
                          <a:pt x="499" y="449"/>
                          <a:pt x="494" y="448"/>
                          <a:pt x="493" y="444"/>
                        </a:cubicBezTo>
                        <a:cubicBezTo>
                          <a:pt x="488" y="432"/>
                          <a:pt x="492" y="422"/>
                          <a:pt x="483" y="413"/>
                        </a:cubicBezTo>
                        <a:cubicBezTo>
                          <a:pt x="483" y="417"/>
                          <a:pt x="482" y="419"/>
                          <a:pt x="482" y="423"/>
                        </a:cubicBezTo>
                        <a:cubicBezTo>
                          <a:pt x="482" y="427"/>
                          <a:pt x="483" y="429"/>
                          <a:pt x="483" y="433"/>
                        </a:cubicBezTo>
                        <a:cubicBezTo>
                          <a:pt x="483" y="437"/>
                          <a:pt x="484" y="441"/>
                          <a:pt x="481" y="443"/>
                        </a:cubicBezTo>
                        <a:cubicBezTo>
                          <a:pt x="478" y="445"/>
                          <a:pt x="476" y="442"/>
                          <a:pt x="473" y="444"/>
                        </a:cubicBezTo>
                        <a:cubicBezTo>
                          <a:pt x="470" y="445"/>
                          <a:pt x="472" y="450"/>
                          <a:pt x="469" y="451"/>
                        </a:cubicBezTo>
                        <a:cubicBezTo>
                          <a:pt x="468" y="452"/>
                          <a:pt x="466" y="452"/>
                          <a:pt x="465" y="453"/>
                        </a:cubicBezTo>
                        <a:cubicBezTo>
                          <a:pt x="463" y="455"/>
                          <a:pt x="464" y="457"/>
                          <a:pt x="464" y="459"/>
                        </a:cubicBezTo>
                        <a:cubicBezTo>
                          <a:pt x="463" y="461"/>
                          <a:pt x="462" y="462"/>
                          <a:pt x="461" y="464"/>
                        </a:cubicBezTo>
                        <a:cubicBezTo>
                          <a:pt x="461" y="467"/>
                          <a:pt x="463" y="470"/>
                          <a:pt x="461" y="473"/>
                        </a:cubicBezTo>
                        <a:cubicBezTo>
                          <a:pt x="460" y="475"/>
                          <a:pt x="457" y="476"/>
                          <a:pt x="456" y="478"/>
                        </a:cubicBezTo>
                        <a:cubicBezTo>
                          <a:pt x="454" y="485"/>
                          <a:pt x="452" y="493"/>
                          <a:pt x="445" y="493"/>
                        </a:cubicBezTo>
                        <a:cubicBezTo>
                          <a:pt x="442" y="493"/>
                          <a:pt x="440" y="492"/>
                          <a:pt x="436" y="492"/>
                        </a:cubicBezTo>
                        <a:cubicBezTo>
                          <a:pt x="434" y="492"/>
                          <a:pt x="434" y="494"/>
                          <a:pt x="433" y="496"/>
                        </a:cubicBezTo>
                        <a:cubicBezTo>
                          <a:pt x="431" y="498"/>
                          <a:pt x="429" y="499"/>
                          <a:pt x="427" y="501"/>
                        </a:cubicBezTo>
                        <a:cubicBezTo>
                          <a:pt x="425" y="503"/>
                          <a:pt x="422" y="503"/>
                          <a:pt x="419" y="504"/>
                        </a:cubicBezTo>
                        <a:cubicBezTo>
                          <a:pt x="415" y="506"/>
                          <a:pt x="413" y="509"/>
                          <a:pt x="409" y="513"/>
                        </a:cubicBezTo>
                        <a:cubicBezTo>
                          <a:pt x="403" y="517"/>
                          <a:pt x="403" y="523"/>
                          <a:pt x="399" y="529"/>
                        </a:cubicBezTo>
                        <a:cubicBezTo>
                          <a:pt x="397" y="534"/>
                          <a:pt x="390" y="534"/>
                          <a:pt x="390" y="539"/>
                        </a:cubicBezTo>
                        <a:cubicBezTo>
                          <a:pt x="390" y="541"/>
                          <a:pt x="392" y="541"/>
                          <a:pt x="392" y="543"/>
                        </a:cubicBezTo>
                        <a:cubicBezTo>
                          <a:pt x="392" y="547"/>
                          <a:pt x="387" y="546"/>
                          <a:pt x="384" y="548"/>
                        </a:cubicBezTo>
                        <a:cubicBezTo>
                          <a:pt x="379" y="550"/>
                          <a:pt x="377" y="554"/>
                          <a:pt x="377" y="560"/>
                        </a:cubicBezTo>
                        <a:cubicBezTo>
                          <a:pt x="377" y="560"/>
                          <a:pt x="378" y="560"/>
                          <a:pt x="378" y="561"/>
                        </a:cubicBezTo>
                        <a:cubicBezTo>
                          <a:pt x="378" y="563"/>
                          <a:pt x="375" y="563"/>
                          <a:pt x="375" y="566"/>
                        </a:cubicBezTo>
                        <a:cubicBezTo>
                          <a:pt x="375" y="567"/>
                          <a:pt x="376" y="567"/>
                          <a:pt x="376" y="568"/>
                        </a:cubicBezTo>
                        <a:cubicBezTo>
                          <a:pt x="379" y="567"/>
                          <a:pt x="380" y="567"/>
                          <a:pt x="383" y="566"/>
                        </a:cubicBezTo>
                        <a:cubicBezTo>
                          <a:pt x="382" y="569"/>
                          <a:pt x="382" y="572"/>
                          <a:pt x="381" y="576"/>
                        </a:cubicBezTo>
                        <a:cubicBezTo>
                          <a:pt x="377" y="572"/>
                          <a:pt x="374" y="569"/>
                          <a:pt x="368" y="569"/>
                        </a:cubicBezTo>
                        <a:cubicBezTo>
                          <a:pt x="366" y="569"/>
                          <a:pt x="366" y="572"/>
                          <a:pt x="366" y="575"/>
                        </a:cubicBezTo>
                        <a:cubicBezTo>
                          <a:pt x="364" y="574"/>
                          <a:pt x="364" y="574"/>
                          <a:pt x="364" y="574"/>
                        </a:cubicBezTo>
                        <a:cubicBezTo>
                          <a:pt x="362" y="569"/>
                          <a:pt x="362" y="565"/>
                          <a:pt x="358" y="561"/>
                        </a:cubicBezTo>
                        <a:cubicBezTo>
                          <a:pt x="342" y="545"/>
                          <a:pt x="349" y="555"/>
                          <a:pt x="355" y="555"/>
                        </a:cubicBezTo>
                        <a:cubicBezTo>
                          <a:pt x="357" y="555"/>
                          <a:pt x="357" y="555"/>
                          <a:pt x="357" y="555"/>
                        </a:cubicBezTo>
                        <a:cubicBezTo>
                          <a:pt x="357" y="552"/>
                          <a:pt x="357" y="552"/>
                          <a:pt x="357" y="552"/>
                        </a:cubicBezTo>
                        <a:cubicBezTo>
                          <a:pt x="352" y="538"/>
                          <a:pt x="352" y="538"/>
                          <a:pt x="352" y="538"/>
                        </a:cubicBezTo>
                        <a:cubicBezTo>
                          <a:pt x="351" y="534"/>
                          <a:pt x="352" y="531"/>
                          <a:pt x="350" y="528"/>
                        </a:cubicBezTo>
                        <a:cubicBezTo>
                          <a:pt x="349" y="525"/>
                          <a:pt x="346" y="524"/>
                          <a:pt x="346" y="521"/>
                        </a:cubicBezTo>
                        <a:cubicBezTo>
                          <a:pt x="346" y="520"/>
                          <a:pt x="347" y="520"/>
                          <a:pt x="347" y="519"/>
                        </a:cubicBezTo>
                        <a:cubicBezTo>
                          <a:pt x="347" y="516"/>
                          <a:pt x="345" y="514"/>
                          <a:pt x="344" y="511"/>
                        </a:cubicBezTo>
                        <a:cubicBezTo>
                          <a:pt x="343" y="507"/>
                          <a:pt x="343" y="504"/>
                          <a:pt x="340" y="502"/>
                        </a:cubicBezTo>
                        <a:cubicBezTo>
                          <a:pt x="336" y="500"/>
                          <a:pt x="333" y="499"/>
                          <a:pt x="331" y="495"/>
                        </a:cubicBezTo>
                        <a:cubicBezTo>
                          <a:pt x="328" y="491"/>
                          <a:pt x="325" y="489"/>
                          <a:pt x="324" y="485"/>
                        </a:cubicBezTo>
                        <a:cubicBezTo>
                          <a:pt x="322" y="478"/>
                          <a:pt x="323" y="474"/>
                          <a:pt x="321" y="467"/>
                        </a:cubicBezTo>
                        <a:cubicBezTo>
                          <a:pt x="320" y="464"/>
                          <a:pt x="315" y="464"/>
                          <a:pt x="315" y="460"/>
                        </a:cubicBezTo>
                        <a:cubicBezTo>
                          <a:pt x="315" y="459"/>
                          <a:pt x="315" y="459"/>
                          <a:pt x="315" y="458"/>
                        </a:cubicBezTo>
                        <a:cubicBezTo>
                          <a:pt x="315" y="452"/>
                          <a:pt x="306" y="455"/>
                          <a:pt x="299" y="454"/>
                        </a:cubicBezTo>
                        <a:cubicBezTo>
                          <a:pt x="293" y="453"/>
                          <a:pt x="292" y="446"/>
                          <a:pt x="285" y="446"/>
                        </a:cubicBezTo>
                        <a:cubicBezTo>
                          <a:pt x="285" y="443"/>
                          <a:pt x="285" y="443"/>
                          <a:pt x="285" y="443"/>
                        </a:cubicBezTo>
                        <a:cubicBezTo>
                          <a:pt x="285" y="442"/>
                          <a:pt x="286" y="441"/>
                          <a:pt x="286" y="440"/>
                        </a:cubicBezTo>
                        <a:cubicBezTo>
                          <a:pt x="286" y="437"/>
                          <a:pt x="283" y="438"/>
                          <a:pt x="280" y="437"/>
                        </a:cubicBezTo>
                        <a:cubicBezTo>
                          <a:pt x="283" y="435"/>
                          <a:pt x="283" y="432"/>
                          <a:pt x="285" y="429"/>
                        </a:cubicBezTo>
                        <a:cubicBezTo>
                          <a:pt x="287" y="430"/>
                          <a:pt x="287" y="431"/>
                          <a:pt x="288" y="433"/>
                        </a:cubicBezTo>
                        <a:cubicBezTo>
                          <a:pt x="289" y="430"/>
                          <a:pt x="292" y="428"/>
                          <a:pt x="292" y="424"/>
                        </a:cubicBezTo>
                        <a:cubicBezTo>
                          <a:pt x="292" y="417"/>
                          <a:pt x="290" y="409"/>
                          <a:pt x="283" y="409"/>
                        </a:cubicBezTo>
                        <a:cubicBezTo>
                          <a:pt x="276" y="409"/>
                          <a:pt x="274" y="413"/>
                          <a:pt x="268" y="415"/>
                        </a:cubicBezTo>
                        <a:cubicBezTo>
                          <a:pt x="268" y="414"/>
                          <a:pt x="267" y="414"/>
                          <a:pt x="267" y="414"/>
                        </a:cubicBezTo>
                        <a:cubicBezTo>
                          <a:pt x="267" y="412"/>
                          <a:pt x="269" y="412"/>
                          <a:pt x="269" y="410"/>
                        </a:cubicBezTo>
                        <a:cubicBezTo>
                          <a:pt x="269" y="409"/>
                          <a:pt x="268" y="409"/>
                          <a:pt x="268" y="408"/>
                        </a:cubicBezTo>
                        <a:cubicBezTo>
                          <a:pt x="269" y="408"/>
                          <a:pt x="270" y="409"/>
                          <a:pt x="272" y="409"/>
                        </a:cubicBezTo>
                        <a:cubicBezTo>
                          <a:pt x="273" y="409"/>
                          <a:pt x="273" y="409"/>
                          <a:pt x="273" y="409"/>
                        </a:cubicBezTo>
                        <a:cubicBezTo>
                          <a:pt x="271" y="401"/>
                          <a:pt x="264" y="399"/>
                          <a:pt x="259" y="392"/>
                        </a:cubicBezTo>
                        <a:cubicBezTo>
                          <a:pt x="257" y="389"/>
                          <a:pt x="257" y="385"/>
                          <a:pt x="253" y="385"/>
                        </a:cubicBezTo>
                        <a:cubicBezTo>
                          <a:pt x="251" y="385"/>
                          <a:pt x="252" y="389"/>
                          <a:pt x="250" y="389"/>
                        </a:cubicBezTo>
                        <a:cubicBezTo>
                          <a:pt x="248" y="389"/>
                          <a:pt x="247" y="388"/>
                          <a:pt x="246" y="387"/>
                        </a:cubicBezTo>
                        <a:cubicBezTo>
                          <a:pt x="243" y="389"/>
                          <a:pt x="242" y="393"/>
                          <a:pt x="238" y="393"/>
                        </a:cubicBezTo>
                        <a:cubicBezTo>
                          <a:pt x="232" y="393"/>
                          <a:pt x="229" y="389"/>
                          <a:pt x="223" y="386"/>
                        </a:cubicBezTo>
                        <a:cubicBezTo>
                          <a:pt x="221" y="385"/>
                          <a:pt x="220" y="385"/>
                          <a:pt x="217" y="384"/>
                        </a:cubicBezTo>
                        <a:cubicBezTo>
                          <a:pt x="209" y="379"/>
                          <a:pt x="204" y="374"/>
                          <a:pt x="193" y="374"/>
                        </a:cubicBezTo>
                        <a:cubicBezTo>
                          <a:pt x="190" y="374"/>
                          <a:pt x="189" y="378"/>
                          <a:pt x="186" y="379"/>
                        </a:cubicBezTo>
                        <a:cubicBezTo>
                          <a:pt x="182" y="381"/>
                          <a:pt x="179" y="381"/>
                          <a:pt x="175" y="382"/>
                        </a:cubicBezTo>
                        <a:cubicBezTo>
                          <a:pt x="174" y="372"/>
                          <a:pt x="163" y="371"/>
                          <a:pt x="157" y="364"/>
                        </a:cubicBezTo>
                        <a:cubicBezTo>
                          <a:pt x="149" y="358"/>
                          <a:pt x="144" y="356"/>
                          <a:pt x="135" y="352"/>
                        </a:cubicBezTo>
                        <a:cubicBezTo>
                          <a:pt x="130" y="348"/>
                          <a:pt x="127" y="344"/>
                          <a:pt x="120" y="344"/>
                        </a:cubicBezTo>
                        <a:cubicBezTo>
                          <a:pt x="116" y="344"/>
                          <a:pt x="114" y="347"/>
                          <a:pt x="111" y="349"/>
                        </a:cubicBezTo>
                        <a:cubicBezTo>
                          <a:pt x="105" y="352"/>
                          <a:pt x="102" y="354"/>
                          <a:pt x="95" y="354"/>
                        </a:cubicBezTo>
                        <a:cubicBezTo>
                          <a:pt x="89" y="354"/>
                          <a:pt x="85" y="353"/>
                          <a:pt x="79" y="353"/>
                        </a:cubicBezTo>
                        <a:cubicBezTo>
                          <a:pt x="74" y="353"/>
                          <a:pt x="71" y="354"/>
                          <a:pt x="66" y="354"/>
                        </a:cubicBezTo>
                        <a:cubicBezTo>
                          <a:pt x="41" y="354"/>
                          <a:pt x="41" y="354"/>
                          <a:pt x="41" y="354"/>
                        </a:cubicBezTo>
                        <a:cubicBezTo>
                          <a:pt x="7" y="360"/>
                          <a:pt x="7" y="360"/>
                          <a:pt x="7" y="360"/>
                        </a:cubicBezTo>
                        <a:cubicBezTo>
                          <a:pt x="1" y="360"/>
                          <a:pt x="1" y="360"/>
                          <a:pt x="1" y="360"/>
                        </a:cubicBezTo>
                        <a:cubicBezTo>
                          <a:pt x="0" y="360"/>
                          <a:pt x="0" y="360"/>
                          <a:pt x="0" y="360"/>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16" name="Google Shape;116;p5"/>
                  <p:cNvSpPr/>
                  <p:nvPr/>
                </p:nvSpPr>
                <p:spPr>
                  <a:xfrm>
                    <a:off x="5341938" y="3571875"/>
                    <a:ext cx="900114" cy="636588"/>
                  </a:xfrm>
                  <a:custGeom>
                    <a:avLst/>
                    <a:gdLst/>
                    <a:ahLst/>
                    <a:cxnLst/>
                    <a:rect l="l" t="t" r="r" b="b"/>
                    <a:pathLst>
                      <a:path w="496" h="351" extrusionOk="0">
                        <a:moveTo>
                          <a:pt x="237" y="302"/>
                        </a:moveTo>
                        <a:cubicBezTo>
                          <a:pt x="235" y="303"/>
                          <a:pt x="233" y="304"/>
                          <a:pt x="232" y="307"/>
                        </a:cubicBezTo>
                        <a:cubicBezTo>
                          <a:pt x="234" y="307"/>
                          <a:pt x="235" y="307"/>
                          <a:pt x="238" y="307"/>
                        </a:cubicBezTo>
                        <a:cubicBezTo>
                          <a:pt x="238" y="305"/>
                          <a:pt x="237" y="304"/>
                          <a:pt x="237" y="302"/>
                        </a:cubicBezTo>
                        <a:close/>
                        <a:moveTo>
                          <a:pt x="0" y="276"/>
                        </a:moveTo>
                        <a:cubicBezTo>
                          <a:pt x="0" y="276"/>
                          <a:pt x="0" y="276"/>
                          <a:pt x="0" y="276"/>
                        </a:cubicBezTo>
                        <a:cubicBezTo>
                          <a:pt x="1" y="0"/>
                          <a:pt x="1" y="0"/>
                          <a:pt x="1" y="0"/>
                        </a:cubicBezTo>
                        <a:cubicBezTo>
                          <a:pt x="1" y="0"/>
                          <a:pt x="1" y="0"/>
                          <a:pt x="1" y="0"/>
                        </a:cubicBezTo>
                        <a:cubicBezTo>
                          <a:pt x="4" y="0"/>
                          <a:pt x="4" y="0"/>
                          <a:pt x="4" y="0"/>
                        </a:cubicBezTo>
                        <a:cubicBezTo>
                          <a:pt x="8" y="2"/>
                          <a:pt x="12" y="2"/>
                          <a:pt x="17" y="4"/>
                        </a:cubicBezTo>
                        <a:cubicBezTo>
                          <a:pt x="23" y="6"/>
                          <a:pt x="26" y="12"/>
                          <a:pt x="33" y="12"/>
                        </a:cubicBezTo>
                        <a:cubicBezTo>
                          <a:pt x="37" y="12"/>
                          <a:pt x="36" y="5"/>
                          <a:pt x="40" y="5"/>
                        </a:cubicBezTo>
                        <a:cubicBezTo>
                          <a:pt x="44" y="5"/>
                          <a:pt x="47" y="6"/>
                          <a:pt x="51" y="6"/>
                        </a:cubicBezTo>
                        <a:cubicBezTo>
                          <a:pt x="53" y="6"/>
                          <a:pt x="55" y="6"/>
                          <a:pt x="57" y="6"/>
                        </a:cubicBezTo>
                        <a:cubicBezTo>
                          <a:pt x="63" y="6"/>
                          <a:pt x="65" y="11"/>
                          <a:pt x="69" y="15"/>
                        </a:cubicBezTo>
                        <a:cubicBezTo>
                          <a:pt x="70" y="17"/>
                          <a:pt x="70" y="18"/>
                          <a:pt x="71" y="19"/>
                        </a:cubicBezTo>
                        <a:cubicBezTo>
                          <a:pt x="74" y="21"/>
                          <a:pt x="79" y="19"/>
                          <a:pt x="79" y="22"/>
                        </a:cubicBezTo>
                        <a:cubicBezTo>
                          <a:pt x="79" y="25"/>
                          <a:pt x="78" y="27"/>
                          <a:pt x="78" y="30"/>
                        </a:cubicBezTo>
                        <a:cubicBezTo>
                          <a:pt x="78" y="34"/>
                          <a:pt x="81" y="35"/>
                          <a:pt x="82" y="38"/>
                        </a:cubicBezTo>
                        <a:cubicBezTo>
                          <a:pt x="85" y="43"/>
                          <a:pt x="86" y="50"/>
                          <a:pt x="92" y="50"/>
                        </a:cubicBezTo>
                        <a:cubicBezTo>
                          <a:pt x="96" y="50"/>
                          <a:pt x="96" y="45"/>
                          <a:pt x="96" y="41"/>
                        </a:cubicBezTo>
                        <a:cubicBezTo>
                          <a:pt x="97" y="38"/>
                          <a:pt x="100" y="37"/>
                          <a:pt x="101" y="34"/>
                        </a:cubicBezTo>
                        <a:cubicBezTo>
                          <a:pt x="104" y="41"/>
                          <a:pt x="111" y="42"/>
                          <a:pt x="119" y="44"/>
                        </a:cubicBezTo>
                        <a:cubicBezTo>
                          <a:pt x="125" y="46"/>
                          <a:pt x="127" y="49"/>
                          <a:pt x="132" y="51"/>
                        </a:cubicBezTo>
                        <a:cubicBezTo>
                          <a:pt x="131" y="54"/>
                          <a:pt x="130" y="56"/>
                          <a:pt x="130" y="59"/>
                        </a:cubicBezTo>
                        <a:cubicBezTo>
                          <a:pt x="130" y="66"/>
                          <a:pt x="129" y="71"/>
                          <a:pt x="134" y="76"/>
                        </a:cubicBezTo>
                        <a:cubicBezTo>
                          <a:pt x="138" y="79"/>
                          <a:pt x="144" y="78"/>
                          <a:pt x="144" y="83"/>
                        </a:cubicBezTo>
                        <a:cubicBezTo>
                          <a:pt x="144" y="88"/>
                          <a:pt x="144" y="88"/>
                          <a:pt x="144" y="88"/>
                        </a:cubicBezTo>
                        <a:cubicBezTo>
                          <a:pt x="144" y="91"/>
                          <a:pt x="149" y="90"/>
                          <a:pt x="151" y="91"/>
                        </a:cubicBezTo>
                        <a:cubicBezTo>
                          <a:pt x="156" y="92"/>
                          <a:pt x="158" y="96"/>
                          <a:pt x="162" y="98"/>
                        </a:cubicBezTo>
                        <a:cubicBezTo>
                          <a:pt x="170" y="103"/>
                          <a:pt x="175" y="105"/>
                          <a:pt x="179" y="112"/>
                        </a:cubicBezTo>
                        <a:cubicBezTo>
                          <a:pt x="180" y="115"/>
                          <a:pt x="183" y="115"/>
                          <a:pt x="184" y="117"/>
                        </a:cubicBezTo>
                        <a:cubicBezTo>
                          <a:pt x="189" y="124"/>
                          <a:pt x="191" y="128"/>
                          <a:pt x="197" y="133"/>
                        </a:cubicBezTo>
                        <a:cubicBezTo>
                          <a:pt x="202" y="137"/>
                          <a:pt x="205" y="142"/>
                          <a:pt x="211" y="142"/>
                        </a:cubicBezTo>
                        <a:cubicBezTo>
                          <a:pt x="212" y="142"/>
                          <a:pt x="213" y="140"/>
                          <a:pt x="214" y="140"/>
                        </a:cubicBezTo>
                        <a:cubicBezTo>
                          <a:pt x="217" y="139"/>
                          <a:pt x="219" y="140"/>
                          <a:pt x="221" y="139"/>
                        </a:cubicBezTo>
                        <a:cubicBezTo>
                          <a:pt x="221" y="137"/>
                          <a:pt x="219" y="135"/>
                          <a:pt x="219" y="133"/>
                        </a:cubicBezTo>
                        <a:cubicBezTo>
                          <a:pt x="219" y="127"/>
                          <a:pt x="224" y="123"/>
                          <a:pt x="230" y="123"/>
                        </a:cubicBezTo>
                        <a:cubicBezTo>
                          <a:pt x="235" y="123"/>
                          <a:pt x="237" y="125"/>
                          <a:pt x="242" y="125"/>
                        </a:cubicBezTo>
                        <a:cubicBezTo>
                          <a:pt x="245" y="125"/>
                          <a:pt x="246" y="122"/>
                          <a:pt x="249" y="122"/>
                        </a:cubicBezTo>
                        <a:cubicBezTo>
                          <a:pt x="258" y="122"/>
                          <a:pt x="260" y="133"/>
                          <a:pt x="269" y="133"/>
                        </a:cubicBezTo>
                        <a:cubicBezTo>
                          <a:pt x="270" y="133"/>
                          <a:pt x="270" y="132"/>
                          <a:pt x="271" y="132"/>
                        </a:cubicBezTo>
                        <a:cubicBezTo>
                          <a:pt x="274" y="132"/>
                          <a:pt x="275" y="134"/>
                          <a:pt x="278" y="134"/>
                        </a:cubicBezTo>
                        <a:cubicBezTo>
                          <a:pt x="279" y="134"/>
                          <a:pt x="280" y="133"/>
                          <a:pt x="282" y="133"/>
                        </a:cubicBezTo>
                        <a:cubicBezTo>
                          <a:pt x="284" y="133"/>
                          <a:pt x="284" y="135"/>
                          <a:pt x="286" y="135"/>
                        </a:cubicBezTo>
                        <a:cubicBezTo>
                          <a:pt x="290" y="137"/>
                          <a:pt x="293" y="137"/>
                          <a:pt x="297" y="137"/>
                        </a:cubicBezTo>
                        <a:cubicBezTo>
                          <a:pt x="300" y="137"/>
                          <a:pt x="300" y="137"/>
                          <a:pt x="300" y="137"/>
                        </a:cubicBezTo>
                        <a:cubicBezTo>
                          <a:pt x="300" y="133"/>
                          <a:pt x="300" y="133"/>
                          <a:pt x="300" y="133"/>
                        </a:cubicBezTo>
                        <a:cubicBezTo>
                          <a:pt x="301" y="133"/>
                          <a:pt x="301" y="132"/>
                          <a:pt x="302" y="132"/>
                        </a:cubicBezTo>
                        <a:cubicBezTo>
                          <a:pt x="303" y="132"/>
                          <a:pt x="304" y="133"/>
                          <a:pt x="305" y="133"/>
                        </a:cubicBezTo>
                        <a:cubicBezTo>
                          <a:pt x="306" y="133"/>
                          <a:pt x="307" y="133"/>
                          <a:pt x="308" y="133"/>
                        </a:cubicBezTo>
                        <a:cubicBezTo>
                          <a:pt x="311" y="133"/>
                          <a:pt x="312" y="135"/>
                          <a:pt x="315" y="136"/>
                        </a:cubicBezTo>
                        <a:cubicBezTo>
                          <a:pt x="322" y="139"/>
                          <a:pt x="326" y="141"/>
                          <a:pt x="333" y="141"/>
                        </a:cubicBezTo>
                        <a:cubicBezTo>
                          <a:pt x="337" y="141"/>
                          <a:pt x="336" y="136"/>
                          <a:pt x="339" y="135"/>
                        </a:cubicBezTo>
                        <a:cubicBezTo>
                          <a:pt x="349" y="132"/>
                          <a:pt x="355" y="130"/>
                          <a:pt x="365" y="130"/>
                        </a:cubicBezTo>
                        <a:cubicBezTo>
                          <a:pt x="373" y="130"/>
                          <a:pt x="379" y="131"/>
                          <a:pt x="385" y="136"/>
                        </a:cubicBezTo>
                        <a:cubicBezTo>
                          <a:pt x="390" y="140"/>
                          <a:pt x="390" y="145"/>
                          <a:pt x="390" y="152"/>
                        </a:cubicBezTo>
                        <a:cubicBezTo>
                          <a:pt x="390" y="158"/>
                          <a:pt x="390" y="158"/>
                          <a:pt x="390" y="158"/>
                        </a:cubicBezTo>
                        <a:cubicBezTo>
                          <a:pt x="390" y="167"/>
                          <a:pt x="397" y="171"/>
                          <a:pt x="397" y="180"/>
                        </a:cubicBezTo>
                        <a:cubicBezTo>
                          <a:pt x="397" y="182"/>
                          <a:pt x="396" y="183"/>
                          <a:pt x="396" y="185"/>
                        </a:cubicBezTo>
                        <a:cubicBezTo>
                          <a:pt x="396" y="188"/>
                          <a:pt x="400" y="189"/>
                          <a:pt x="403" y="190"/>
                        </a:cubicBezTo>
                        <a:cubicBezTo>
                          <a:pt x="408" y="192"/>
                          <a:pt x="411" y="194"/>
                          <a:pt x="416" y="197"/>
                        </a:cubicBezTo>
                        <a:cubicBezTo>
                          <a:pt x="496" y="236"/>
                          <a:pt x="496" y="236"/>
                          <a:pt x="496" y="236"/>
                        </a:cubicBezTo>
                        <a:cubicBezTo>
                          <a:pt x="496" y="236"/>
                          <a:pt x="496" y="236"/>
                          <a:pt x="496" y="236"/>
                        </a:cubicBezTo>
                        <a:cubicBezTo>
                          <a:pt x="495" y="238"/>
                          <a:pt x="494" y="240"/>
                          <a:pt x="492" y="240"/>
                        </a:cubicBezTo>
                        <a:cubicBezTo>
                          <a:pt x="489" y="240"/>
                          <a:pt x="488" y="238"/>
                          <a:pt x="487" y="235"/>
                        </a:cubicBezTo>
                        <a:cubicBezTo>
                          <a:pt x="486" y="235"/>
                          <a:pt x="485" y="236"/>
                          <a:pt x="484" y="236"/>
                        </a:cubicBezTo>
                        <a:cubicBezTo>
                          <a:pt x="479" y="232"/>
                          <a:pt x="480" y="233"/>
                          <a:pt x="484" y="241"/>
                        </a:cubicBezTo>
                        <a:cubicBezTo>
                          <a:pt x="484" y="249"/>
                          <a:pt x="474" y="251"/>
                          <a:pt x="467" y="254"/>
                        </a:cubicBezTo>
                        <a:cubicBezTo>
                          <a:pt x="465" y="254"/>
                          <a:pt x="465" y="254"/>
                          <a:pt x="465" y="254"/>
                        </a:cubicBezTo>
                        <a:cubicBezTo>
                          <a:pt x="461" y="255"/>
                          <a:pt x="459" y="255"/>
                          <a:pt x="456" y="255"/>
                        </a:cubicBezTo>
                        <a:cubicBezTo>
                          <a:pt x="453" y="255"/>
                          <a:pt x="452" y="254"/>
                          <a:pt x="449" y="254"/>
                        </a:cubicBezTo>
                        <a:cubicBezTo>
                          <a:pt x="448" y="254"/>
                          <a:pt x="447" y="255"/>
                          <a:pt x="445" y="255"/>
                        </a:cubicBezTo>
                        <a:cubicBezTo>
                          <a:pt x="444" y="255"/>
                          <a:pt x="443" y="254"/>
                          <a:pt x="442" y="254"/>
                        </a:cubicBezTo>
                        <a:cubicBezTo>
                          <a:pt x="433" y="254"/>
                          <a:pt x="429" y="257"/>
                          <a:pt x="420" y="257"/>
                        </a:cubicBezTo>
                        <a:cubicBezTo>
                          <a:pt x="418" y="257"/>
                          <a:pt x="416" y="257"/>
                          <a:pt x="414" y="255"/>
                        </a:cubicBezTo>
                        <a:cubicBezTo>
                          <a:pt x="413" y="258"/>
                          <a:pt x="409" y="258"/>
                          <a:pt x="405" y="258"/>
                        </a:cubicBezTo>
                        <a:cubicBezTo>
                          <a:pt x="402" y="259"/>
                          <a:pt x="400" y="260"/>
                          <a:pt x="396" y="260"/>
                        </a:cubicBezTo>
                        <a:cubicBezTo>
                          <a:pt x="395" y="260"/>
                          <a:pt x="395" y="258"/>
                          <a:pt x="394" y="257"/>
                        </a:cubicBezTo>
                        <a:cubicBezTo>
                          <a:pt x="392" y="262"/>
                          <a:pt x="387" y="262"/>
                          <a:pt x="382" y="262"/>
                        </a:cubicBezTo>
                        <a:cubicBezTo>
                          <a:pt x="380" y="262"/>
                          <a:pt x="379" y="259"/>
                          <a:pt x="377" y="259"/>
                        </a:cubicBezTo>
                        <a:cubicBezTo>
                          <a:pt x="373" y="259"/>
                          <a:pt x="371" y="259"/>
                          <a:pt x="367" y="260"/>
                        </a:cubicBezTo>
                        <a:cubicBezTo>
                          <a:pt x="367" y="261"/>
                          <a:pt x="367" y="261"/>
                          <a:pt x="367" y="262"/>
                        </a:cubicBezTo>
                        <a:cubicBezTo>
                          <a:pt x="367" y="265"/>
                          <a:pt x="368" y="266"/>
                          <a:pt x="369" y="268"/>
                        </a:cubicBezTo>
                        <a:cubicBezTo>
                          <a:pt x="364" y="271"/>
                          <a:pt x="357" y="271"/>
                          <a:pt x="357" y="277"/>
                        </a:cubicBezTo>
                        <a:cubicBezTo>
                          <a:pt x="357" y="277"/>
                          <a:pt x="358" y="277"/>
                          <a:pt x="358" y="278"/>
                        </a:cubicBezTo>
                        <a:cubicBezTo>
                          <a:pt x="361" y="276"/>
                          <a:pt x="363" y="275"/>
                          <a:pt x="366" y="274"/>
                        </a:cubicBezTo>
                        <a:cubicBezTo>
                          <a:pt x="360" y="281"/>
                          <a:pt x="358" y="285"/>
                          <a:pt x="351" y="292"/>
                        </a:cubicBezTo>
                        <a:cubicBezTo>
                          <a:pt x="345" y="298"/>
                          <a:pt x="342" y="301"/>
                          <a:pt x="335" y="307"/>
                        </a:cubicBezTo>
                        <a:cubicBezTo>
                          <a:pt x="332" y="309"/>
                          <a:pt x="331" y="312"/>
                          <a:pt x="327" y="313"/>
                        </a:cubicBezTo>
                        <a:cubicBezTo>
                          <a:pt x="321" y="315"/>
                          <a:pt x="317" y="313"/>
                          <a:pt x="311" y="316"/>
                        </a:cubicBezTo>
                        <a:cubicBezTo>
                          <a:pt x="304" y="318"/>
                          <a:pt x="301" y="320"/>
                          <a:pt x="294" y="320"/>
                        </a:cubicBezTo>
                        <a:cubicBezTo>
                          <a:pt x="292" y="320"/>
                          <a:pt x="291" y="320"/>
                          <a:pt x="289" y="321"/>
                        </a:cubicBezTo>
                        <a:cubicBezTo>
                          <a:pt x="289" y="324"/>
                          <a:pt x="291" y="326"/>
                          <a:pt x="292" y="329"/>
                        </a:cubicBezTo>
                        <a:cubicBezTo>
                          <a:pt x="293" y="331"/>
                          <a:pt x="294" y="334"/>
                          <a:pt x="296" y="334"/>
                        </a:cubicBezTo>
                        <a:cubicBezTo>
                          <a:pt x="299" y="334"/>
                          <a:pt x="300" y="333"/>
                          <a:pt x="302" y="331"/>
                        </a:cubicBezTo>
                        <a:cubicBezTo>
                          <a:pt x="303" y="332"/>
                          <a:pt x="303" y="333"/>
                          <a:pt x="303" y="334"/>
                        </a:cubicBezTo>
                        <a:cubicBezTo>
                          <a:pt x="303" y="340"/>
                          <a:pt x="302" y="344"/>
                          <a:pt x="301" y="351"/>
                        </a:cubicBezTo>
                        <a:cubicBezTo>
                          <a:pt x="297" y="350"/>
                          <a:pt x="296" y="345"/>
                          <a:pt x="294" y="341"/>
                        </a:cubicBezTo>
                        <a:cubicBezTo>
                          <a:pt x="292" y="337"/>
                          <a:pt x="290" y="334"/>
                          <a:pt x="290" y="330"/>
                        </a:cubicBezTo>
                        <a:cubicBezTo>
                          <a:pt x="286" y="329"/>
                          <a:pt x="284" y="327"/>
                          <a:pt x="280" y="327"/>
                        </a:cubicBezTo>
                        <a:cubicBezTo>
                          <a:pt x="276" y="327"/>
                          <a:pt x="277" y="332"/>
                          <a:pt x="276" y="335"/>
                        </a:cubicBezTo>
                        <a:cubicBezTo>
                          <a:pt x="273" y="332"/>
                          <a:pt x="273" y="329"/>
                          <a:pt x="271" y="326"/>
                        </a:cubicBezTo>
                        <a:cubicBezTo>
                          <a:pt x="270" y="324"/>
                          <a:pt x="268" y="323"/>
                          <a:pt x="268" y="321"/>
                        </a:cubicBezTo>
                        <a:cubicBezTo>
                          <a:pt x="268" y="320"/>
                          <a:pt x="269" y="320"/>
                          <a:pt x="270" y="320"/>
                        </a:cubicBezTo>
                        <a:cubicBezTo>
                          <a:pt x="269" y="318"/>
                          <a:pt x="270" y="315"/>
                          <a:pt x="268" y="315"/>
                        </a:cubicBezTo>
                        <a:cubicBezTo>
                          <a:pt x="265" y="315"/>
                          <a:pt x="263" y="317"/>
                          <a:pt x="260" y="318"/>
                        </a:cubicBezTo>
                        <a:cubicBezTo>
                          <a:pt x="259" y="319"/>
                          <a:pt x="258" y="319"/>
                          <a:pt x="256" y="319"/>
                        </a:cubicBezTo>
                        <a:cubicBezTo>
                          <a:pt x="253" y="319"/>
                          <a:pt x="252" y="315"/>
                          <a:pt x="250" y="312"/>
                        </a:cubicBezTo>
                        <a:cubicBezTo>
                          <a:pt x="248" y="309"/>
                          <a:pt x="245" y="308"/>
                          <a:pt x="245" y="304"/>
                        </a:cubicBezTo>
                        <a:cubicBezTo>
                          <a:pt x="245" y="302"/>
                          <a:pt x="246" y="302"/>
                          <a:pt x="246" y="300"/>
                        </a:cubicBezTo>
                        <a:cubicBezTo>
                          <a:pt x="246" y="299"/>
                          <a:pt x="246" y="299"/>
                          <a:pt x="246" y="299"/>
                        </a:cubicBezTo>
                        <a:cubicBezTo>
                          <a:pt x="244" y="298"/>
                          <a:pt x="244" y="298"/>
                          <a:pt x="244" y="298"/>
                        </a:cubicBezTo>
                        <a:cubicBezTo>
                          <a:pt x="243" y="299"/>
                          <a:pt x="242" y="299"/>
                          <a:pt x="240" y="299"/>
                        </a:cubicBezTo>
                        <a:cubicBezTo>
                          <a:pt x="234" y="298"/>
                          <a:pt x="234" y="298"/>
                          <a:pt x="234" y="298"/>
                        </a:cubicBezTo>
                        <a:cubicBezTo>
                          <a:pt x="230" y="299"/>
                          <a:pt x="227" y="299"/>
                          <a:pt x="224" y="301"/>
                        </a:cubicBezTo>
                        <a:cubicBezTo>
                          <a:pt x="221" y="303"/>
                          <a:pt x="221" y="306"/>
                          <a:pt x="218" y="306"/>
                        </a:cubicBezTo>
                        <a:cubicBezTo>
                          <a:pt x="214" y="306"/>
                          <a:pt x="212" y="302"/>
                          <a:pt x="212" y="298"/>
                        </a:cubicBezTo>
                        <a:cubicBezTo>
                          <a:pt x="212" y="295"/>
                          <a:pt x="217" y="296"/>
                          <a:pt x="220" y="293"/>
                        </a:cubicBezTo>
                        <a:cubicBezTo>
                          <a:pt x="225" y="289"/>
                          <a:pt x="228" y="285"/>
                          <a:pt x="228" y="279"/>
                        </a:cubicBezTo>
                        <a:cubicBezTo>
                          <a:pt x="228" y="274"/>
                          <a:pt x="226" y="271"/>
                          <a:pt x="223" y="267"/>
                        </a:cubicBezTo>
                        <a:cubicBezTo>
                          <a:pt x="221" y="264"/>
                          <a:pt x="220" y="261"/>
                          <a:pt x="217" y="261"/>
                        </a:cubicBezTo>
                        <a:cubicBezTo>
                          <a:pt x="214" y="261"/>
                          <a:pt x="214" y="264"/>
                          <a:pt x="212" y="265"/>
                        </a:cubicBezTo>
                        <a:cubicBezTo>
                          <a:pt x="208" y="268"/>
                          <a:pt x="204" y="269"/>
                          <a:pt x="200" y="272"/>
                        </a:cubicBezTo>
                        <a:cubicBezTo>
                          <a:pt x="197" y="273"/>
                          <a:pt x="196" y="275"/>
                          <a:pt x="194" y="277"/>
                        </a:cubicBezTo>
                        <a:cubicBezTo>
                          <a:pt x="192" y="278"/>
                          <a:pt x="190" y="279"/>
                          <a:pt x="190" y="281"/>
                        </a:cubicBezTo>
                        <a:cubicBezTo>
                          <a:pt x="190" y="283"/>
                          <a:pt x="193" y="284"/>
                          <a:pt x="195" y="284"/>
                        </a:cubicBezTo>
                        <a:cubicBezTo>
                          <a:pt x="199" y="284"/>
                          <a:pt x="201" y="282"/>
                          <a:pt x="205" y="280"/>
                        </a:cubicBezTo>
                        <a:cubicBezTo>
                          <a:pt x="205" y="281"/>
                          <a:pt x="206" y="281"/>
                          <a:pt x="206" y="282"/>
                        </a:cubicBezTo>
                        <a:cubicBezTo>
                          <a:pt x="206" y="287"/>
                          <a:pt x="200" y="288"/>
                          <a:pt x="196" y="290"/>
                        </a:cubicBezTo>
                        <a:cubicBezTo>
                          <a:pt x="188" y="295"/>
                          <a:pt x="183" y="298"/>
                          <a:pt x="174" y="302"/>
                        </a:cubicBezTo>
                        <a:cubicBezTo>
                          <a:pt x="166" y="306"/>
                          <a:pt x="164" y="313"/>
                          <a:pt x="156" y="319"/>
                        </a:cubicBezTo>
                        <a:cubicBezTo>
                          <a:pt x="154" y="321"/>
                          <a:pt x="152" y="320"/>
                          <a:pt x="150" y="322"/>
                        </a:cubicBezTo>
                        <a:cubicBezTo>
                          <a:pt x="147" y="325"/>
                          <a:pt x="147" y="330"/>
                          <a:pt x="143" y="330"/>
                        </a:cubicBezTo>
                        <a:cubicBezTo>
                          <a:pt x="137" y="330"/>
                          <a:pt x="135" y="323"/>
                          <a:pt x="129" y="323"/>
                        </a:cubicBezTo>
                        <a:cubicBezTo>
                          <a:pt x="128" y="323"/>
                          <a:pt x="128" y="324"/>
                          <a:pt x="127" y="324"/>
                        </a:cubicBezTo>
                        <a:cubicBezTo>
                          <a:pt x="121" y="324"/>
                          <a:pt x="120" y="319"/>
                          <a:pt x="115" y="317"/>
                        </a:cubicBezTo>
                        <a:cubicBezTo>
                          <a:pt x="110" y="314"/>
                          <a:pt x="106" y="315"/>
                          <a:pt x="102" y="312"/>
                        </a:cubicBezTo>
                        <a:cubicBezTo>
                          <a:pt x="93" y="305"/>
                          <a:pt x="89" y="297"/>
                          <a:pt x="78" y="297"/>
                        </a:cubicBezTo>
                        <a:cubicBezTo>
                          <a:pt x="74" y="297"/>
                          <a:pt x="72" y="300"/>
                          <a:pt x="68" y="300"/>
                        </a:cubicBezTo>
                        <a:cubicBezTo>
                          <a:pt x="65" y="300"/>
                          <a:pt x="65" y="297"/>
                          <a:pt x="63" y="296"/>
                        </a:cubicBezTo>
                        <a:cubicBezTo>
                          <a:pt x="57" y="292"/>
                          <a:pt x="53" y="290"/>
                          <a:pt x="46" y="290"/>
                        </a:cubicBezTo>
                        <a:cubicBezTo>
                          <a:pt x="44" y="290"/>
                          <a:pt x="43" y="291"/>
                          <a:pt x="41" y="291"/>
                        </a:cubicBezTo>
                        <a:cubicBezTo>
                          <a:pt x="39" y="292"/>
                          <a:pt x="35" y="291"/>
                          <a:pt x="35" y="294"/>
                        </a:cubicBezTo>
                        <a:cubicBezTo>
                          <a:pt x="35" y="295"/>
                          <a:pt x="36" y="296"/>
                          <a:pt x="36" y="297"/>
                        </a:cubicBezTo>
                        <a:cubicBezTo>
                          <a:pt x="36" y="300"/>
                          <a:pt x="36" y="300"/>
                          <a:pt x="36" y="300"/>
                        </a:cubicBezTo>
                        <a:cubicBezTo>
                          <a:pt x="33" y="300"/>
                          <a:pt x="33" y="300"/>
                          <a:pt x="33" y="300"/>
                        </a:cubicBezTo>
                        <a:cubicBezTo>
                          <a:pt x="27" y="297"/>
                          <a:pt x="25" y="292"/>
                          <a:pt x="20" y="287"/>
                        </a:cubicBezTo>
                        <a:cubicBezTo>
                          <a:pt x="14" y="281"/>
                          <a:pt x="8" y="277"/>
                          <a:pt x="0" y="276"/>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17" name="Google Shape;117;p5"/>
                  <p:cNvSpPr/>
                  <p:nvPr/>
                </p:nvSpPr>
                <p:spPr>
                  <a:xfrm>
                    <a:off x="5343525" y="2886075"/>
                    <a:ext cx="1258888" cy="1112838"/>
                  </a:xfrm>
                  <a:custGeom>
                    <a:avLst/>
                    <a:gdLst/>
                    <a:ahLst/>
                    <a:cxnLst/>
                    <a:rect l="l" t="t" r="r" b="b"/>
                    <a:pathLst>
                      <a:path w="694" h="614" extrusionOk="0">
                        <a:moveTo>
                          <a:pt x="495" y="614"/>
                        </a:moveTo>
                        <a:cubicBezTo>
                          <a:pt x="495" y="614"/>
                          <a:pt x="495" y="613"/>
                          <a:pt x="495" y="613"/>
                        </a:cubicBezTo>
                        <a:cubicBezTo>
                          <a:pt x="495" y="607"/>
                          <a:pt x="495" y="607"/>
                          <a:pt x="495" y="607"/>
                        </a:cubicBezTo>
                        <a:cubicBezTo>
                          <a:pt x="495" y="603"/>
                          <a:pt x="497" y="600"/>
                          <a:pt x="497" y="596"/>
                        </a:cubicBezTo>
                        <a:cubicBezTo>
                          <a:pt x="497" y="592"/>
                          <a:pt x="496" y="590"/>
                          <a:pt x="496" y="587"/>
                        </a:cubicBezTo>
                        <a:cubicBezTo>
                          <a:pt x="493" y="587"/>
                          <a:pt x="493" y="587"/>
                          <a:pt x="493" y="587"/>
                        </a:cubicBezTo>
                        <a:cubicBezTo>
                          <a:pt x="492" y="587"/>
                          <a:pt x="492" y="588"/>
                          <a:pt x="491" y="588"/>
                        </a:cubicBezTo>
                        <a:cubicBezTo>
                          <a:pt x="491" y="586"/>
                          <a:pt x="491" y="586"/>
                          <a:pt x="491" y="586"/>
                        </a:cubicBezTo>
                        <a:cubicBezTo>
                          <a:pt x="493" y="579"/>
                          <a:pt x="493" y="579"/>
                          <a:pt x="493" y="579"/>
                        </a:cubicBezTo>
                        <a:cubicBezTo>
                          <a:pt x="492" y="578"/>
                          <a:pt x="491" y="577"/>
                          <a:pt x="491" y="576"/>
                        </a:cubicBezTo>
                        <a:cubicBezTo>
                          <a:pt x="491" y="570"/>
                          <a:pt x="497" y="567"/>
                          <a:pt x="497" y="562"/>
                        </a:cubicBezTo>
                        <a:cubicBezTo>
                          <a:pt x="497" y="561"/>
                          <a:pt x="496" y="561"/>
                          <a:pt x="496" y="560"/>
                        </a:cubicBezTo>
                        <a:cubicBezTo>
                          <a:pt x="496" y="555"/>
                          <a:pt x="500" y="552"/>
                          <a:pt x="500" y="547"/>
                        </a:cubicBezTo>
                        <a:cubicBezTo>
                          <a:pt x="500" y="537"/>
                          <a:pt x="500" y="537"/>
                          <a:pt x="500" y="537"/>
                        </a:cubicBezTo>
                        <a:cubicBezTo>
                          <a:pt x="500" y="533"/>
                          <a:pt x="504" y="532"/>
                          <a:pt x="504" y="528"/>
                        </a:cubicBezTo>
                        <a:cubicBezTo>
                          <a:pt x="504" y="522"/>
                          <a:pt x="502" y="520"/>
                          <a:pt x="502" y="515"/>
                        </a:cubicBezTo>
                        <a:cubicBezTo>
                          <a:pt x="502" y="512"/>
                          <a:pt x="506" y="511"/>
                          <a:pt x="506" y="508"/>
                        </a:cubicBezTo>
                        <a:cubicBezTo>
                          <a:pt x="506" y="507"/>
                          <a:pt x="504" y="507"/>
                          <a:pt x="504" y="507"/>
                        </a:cubicBezTo>
                        <a:cubicBezTo>
                          <a:pt x="504" y="501"/>
                          <a:pt x="509" y="498"/>
                          <a:pt x="509" y="492"/>
                        </a:cubicBezTo>
                        <a:cubicBezTo>
                          <a:pt x="511" y="493"/>
                          <a:pt x="513" y="491"/>
                          <a:pt x="513" y="488"/>
                        </a:cubicBezTo>
                        <a:cubicBezTo>
                          <a:pt x="515" y="485"/>
                          <a:pt x="517" y="484"/>
                          <a:pt x="517" y="481"/>
                        </a:cubicBezTo>
                        <a:cubicBezTo>
                          <a:pt x="517" y="474"/>
                          <a:pt x="521" y="472"/>
                          <a:pt x="523" y="466"/>
                        </a:cubicBezTo>
                        <a:cubicBezTo>
                          <a:pt x="523" y="462"/>
                          <a:pt x="524" y="459"/>
                          <a:pt x="526" y="457"/>
                        </a:cubicBezTo>
                        <a:cubicBezTo>
                          <a:pt x="526" y="457"/>
                          <a:pt x="526" y="457"/>
                          <a:pt x="526" y="457"/>
                        </a:cubicBezTo>
                        <a:cubicBezTo>
                          <a:pt x="526" y="456"/>
                          <a:pt x="525" y="455"/>
                          <a:pt x="525" y="455"/>
                        </a:cubicBezTo>
                        <a:cubicBezTo>
                          <a:pt x="526" y="452"/>
                          <a:pt x="530" y="450"/>
                          <a:pt x="532" y="453"/>
                        </a:cubicBezTo>
                        <a:cubicBezTo>
                          <a:pt x="532" y="453"/>
                          <a:pt x="532" y="453"/>
                          <a:pt x="532" y="453"/>
                        </a:cubicBezTo>
                        <a:cubicBezTo>
                          <a:pt x="532" y="453"/>
                          <a:pt x="533" y="453"/>
                          <a:pt x="533" y="453"/>
                        </a:cubicBezTo>
                        <a:cubicBezTo>
                          <a:pt x="534" y="453"/>
                          <a:pt x="535" y="454"/>
                          <a:pt x="536" y="454"/>
                        </a:cubicBezTo>
                        <a:cubicBezTo>
                          <a:pt x="536" y="454"/>
                          <a:pt x="536" y="454"/>
                          <a:pt x="537" y="454"/>
                        </a:cubicBezTo>
                        <a:cubicBezTo>
                          <a:pt x="535" y="451"/>
                          <a:pt x="535" y="449"/>
                          <a:pt x="535" y="445"/>
                        </a:cubicBezTo>
                        <a:cubicBezTo>
                          <a:pt x="535" y="444"/>
                          <a:pt x="536" y="443"/>
                          <a:pt x="538" y="443"/>
                        </a:cubicBezTo>
                        <a:cubicBezTo>
                          <a:pt x="541" y="445"/>
                          <a:pt x="542" y="450"/>
                          <a:pt x="539" y="436"/>
                        </a:cubicBezTo>
                        <a:cubicBezTo>
                          <a:pt x="538" y="435"/>
                          <a:pt x="538" y="434"/>
                          <a:pt x="537" y="433"/>
                        </a:cubicBezTo>
                        <a:cubicBezTo>
                          <a:pt x="542" y="429"/>
                          <a:pt x="545" y="425"/>
                          <a:pt x="545" y="419"/>
                        </a:cubicBezTo>
                        <a:cubicBezTo>
                          <a:pt x="545" y="412"/>
                          <a:pt x="545" y="412"/>
                          <a:pt x="545" y="412"/>
                        </a:cubicBezTo>
                        <a:cubicBezTo>
                          <a:pt x="545" y="411"/>
                          <a:pt x="542" y="411"/>
                          <a:pt x="542" y="409"/>
                        </a:cubicBezTo>
                        <a:cubicBezTo>
                          <a:pt x="542" y="406"/>
                          <a:pt x="545" y="405"/>
                          <a:pt x="546" y="402"/>
                        </a:cubicBezTo>
                        <a:cubicBezTo>
                          <a:pt x="549" y="395"/>
                          <a:pt x="552" y="393"/>
                          <a:pt x="556" y="387"/>
                        </a:cubicBezTo>
                        <a:cubicBezTo>
                          <a:pt x="565" y="376"/>
                          <a:pt x="568" y="367"/>
                          <a:pt x="568" y="353"/>
                        </a:cubicBezTo>
                        <a:cubicBezTo>
                          <a:pt x="568" y="352"/>
                          <a:pt x="568" y="350"/>
                          <a:pt x="567" y="350"/>
                        </a:cubicBezTo>
                        <a:cubicBezTo>
                          <a:pt x="564" y="350"/>
                          <a:pt x="563" y="352"/>
                          <a:pt x="561" y="353"/>
                        </a:cubicBezTo>
                        <a:cubicBezTo>
                          <a:pt x="560" y="351"/>
                          <a:pt x="561" y="349"/>
                          <a:pt x="561" y="347"/>
                        </a:cubicBezTo>
                        <a:cubicBezTo>
                          <a:pt x="561" y="344"/>
                          <a:pt x="558" y="343"/>
                          <a:pt x="558" y="341"/>
                        </a:cubicBezTo>
                        <a:cubicBezTo>
                          <a:pt x="558" y="340"/>
                          <a:pt x="559" y="340"/>
                          <a:pt x="559" y="340"/>
                        </a:cubicBezTo>
                        <a:cubicBezTo>
                          <a:pt x="560" y="341"/>
                          <a:pt x="561" y="342"/>
                          <a:pt x="563" y="342"/>
                        </a:cubicBezTo>
                        <a:cubicBezTo>
                          <a:pt x="564" y="342"/>
                          <a:pt x="564" y="340"/>
                          <a:pt x="566" y="340"/>
                        </a:cubicBezTo>
                        <a:cubicBezTo>
                          <a:pt x="567" y="340"/>
                          <a:pt x="568" y="342"/>
                          <a:pt x="570" y="342"/>
                        </a:cubicBezTo>
                        <a:cubicBezTo>
                          <a:pt x="573" y="342"/>
                          <a:pt x="576" y="340"/>
                          <a:pt x="576" y="337"/>
                        </a:cubicBezTo>
                        <a:cubicBezTo>
                          <a:pt x="576" y="336"/>
                          <a:pt x="575" y="335"/>
                          <a:pt x="575" y="334"/>
                        </a:cubicBezTo>
                        <a:cubicBezTo>
                          <a:pt x="575" y="329"/>
                          <a:pt x="581" y="328"/>
                          <a:pt x="581" y="323"/>
                        </a:cubicBezTo>
                        <a:cubicBezTo>
                          <a:pt x="581" y="315"/>
                          <a:pt x="581" y="315"/>
                          <a:pt x="581" y="315"/>
                        </a:cubicBezTo>
                        <a:cubicBezTo>
                          <a:pt x="581" y="313"/>
                          <a:pt x="582" y="312"/>
                          <a:pt x="584" y="312"/>
                        </a:cubicBezTo>
                        <a:cubicBezTo>
                          <a:pt x="586" y="312"/>
                          <a:pt x="586" y="312"/>
                          <a:pt x="586" y="312"/>
                        </a:cubicBezTo>
                        <a:cubicBezTo>
                          <a:pt x="586" y="315"/>
                          <a:pt x="585" y="317"/>
                          <a:pt x="586" y="320"/>
                        </a:cubicBezTo>
                        <a:cubicBezTo>
                          <a:pt x="588" y="316"/>
                          <a:pt x="588" y="313"/>
                          <a:pt x="590" y="309"/>
                        </a:cubicBezTo>
                        <a:cubicBezTo>
                          <a:pt x="594" y="303"/>
                          <a:pt x="601" y="302"/>
                          <a:pt x="604" y="295"/>
                        </a:cubicBezTo>
                        <a:cubicBezTo>
                          <a:pt x="605" y="293"/>
                          <a:pt x="605" y="292"/>
                          <a:pt x="606" y="290"/>
                        </a:cubicBezTo>
                        <a:cubicBezTo>
                          <a:pt x="609" y="285"/>
                          <a:pt x="614" y="287"/>
                          <a:pt x="619" y="285"/>
                        </a:cubicBezTo>
                        <a:cubicBezTo>
                          <a:pt x="624" y="283"/>
                          <a:pt x="625" y="279"/>
                          <a:pt x="630" y="276"/>
                        </a:cubicBezTo>
                        <a:cubicBezTo>
                          <a:pt x="632" y="275"/>
                          <a:pt x="634" y="274"/>
                          <a:pt x="634" y="271"/>
                        </a:cubicBezTo>
                        <a:cubicBezTo>
                          <a:pt x="634" y="268"/>
                          <a:pt x="634" y="263"/>
                          <a:pt x="630" y="263"/>
                        </a:cubicBezTo>
                        <a:cubicBezTo>
                          <a:pt x="630" y="263"/>
                          <a:pt x="630" y="264"/>
                          <a:pt x="629" y="264"/>
                        </a:cubicBezTo>
                        <a:cubicBezTo>
                          <a:pt x="629" y="261"/>
                          <a:pt x="628" y="260"/>
                          <a:pt x="628" y="257"/>
                        </a:cubicBezTo>
                        <a:cubicBezTo>
                          <a:pt x="628" y="253"/>
                          <a:pt x="634" y="255"/>
                          <a:pt x="635" y="252"/>
                        </a:cubicBezTo>
                        <a:cubicBezTo>
                          <a:pt x="636" y="250"/>
                          <a:pt x="636" y="248"/>
                          <a:pt x="637" y="246"/>
                        </a:cubicBezTo>
                        <a:cubicBezTo>
                          <a:pt x="641" y="240"/>
                          <a:pt x="645" y="238"/>
                          <a:pt x="648" y="232"/>
                        </a:cubicBezTo>
                        <a:cubicBezTo>
                          <a:pt x="650" y="226"/>
                          <a:pt x="651" y="222"/>
                          <a:pt x="653" y="216"/>
                        </a:cubicBezTo>
                        <a:cubicBezTo>
                          <a:pt x="653" y="214"/>
                          <a:pt x="655" y="214"/>
                          <a:pt x="656" y="213"/>
                        </a:cubicBezTo>
                        <a:cubicBezTo>
                          <a:pt x="658" y="209"/>
                          <a:pt x="659" y="206"/>
                          <a:pt x="660" y="201"/>
                        </a:cubicBezTo>
                        <a:cubicBezTo>
                          <a:pt x="661" y="193"/>
                          <a:pt x="666" y="189"/>
                          <a:pt x="666" y="180"/>
                        </a:cubicBezTo>
                        <a:cubicBezTo>
                          <a:pt x="666" y="178"/>
                          <a:pt x="666" y="177"/>
                          <a:pt x="666" y="175"/>
                        </a:cubicBezTo>
                        <a:cubicBezTo>
                          <a:pt x="661" y="174"/>
                          <a:pt x="662" y="169"/>
                          <a:pt x="662" y="164"/>
                        </a:cubicBezTo>
                        <a:cubicBezTo>
                          <a:pt x="662" y="159"/>
                          <a:pt x="664" y="157"/>
                          <a:pt x="665" y="152"/>
                        </a:cubicBezTo>
                        <a:cubicBezTo>
                          <a:pt x="667" y="144"/>
                          <a:pt x="668" y="139"/>
                          <a:pt x="670" y="130"/>
                        </a:cubicBezTo>
                        <a:cubicBezTo>
                          <a:pt x="671" y="127"/>
                          <a:pt x="674" y="125"/>
                          <a:pt x="674" y="121"/>
                        </a:cubicBezTo>
                        <a:cubicBezTo>
                          <a:pt x="674" y="120"/>
                          <a:pt x="674" y="119"/>
                          <a:pt x="674" y="117"/>
                        </a:cubicBezTo>
                        <a:cubicBezTo>
                          <a:pt x="674" y="114"/>
                          <a:pt x="677" y="113"/>
                          <a:pt x="677" y="109"/>
                        </a:cubicBezTo>
                        <a:cubicBezTo>
                          <a:pt x="677" y="108"/>
                          <a:pt x="676" y="108"/>
                          <a:pt x="676" y="106"/>
                        </a:cubicBezTo>
                        <a:cubicBezTo>
                          <a:pt x="676" y="98"/>
                          <a:pt x="682" y="94"/>
                          <a:pt x="682" y="86"/>
                        </a:cubicBezTo>
                        <a:cubicBezTo>
                          <a:pt x="682" y="82"/>
                          <a:pt x="678" y="80"/>
                          <a:pt x="675" y="80"/>
                        </a:cubicBezTo>
                        <a:cubicBezTo>
                          <a:pt x="673" y="80"/>
                          <a:pt x="672" y="81"/>
                          <a:pt x="670" y="81"/>
                        </a:cubicBezTo>
                        <a:cubicBezTo>
                          <a:pt x="671" y="80"/>
                          <a:pt x="671" y="80"/>
                          <a:pt x="671" y="80"/>
                        </a:cubicBezTo>
                        <a:cubicBezTo>
                          <a:pt x="673" y="75"/>
                          <a:pt x="679" y="76"/>
                          <a:pt x="682" y="72"/>
                        </a:cubicBezTo>
                        <a:cubicBezTo>
                          <a:pt x="687" y="66"/>
                          <a:pt x="685" y="60"/>
                          <a:pt x="687" y="53"/>
                        </a:cubicBezTo>
                        <a:cubicBezTo>
                          <a:pt x="689" y="47"/>
                          <a:pt x="694" y="45"/>
                          <a:pt x="694" y="39"/>
                        </a:cubicBezTo>
                        <a:cubicBezTo>
                          <a:pt x="694" y="32"/>
                          <a:pt x="691" y="27"/>
                          <a:pt x="691" y="19"/>
                        </a:cubicBezTo>
                        <a:cubicBezTo>
                          <a:pt x="691" y="15"/>
                          <a:pt x="693" y="12"/>
                          <a:pt x="693" y="8"/>
                        </a:cubicBezTo>
                        <a:cubicBezTo>
                          <a:pt x="693" y="5"/>
                          <a:pt x="692" y="2"/>
                          <a:pt x="691" y="0"/>
                        </a:cubicBezTo>
                        <a:cubicBezTo>
                          <a:pt x="691" y="0"/>
                          <a:pt x="691" y="0"/>
                          <a:pt x="691" y="0"/>
                        </a:cubicBezTo>
                        <a:cubicBezTo>
                          <a:pt x="687" y="2"/>
                          <a:pt x="685" y="3"/>
                          <a:pt x="681" y="5"/>
                        </a:cubicBezTo>
                        <a:cubicBezTo>
                          <a:pt x="678" y="6"/>
                          <a:pt x="676" y="4"/>
                          <a:pt x="673" y="5"/>
                        </a:cubicBezTo>
                        <a:cubicBezTo>
                          <a:pt x="670" y="7"/>
                          <a:pt x="671" y="12"/>
                          <a:pt x="667" y="12"/>
                        </a:cubicBezTo>
                        <a:cubicBezTo>
                          <a:pt x="665" y="12"/>
                          <a:pt x="664" y="11"/>
                          <a:pt x="662" y="11"/>
                        </a:cubicBezTo>
                        <a:cubicBezTo>
                          <a:pt x="658" y="10"/>
                          <a:pt x="655" y="11"/>
                          <a:pt x="651" y="11"/>
                        </a:cubicBezTo>
                        <a:cubicBezTo>
                          <a:pt x="644" y="11"/>
                          <a:pt x="641" y="6"/>
                          <a:pt x="635" y="6"/>
                        </a:cubicBezTo>
                        <a:cubicBezTo>
                          <a:pt x="630" y="6"/>
                          <a:pt x="629" y="12"/>
                          <a:pt x="625" y="15"/>
                        </a:cubicBezTo>
                        <a:cubicBezTo>
                          <a:pt x="623" y="16"/>
                          <a:pt x="621" y="15"/>
                          <a:pt x="619" y="16"/>
                        </a:cubicBezTo>
                        <a:cubicBezTo>
                          <a:pt x="613" y="18"/>
                          <a:pt x="610" y="22"/>
                          <a:pt x="604" y="24"/>
                        </a:cubicBezTo>
                        <a:cubicBezTo>
                          <a:pt x="606" y="27"/>
                          <a:pt x="606" y="29"/>
                          <a:pt x="609" y="32"/>
                        </a:cubicBezTo>
                        <a:cubicBezTo>
                          <a:pt x="609" y="32"/>
                          <a:pt x="611" y="32"/>
                          <a:pt x="611" y="33"/>
                        </a:cubicBezTo>
                        <a:cubicBezTo>
                          <a:pt x="611" y="41"/>
                          <a:pt x="606" y="47"/>
                          <a:pt x="598" y="47"/>
                        </a:cubicBezTo>
                        <a:cubicBezTo>
                          <a:pt x="598" y="49"/>
                          <a:pt x="598" y="50"/>
                          <a:pt x="598" y="51"/>
                        </a:cubicBezTo>
                        <a:cubicBezTo>
                          <a:pt x="594" y="51"/>
                          <a:pt x="593" y="46"/>
                          <a:pt x="590" y="46"/>
                        </a:cubicBezTo>
                        <a:cubicBezTo>
                          <a:pt x="582" y="46"/>
                          <a:pt x="580" y="53"/>
                          <a:pt x="576" y="59"/>
                        </a:cubicBezTo>
                        <a:cubicBezTo>
                          <a:pt x="575" y="61"/>
                          <a:pt x="576" y="64"/>
                          <a:pt x="574" y="64"/>
                        </a:cubicBezTo>
                        <a:cubicBezTo>
                          <a:pt x="565" y="64"/>
                          <a:pt x="570" y="48"/>
                          <a:pt x="562" y="44"/>
                        </a:cubicBezTo>
                        <a:cubicBezTo>
                          <a:pt x="555" y="41"/>
                          <a:pt x="552" y="37"/>
                          <a:pt x="545" y="33"/>
                        </a:cubicBezTo>
                        <a:cubicBezTo>
                          <a:pt x="543" y="31"/>
                          <a:pt x="543" y="29"/>
                          <a:pt x="541" y="29"/>
                        </a:cubicBezTo>
                        <a:cubicBezTo>
                          <a:pt x="538" y="29"/>
                          <a:pt x="536" y="31"/>
                          <a:pt x="533" y="31"/>
                        </a:cubicBezTo>
                        <a:cubicBezTo>
                          <a:pt x="527" y="31"/>
                          <a:pt x="527" y="31"/>
                          <a:pt x="527" y="31"/>
                        </a:cubicBezTo>
                        <a:cubicBezTo>
                          <a:pt x="526" y="31"/>
                          <a:pt x="526" y="31"/>
                          <a:pt x="524" y="31"/>
                        </a:cubicBezTo>
                        <a:cubicBezTo>
                          <a:pt x="519" y="31"/>
                          <a:pt x="518" y="24"/>
                          <a:pt x="513" y="24"/>
                        </a:cubicBezTo>
                        <a:cubicBezTo>
                          <a:pt x="505" y="24"/>
                          <a:pt x="501" y="29"/>
                          <a:pt x="492" y="29"/>
                        </a:cubicBezTo>
                        <a:cubicBezTo>
                          <a:pt x="490" y="29"/>
                          <a:pt x="489" y="29"/>
                          <a:pt x="487" y="29"/>
                        </a:cubicBezTo>
                        <a:cubicBezTo>
                          <a:pt x="481" y="29"/>
                          <a:pt x="481" y="29"/>
                          <a:pt x="481" y="29"/>
                        </a:cubicBezTo>
                        <a:cubicBezTo>
                          <a:pt x="477" y="29"/>
                          <a:pt x="475" y="26"/>
                          <a:pt x="471" y="26"/>
                        </a:cubicBezTo>
                        <a:cubicBezTo>
                          <a:pt x="466" y="26"/>
                          <a:pt x="464" y="31"/>
                          <a:pt x="459" y="35"/>
                        </a:cubicBezTo>
                        <a:cubicBezTo>
                          <a:pt x="454" y="39"/>
                          <a:pt x="449" y="39"/>
                          <a:pt x="445" y="44"/>
                        </a:cubicBezTo>
                        <a:cubicBezTo>
                          <a:pt x="444" y="46"/>
                          <a:pt x="445" y="50"/>
                          <a:pt x="442" y="51"/>
                        </a:cubicBezTo>
                        <a:cubicBezTo>
                          <a:pt x="1" y="52"/>
                          <a:pt x="1" y="52"/>
                          <a:pt x="1" y="52"/>
                        </a:cubicBezTo>
                        <a:cubicBezTo>
                          <a:pt x="1" y="52"/>
                          <a:pt x="1" y="52"/>
                          <a:pt x="1" y="52"/>
                        </a:cubicBezTo>
                        <a:cubicBezTo>
                          <a:pt x="0" y="378"/>
                          <a:pt x="0" y="378"/>
                          <a:pt x="0" y="378"/>
                        </a:cubicBezTo>
                        <a:cubicBezTo>
                          <a:pt x="0" y="378"/>
                          <a:pt x="0" y="378"/>
                          <a:pt x="0" y="378"/>
                        </a:cubicBezTo>
                        <a:cubicBezTo>
                          <a:pt x="3" y="378"/>
                          <a:pt x="3" y="378"/>
                          <a:pt x="3" y="378"/>
                        </a:cubicBezTo>
                        <a:cubicBezTo>
                          <a:pt x="7" y="380"/>
                          <a:pt x="11" y="380"/>
                          <a:pt x="16" y="382"/>
                        </a:cubicBezTo>
                        <a:cubicBezTo>
                          <a:pt x="22" y="384"/>
                          <a:pt x="25" y="390"/>
                          <a:pt x="32" y="390"/>
                        </a:cubicBezTo>
                        <a:cubicBezTo>
                          <a:pt x="36" y="390"/>
                          <a:pt x="35" y="383"/>
                          <a:pt x="39" y="383"/>
                        </a:cubicBezTo>
                        <a:cubicBezTo>
                          <a:pt x="43" y="383"/>
                          <a:pt x="46" y="384"/>
                          <a:pt x="50" y="384"/>
                        </a:cubicBezTo>
                        <a:cubicBezTo>
                          <a:pt x="52" y="384"/>
                          <a:pt x="54" y="384"/>
                          <a:pt x="56" y="384"/>
                        </a:cubicBezTo>
                        <a:cubicBezTo>
                          <a:pt x="62" y="384"/>
                          <a:pt x="64" y="389"/>
                          <a:pt x="68" y="393"/>
                        </a:cubicBezTo>
                        <a:cubicBezTo>
                          <a:pt x="69" y="395"/>
                          <a:pt x="69" y="396"/>
                          <a:pt x="70" y="397"/>
                        </a:cubicBezTo>
                        <a:cubicBezTo>
                          <a:pt x="73" y="399"/>
                          <a:pt x="78" y="397"/>
                          <a:pt x="78" y="400"/>
                        </a:cubicBezTo>
                        <a:cubicBezTo>
                          <a:pt x="78" y="403"/>
                          <a:pt x="77" y="405"/>
                          <a:pt x="77" y="408"/>
                        </a:cubicBezTo>
                        <a:cubicBezTo>
                          <a:pt x="77" y="412"/>
                          <a:pt x="80" y="413"/>
                          <a:pt x="81" y="416"/>
                        </a:cubicBezTo>
                        <a:cubicBezTo>
                          <a:pt x="84" y="421"/>
                          <a:pt x="85" y="428"/>
                          <a:pt x="91" y="428"/>
                        </a:cubicBezTo>
                        <a:cubicBezTo>
                          <a:pt x="95" y="428"/>
                          <a:pt x="95" y="423"/>
                          <a:pt x="95" y="419"/>
                        </a:cubicBezTo>
                        <a:cubicBezTo>
                          <a:pt x="96" y="416"/>
                          <a:pt x="99" y="415"/>
                          <a:pt x="100" y="412"/>
                        </a:cubicBezTo>
                        <a:cubicBezTo>
                          <a:pt x="103" y="419"/>
                          <a:pt x="110" y="420"/>
                          <a:pt x="118" y="422"/>
                        </a:cubicBezTo>
                        <a:cubicBezTo>
                          <a:pt x="124" y="424"/>
                          <a:pt x="126" y="427"/>
                          <a:pt x="131" y="429"/>
                        </a:cubicBezTo>
                        <a:cubicBezTo>
                          <a:pt x="130" y="432"/>
                          <a:pt x="129" y="434"/>
                          <a:pt x="129" y="437"/>
                        </a:cubicBezTo>
                        <a:cubicBezTo>
                          <a:pt x="129" y="444"/>
                          <a:pt x="128" y="449"/>
                          <a:pt x="133" y="454"/>
                        </a:cubicBezTo>
                        <a:cubicBezTo>
                          <a:pt x="137" y="457"/>
                          <a:pt x="143" y="456"/>
                          <a:pt x="143" y="461"/>
                        </a:cubicBezTo>
                        <a:cubicBezTo>
                          <a:pt x="143" y="466"/>
                          <a:pt x="143" y="466"/>
                          <a:pt x="143" y="466"/>
                        </a:cubicBezTo>
                        <a:cubicBezTo>
                          <a:pt x="143" y="469"/>
                          <a:pt x="148" y="468"/>
                          <a:pt x="150" y="469"/>
                        </a:cubicBezTo>
                        <a:cubicBezTo>
                          <a:pt x="155" y="470"/>
                          <a:pt x="157" y="474"/>
                          <a:pt x="161" y="476"/>
                        </a:cubicBezTo>
                        <a:cubicBezTo>
                          <a:pt x="169" y="481"/>
                          <a:pt x="174" y="483"/>
                          <a:pt x="178" y="490"/>
                        </a:cubicBezTo>
                        <a:cubicBezTo>
                          <a:pt x="179" y="493"/>
                          <a:pt x="182" y="493"/>
                          <a:pt x="183" y="495"/>
                        </a:cubicBezTo>
                        <a:cubicBezTo>
                          <a:pt x="188" y="502"/>
                          <a:pt x="190" y="506"/>
                          <a:pt x="196" y="511"/>
                        </a:cubicBezTo>
                        <a:cubicBezTo>
                          <a:pt x="201" y="515"/>
                          <a:pt x="204" y="520"/>
                          <a:pt x="210" y="520"/>
                        </a:cubicBezTo>
                        <a:cubicBezTo>
                          <a:pt x="211" y="520"/>
                          <a:pt x="212" y="518"/>
                          <a:pt x="213" y="518"/>
                        </a:cubicBezTo>
                        <a:cubicBezTo>
                          <a:pt x="216" y="517"/>
                          <a:pt x="218" y="518"/>
                          <a:pt x="220" y="517"/>
                        </a:cubicBezTo>
                        <a:cubicBezTo>
                          <a:pt x="220" y="515"/>
                          <a:pt x="218" y="513"/>
                          <a:pt x="218" y="511"/>
                        </a:cubicBezTo>
                        <a:cubicBezTo>
                          <a:pt x="218" y="505"/>
                          <a:pt x="223" y="501"/>
                          <a:pt x="229" y="501"/>
                        </a:cubicBezTo>
                        <a:cubicBezTo>
                          <a:pt x="234" y="501"/>
                          <a:pt x="236" y="503"/>
                          <a:pt x="241" y="503"/>
                        </a:cubicBezTo>
                        <a:cubicBezTo>
                          <a:pt x="244" y="503"/>
                          <a:pt x="245" y="500"/>
                          <a:pt x="248" y="500"/>
                        </a:cubicBezTo>
                        <a:cubicBezTo>
                          <a:pt x="257" y="500"/>
                          <a:pt x="259" y="511"/>
                          <a:pt x="268" y="511"/>
                        </a:cubicBezTo>
                        <a:cubicBezTo>
                          <a:pt x="269" y="511"/>
                          <a:pt x="269" y="510"/>
                          <a:pt x="270" y="510"/>
                        </a:cubicBezTo>
                        <a:cubicBezTo>
                          <a:pt x="273" y="510"/>
                          <a:pt x="274" y="512"/>
                          <a:pt x="277" y="512"/>
                        </a:cubicBezTo>
                        <a:cubicBezTo>
                          <a:pt x="278" y="512"/>
                          <a:pt x="279" y="511"/>
                          <a:pt x="281" y="511"/>
                        </a:cubicBezTo>
                        <a:cubicBezTo>
                          <a:pt x="283" y="511"/>
                          <a:pt x="283" y="513"/>
                          <a:pt x="285" y="513"/>
                        </a:cubicBezTo>
                        <a:cubicBezTo>
                          <a:pt x="289" y="515"/>
                          <a:pt x="292" y="515"/>
                          <a:pt x="296" y="515"/>
                        </a:cubicBezTo>
                        <a:cubicBezTo>
                          <a:pt x="299" y="515"/>
                          <a:pt x="299" y="515"/>
                          <a:pt x="299" y="515"/>
                        </a:cubicBezTo>
                        <a:cubicBezTo>
                          <a:pt x="299" y="511"/>
                          <a:pt x="299" y="511"/>
                          <a:pt x="299" y="511"/>
                        </a:cubicBezTo>
                        <a:cubicBezTo>
                          <a:pt x="300" y="511"/>
                          <a:pt x="300" y="510"/>
                          <a:pt x="301" y="510"/>
                        </a:cubicBezTo>
                        <a:cubicBezTo>
                          <a:pt x="302" y="510"/>
                          <a:pt x="303" y="511"/>
                          <a:pt x="304" y="511"/>
                        </a:cubicBezTo>
                        <a:cubicBezTo>
                          <a:pt x="305" y="511"/>
                          <a:pt x="306" y="511"/>
                          <a:pt x="307" y="511"/>
                        </a:cubicBezTo>
                        <a:cubicBezTo>
                          <a:pt x="310" y="511"/>
                          <a:pt x="311" y="513"/>
                          <a:pt x="314" y="514"/>
                        </a:cubicBezTo>
                        <a:cubicBezTo>
                          <a:pt x="321" y="517"/>
                          <a:pt x="325" y="519"/>
                          <a:pt x="332" y="519"/>
                        </a:cubicBezTo>
                        <a:cubicBezTo>
                          <a:pt x="336" y="519"/>
                          <a:pt x="335" y="514"/>
                          <a:pt x="338" y="513"/>
                        </a:cubicBezTo>
                        <a:cubicBezTo>
                          <a:pt x="348" y="510"/>
                          <a:pt x="354" y="508"/>
                          <a:pt x="364" y="508"/>
                        </a:cubicBezTo>
                        <a:cubicBezTo>
                          <a:pt x="372" y="508"/>
                          <a:pt x="378" y="509"/>
                          <a:pt x="384" y="514"/>
                        </a:cubicBezTo>
                        <a:cubicBezTo>
                          <a:pt x="389" y="518"/>
                          <a:pt x="389" y="523"/>
                          <a:pt x="389" y="530"/>
                        </a:cubicBezTo>
                        <a:cubicBezTo>
                          <a:pt x="389" y="536"/>
                          <a:pt x="389" y="536"/>
                          <a:pt x="389" y="536"/>
                        </a:cubicBezTo>
                        <a:cubicBezTo>
                          <a:pt x="389" y="545"/>
                          <a:pt x="396" y="549"/>
                          <a:pt x="396" y="558"/>
                        </a:cubicBezTo>
                        <a:cubicBezTo>
                          <a:pt x="396" y="560"/>
                          <a:pt x="395" y="561"/>
                          <a:pt x="395" y="563"/>
                        </a:cubicBezTo>
                        <a:cubicBezTo>
                          <a:pt x="395" y="566"/>
                          <a:pt x="399" y="567"/>
                          <a:pt x="402" y="568"/>
                        </a:cubicBezTo>
                        <a:cubicBezTo>
                          <a:pt x="407" y="570"/>
                          <a:pt x="410" y="572"/>
                          <a:pt x="415" y="575"/>
                        </a:cubicBezTo>
                        <a:cubicBezTo>
                          <a:pt x="495" y="614"/>
                          <a:pt x="495" y="614"/>
                          <a:pt x="495" y="614"/>
                        </a:cubicBezTo>
                        <a:cubicBezTo>
                          <a:pt x="495" y="614"/>
                          <a:pt x="495" y="614"/>
                          <a:pt x="495" y="614"/>
                        </a:cubicBezTo>
                        <a:close/>
                        <a:moveTo>
                          <a:pt x="441" y="456"/>
                        </a:moveTo>
                        <a:cubicBezTo>
                          <a:pt x="444" y="454"/>
                          <a:pt x="446" y="451"/>
                          <a:pt x="449" y="451"/>
                        </a:cubicBezTo>
                        <a:cubicBezTo>
                          <a:pt x="457" y="451"/>
                          <a:pt x="456" y="462"/>
                          <a:pt x="463" y="465"/>
                        </a:cubicBezTo>
                        <a:cubicBezTo>
                          <a:pt x="459" y="468"/>
                          <a:pt x="454" y="466"/>
                          <a:pt x="450" y="469"/>
                        </a:cubicBezTo>
                        <a:cubicBezTo>
                          <a:pt x="448" y="471"/>
                          <a:pt x="449" y="473"/>
                          <a:pt x="448" y="476"/>
                        </a:cubicBezTo>
                        <a:cubicBezTo>
                          <a:pt x="447" y="480"/>
                          <a:pt x="446" y="482"/>
                          <a:pt x="446" y="486"/>
                        </a:cubicBezTo>
                        <a:cubicBezTo>
                          <a:pt x="446" y="490"/>
                          <a:pt x="447" y="492"/>
                          <a:pt x="447" y="497"/>
                        </a:cubicBezTo>
                        <a:cubicBezTo>
                          <a:pt x="447" y="499"/>
                          <a:pt x="447" y="500"/>
                          <a:pt x="447" y="502"/>
                        </a:cubicBezTo>
                        <a:cubicBezTo>
                          <a:pt x="447" y="504"/>
                          <a:pt x="448" y="507"/>
                          <a:pt x="446" y="507"/>
                        </a:cubicBezTo>
                        <a:cubicBezTo>
                          <a:pt x="440" y="507"/>
                          <a:pt x="438" y="501"/>
                          <a:pt x="435" y="497"/>
                        </a:cubicBezTo>
                        <a:cubicBezTo>
                          <a:pt x="431" y="492"/>
                          <a:pt x="427" y="489"/>
                          <a:pt x="427" y="482"/>
                        </a:cubicBezTo>
                        <a:cubicBezTo>
                          <a:pt x="427" y="477"/>
                          <a:pt x="431" y="475"/>
                          <a:pt x="431" y="470"/>
                        </a:cubicBezTo>
                        <a:cubicBezTo>
                          <a:pt x="431" y="465"/>
                          <a:pt x="431" y="465"/>
                          <a:pt x="431" y="465"/>
                        </a:cubicBezTo>
                        <a:cubicBezTo>
                          <a:pt x="431" y="460"/>
                          <a:pt x="440" y="461"/>
                          <a:pt x="441" y="456"/>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18" name="Google Shape;118;p5"/>
                  <p:cNvSpPr/>
                  <p:nvPr/>
                </p:nvSpPr>
                <p:spPr>
                  <a:xfrm>
                    <a:off x="6296025" y="3702050"/>
                    <a:ext cx="12700" cy="12700"/>
                  </a:xfrm>
                  <a:custGeom>
                    <a:avLst/>
                    <a:gdLst/>
                    <a:ahLst/>
                    <a:cxnLst/>
                    <a:rect l="l" t="t" r="r" b="b"/>
                    <a:pathLst>
                      <a:path w="7" h="7" extrusionOk="0">
                        <a:moveTo>
                          <a:pt x="1" y="7"/>
                        </a:moveTo>
                        <a:cubicBezTo>
                          <a:pt x="3" y="5"/>
                          <a:pt x="5" y="4"/>
                          <a:pt x="7" y="3"/>
                        </a:cubicBezTo>
                        <a:cubicBezTo>
                          <a:pt x="7" y="3"/>
                          <a:pt x="7" y="3"/>
                          <a:pt x="7" y="3"/>
                        </a:cubicBezTo>
                        <a:cubicBezTo>
                          <a:pt x="5" y="0"/>
                          <a:pt x="1" y="2"/>
                          <a:pt x="0" y="5"/>
                        </a:cubicBezTo>
                        <a:cubicBezTo>
                          <a:pt x="0" y="5"/>
                          <a:pt x="1" y="6"/>
                          <a:pt x="1" y="7"/>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19" name="Google Shape;119;p5"/>
                  <p:cNvSpPr/>
                  <p:nvPr/>
                </p:nvSpPr>
                <p:spPr>
                  <a:xfrm>
                    <a:off x="6118225" y="3703638"/>
                    <a:ext cx="65088" cy="101600"/>
                  </a:xfrm>
                  <a:custGeom>
                    <a:avLst/>
                    <a:gdLst/>
                    <a:ahLst/>
                    <a:cxnLst/>
                    <a:rect l="l" t="t" r="r" b="b"/>
                    <a:pathLst>
                      <a:path w="36" h="56" extrusionOk="0">
                        <a:moveTo>
                          <a:pt x="14" y="5"/>
                        </a:moveTo>
                        <a:cubicBezTo>
                          <a:pt x="13" y="10"/>
                          <a:pt x="4" y="9"/>
                          <a:pt x="4" y="14"/>
                        </a:cubicBezTo>
                        <a:cubicBezTo>
                          <a:pt x="4" y="19"/>
                          <a:pt x="4" y="19"/>
                          <a:pt x="4" y="19"/>
                        </a:cubicBezTo>
                        <a:cubicBezTo>
                          <a:pt x="4" y="24"/>
                          <a:pt x="0" y="26"/>
                          <a:pt x="0" y="31"/>
                        </a:cubicBezTo>
                        <a:cubicBezTo>
                          <a:pt x="0" y="38"/>
                          <a:pt x="4" y="41"/>
                          <a:pt x="8" y="46"/>
                        </a:cubicBezTo>
                        <a:cubicBezTo>
                          <a:pt x="11" y="50"/>
                          <a:pt x="13" y="56"/>
                          <a:pt x="19" y="56"/>
                        </a:cubicBezTo>
                        <a:cubicBezTo>
                          <a:pt x="21" y="56"/>
                          <a:pt x="20" y="53"/>
                          <a:pt x="20" y="51"/>
                        </a:cubicBezTo>
                        <a:cubicBezTo>
                          <a:pt x="20" y="49"/>
                          <a:pt x="20" y="48"/>
                          <a:pt x="20" y="46"/>
                        </a:cubicBezTo>
                        <a:cubicBezTo>
                          <a:pt x="20" y="41"/>
                          <a:pt x="19" y="39"/>
                          <a:pt x="19" y="35"/>
                        </a:cubicBezTo>
                        <a:cubicBezTo>
                          <a:pt x="19" y="31"/>
                          <a:pt x="20" y="29"/>
                          <a:pt x="21" y="25"/>
                        </a:cubicBezTo>
                        <a:cubicBezTo>
                          <a:pt x="22" y="22"/>
                          <a:pt x="21" y="20"/>
                          <a:pt x="23" y="18"/>
                        </a:cubicBezTo>
                        <a:cubicBezTo>
                          <a:pt x="27" y="15"/>
                          <a:pt x="32" y="17"/>
                          <a:pt x="36" y="14"/>
                        </a:cubicBezTo>
                        <a:cubicBezTo>
                          <a:pt x="29" y="11"/>
                          <a:pt x="30" y="0"/>
                          <a:pt x="22" y="0"/>
                        </a:cubicBezTo>
                        <a:cubicBezTo>
                          <a:pt x="19" y="0"/>
                          <a:pt x="17" y="3"/>
                          <a:pt x="14" y="5"/>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20" name="Google Shape;120;p5"/>
                  <p:cNvSpPr/>
                  <p:nvPr/>
                </p:nvSpPr>
                <p:spPr>
                  <a:xfrm>
                    <a:off x="5630863" y="4265613"/>
                    <a:ext cx="458788" cy="539750"/>
                  </a:xfrm>
                  <a:custGeom>
                    <a:avLst/>
                    <a:gdLst/>
                    <a:ahLst/>
                    <a:cxnLst/>
                    <a:rect l="l" t="t" r="r" b="b"/>
                    <a:pathLst>
                      <a:path w="253" h="297" extrusionOk="0">
                        <a:moveTo>
                          <a:pt x="230" y="202"/>
                        </a:moveTo>
                        <a:cubicBezTo>
                          <a:pt x="229" y="210"/>
                          <a:pt x="227" y="214"/>
                          <a:pt x="222" y="219"/>
                        </a:cubicBezTo>
                        <a:cubicBezTo>
                          <a:pt x="226" y="227"/>
                          <a:pt x="226" y="227"/>
                          <a:pt x="226" y="227"/>
                        </a:cubicBezTo>
                        <a:cubicBezTo>
                          <a:pt x="225" y="233"/>
                          <a:pt x="220" y="235"/>
                          <a:pt x="220" y="241"/>
                        </a:cubicBezTo>
                        <a:cubicBezTo>
                          <a:pt x="220" y="245"/>
                          <a:pt x="228" y="243"/>
                          <a:pt x="228" y="247"/>
                        </a:cubicBezTo>
                        <a:cubicBezTo>
                          <a:pt x="228" y="249"/>
                          <a:pt x="226" y="250"/>
                          <a:pt x="225" y="252"/>
                        </a:cubicBezTo>
                        <a:cubicBezTo>
                          <a:pt x="226" y="261"/>
                          <a:pt x="226" y="261"/>
                          <a:pt x="226" y="261"/>
                        </a:cubicBezTo>
                        <a:cubicBezTo>
                          <a:pt x="226" y="262"/>
                          <a:pt x="226" y="263"/>
                          <a:pt x="225" y="264"/>
                        </a:cubicBezTo>
                        <a:cubicBezTo>
                          <a:pt x="223" y="263"/>
                          <a:pt x="222" y="261"/>
                          <a:pt x="221" y="259"/>
                        </a:cubicBezTo>
                        <a:cubicBezTo>
                          <a:pt x="220" y="261"/>
                          <a:pt x="220" y="264"/>
                          <a:pt x="217" y="264"/>
                        </a:cubicBezTo>
                        <a:cubicBezTo>
                          <a:pt x="215" y="264"/>
                          <a:pt x="214" y="263"/>
                          <a:pt x="214" y="262"/>
                        </a:cubicBezTo>
                        <a:cubicBezTo>
                          <a:pt x="214" y="259"/>
                          <a:pt x="214" y="258"/>
                          <a:pt x="214" y="256"/>
                        </a:cubicBezTo>
                        <a:cubicBezTo>
                          <a:pt x="211" y="256"/>
                          <a:pt x="210" y="256"/>
                          <a:pt x="208" y="255"/>
                        </a:cubicBezTo>
                        <a:cubicBezTo>
                          <a:pt x="209" y="253"/>
                          <a:pt x="209" y="252"/>
                          <a:pt x="209" y="250"/>
                        </a:cubicBezTo>
                        <a:cubicBezTo>
                          <a:pt x="211" y="250"/>
                          <a:pt x="211" y="250"/>
                          <a:pt x="211" y="250"/>
                        </a:cubicBezTo>
                        <a:cubicBezTo>
                          <a:pt x="213" y="252"/>
                          <a:pt x="214" y="255"/>
                          <a:pt x="217" y="255"/>
                        </a:cubicBezTo>
                        <a:cubicBezTo>
                          <a:pt x="219" y="255"/>
                          <a:pt x="221" y="254"/>
                          <a:pt x="221" y="252"/>
                        </a:cubicBezTo>
                        <a:cubicBezTo>
                          <a:pt x="221" y="244"/>
                          <a:pt x="213" y="238"/>
                          <a:pt x="204" y="238"/>
                        </a:cubicBezTo>
                        <a:cubicBezTo>
                          <a:pt x="199" y="238"/>
                          <a:pt x="199" y="260"/>
                          <a:pt x="199" y="249"/>
                        </a:cubicBezTo>
                        <a:cubicBezTo>
                          <a:pt x="199" y="247"/>
                          <a:pt x="199" y="245"/>
                          <a:pt x="197" y="245"/>
                        </a:cubicBezTo>
                        <a:cubicBezTo>
                          <a:pt x="193" y="245"/>
                          <a:pt x="190" y="248"/>
                          <a:pt x="190" y="252"/>
                        </a:cubicBezTo>
                        <a:cubicBezTo>
                          <a:pt x="190" y="254"/>
                          <a:pt x="190" y="254"/>
                          <a:pt x="190" y="254"/>
                        </a:cubicBezTo>
                        <a:cubicBezTo>
                          <a:pt x="189" y="254"/>
                          <a:pt x="188" y="254"/>
                          <a:pt x="187" y="253"/>
                        </a:cubicBezTo>
                        <a:cubicBezTo>
                          <a:pt x="187" y="256"/>
                          <a:pt x="188" y="258"/>
                          <a:pt x="188" y="262"/>
                        </a:cubicBezTo>
                        <a:cubicBezTo>
                          <a:pt x="188" y="266"/>
                          <a:pt x="189" y="271"/>
                          <a:pt x="185" y="271"/>
                        </a:cubicBezTo>
                        <a:cubicBezTo>
                          <a:pt x="182" y="271"/>
                          <a:pt x="179" y="269"/>
                          <a:pt x="178" y="267"/>
                        </a:cubicBezTo>
                        <a:cubicBezTo>
                          <a:pt x="178" y="265"/>
                          <a:pt x="178" y="265"/>
                          <a:pt x="178" y="265"/>
                        </a:cubicBezTo>
                        <a:cubicBezTo>
                          <a:pt x="175" y="266"/>
                          <a:pt x="174" y="264"/>
                          <a:pt x="171" y="264"/>
                        </a:cubicBezTo>
                        <a:cubicBezTo>
                          <a:pt x="173" y="267"/>
                          <a:pt x="176" y="269"/>
                          <a:pt x="176" y="273"/>
                        </a:cubicBezTo>
                        <a:cubicBezTo>
                          <a:pt x="176" y="275"/>
                          <a:pt x="175" y="275"/>
                          <a:pt x="173" y="276"/>
                        </a:cubicBezTo>
                        <a:cubicBezTo>
                          <a:pt x="174" y="276"/>
                          <a:pt x="175" y="277"/>
                          <a:pt x="175" y="278"/>
                        </a:cubicBezTo>
                        <a:cubicBezTo>
                          <a:pt x="175" y="281"/>
                          <a:pt x="171" y="282"/>
                          <a:pt x="169" y="285"/>
                        </a:cubicBezTo>
                        <a:cubicBezTo>
                          <a:pt x="166" y="289"/>
                          <a:pt x="168" y="297"/>
                          <a:pt x="163" y="297"/>
                        </a:cubicBezTo>
                        <a:cubicBezTo>
                          <a:pt x="156" y="297"/>
                          <a:pt x="154" y="290"/>
                          <a:pt x="147" y="290"/>
                        </a:cubicBezTo>
                        <a:cubicBezTo>
                          <a:pt x="143" y="290"/>
                          <a:pt x="141" y="291"/>
                          <a:pt x="137" y="291"/>
                        </a:cubicBezTo>
                        <a:cubicBezTo>
                          <a:pt x="134" y="291"/>
                          <a:pt x="134" y="289"/>
                          <a:pt x="132" y="289"/>
                        </a:cubicBezTo>
                        <a:cubicBezTo>
                          <a:pt x="128" y="289"/>
                          <a:pt x="127" y="293"/>
                          <a:pt x="124" y="293"/>
                        </a:cubicBezTo>
                        <a:cubicBezTo>
                          <a:pt x="119" y="293"/>
                          <a:pt x="121" y="286"/>
                          <a:pt x="118" y="281"/>
                        </a:cubicBezTo>
                        <a:cubicBezTo>
                          <a:pt x="114" y="276"/>
                          <a:pt x="112" y="273"/>
                          <a:pt x="108" y="269"/>
                        </a:cubicBezTo>
                        <a:cubicBezTo>
                          <a:pt x="104" y="259"/>
                          <a:pt x="97" y="257"/>
                          <a:pt x="91" y="248"/>
                        </a:cubicBezTo>
                        <a:cubicBezTo>
                          <a:pt x="88" y="241"/>
                          <a:pt x="88" y="236"/>
                          <a:pt x="85" y="228"/>
                        </a:cubicBezTo>
                        <a:cubicBezTo>
                          <a:pt x="84" y="225"/>
                          <a:pt x="82" y="224"/>
                          <a:pt x="81" y="221"/>
                        </a:cubicBezTo>
                        <a:cubicBezTo>
                          <a:pt x="80" y="217"/>
                          <a:pt x="81" y="215"/>
                          <a:pt x="80" y="211"/>
                        </a:cubicBezTo>
                        <a:cubicBezTo>
                          <a:pt x="80" y="204"/>
                          <a:pt x="76" y="201"/>
                          <a:pt x="75" y="195"/>
                        </a:cubicBezTo>
                        <a:cubicBezTo>
                          <a:pt x="77" y="195"/>
                          <a:pt x="77" y="195"/>
                          <a:pt x="77" y="195"/>
                        </a:cubicBezTo>
                        <a:cubicBezTo>
                          <a:pt x="79" y="200"/>
                          <a:pt x="82" y="201"/>
                          <a:pt x="86" y="205"/>
                        </a:cubicBezTo>
                        <a:cubicBezTo>
                          <a:pt x="89" y="207"/>
                          <a:pt x="87" y="215"/>
                          <a:pt x="89" y="209"/>
                        </a:cubicBezTo>
                        <a:cubicBezTo>
                          <a:pt x="91" y="210"/>
                          <a:pt x="92" y="211"/>
                          <a:pt x="93" y="212"/>
                        </a:cubicBezTo>
                        <a:cubicBezTo>
                          <a:pt x="93" y="209"/>
                          <a:pt x="93" y="209"/>
                          <a:pt x="93" y="209"/>
                        </a:cubicBezTo>
                        <a:cubicBezTo>
                          <a:pt x="93" y="202"/>
                          <a:pt x="88" y="200"/>
                          <a:pt x="85" y="194"/>
                        </a:cubicBezTo>
                        <a:cubicBezTo>
                          <a:pt x="83" y="190"/>
                          <a:pt x="82" y="186"/>
                          <a:pt x="78" y="186"/>
                        </a:cubicBezTo>
                        <a:cubicBezTo>
                          <a:pt x="78" y="169"/>
                          <a:pt x="66" y="163"/>
                          <a:pt x="59" y="147"/>
                        </a:cubicBezTo>
                        <a:cubicBezTo>
                          <a:pt x="56" y="142"/>
                          <a:pt x="51" y="139"/>
                          <a:pt x="51" y="133"/>
                        </a:cubicBezTo>
                        <a:cubicBezTo>
                          <a:pt x="51" y="132"/>
                          <a:pt x="52" y="132"/>
                          <a:pt x="52" y="132"/>
                        </a:cubicBezTo>
                        <a:cubicBezTo>
                          <a:pt x="52" y="121"/>
                          <a:pt x="48" y="116"/>
                          <a:pt x="45" y="106"/>
                        </a:cubicBezTo>
                        <a:cubicBezTo>
                          <a:pt x="45" y="104"/>
                          <a:pt x="43" y="104"/>
                          <a:pt x="43" y="102"/>
                        </a:cubicBezTo>
                        <a:cubicBezTo>
                          <a:pt x="43" y="96"/>
                          <a:pt x="47" y="94"/>
                          <a:pt x="48" y="88"/>
                        </a:cubicBezTo>
                        <a:cubicBezTo>
                          <a:pt x="47" y="80"/>
                          <a:pt x="47" y="80"/>
                          <a:pt x="47" y="80"/>
                        </a:cubicBezTo>
                        <a:cubicBezTo>
                          <a:pt x="48" y="80"/>
                          <a:pt x="48" y="80"/>
                          <a:pt x="48" y="80"/>
                        </a:cubicBezTo>
                        <a:cubicBezTo>
                          <a:pt x="49" y="81"/>
                          <a:pt x="49" y="81"/>
                          <a:pt x="50" y="82"/>
                        </a:cubicBezTo>
                        <a:cubicBezTo>
                          <a:pt x="54" y="84"/>
                          <a:pt x="57" y="84"/>
                          <a:pt x="61" y="85"/>
                        </a:cubicBezTo>
                        <a:cubicBezTo>
                          <a:pt x="64" y="86"/>
                          <a:pt x="65" y="89"/>
                          <a:pt x="68" y="89"/>
                        </a:cubicBezTo>
                        <a:cubicBezTo>
                          <a:pt x="70" y="89"/>
                          <a:pt x="71" y="87"/>
                          <a:pt x="73" y="87"/>
                        </a:cubicBezTo>
                        <a:cubicBezTo>
                          <a:pt x="80" y="87"/>
                          <a:pt x="82" y="91"/>
                          <a:pt x="88" y="94"/>
                        </a:cubicBezTo>
                        <a:cubicBezTo>
                          <a:pt x="100" y="98"/>
                          <a:pt x="107" y="102"/>
                          <a:pt x="119" y="107"/>
                        </a:cubicBezTo>
                        <a:cubicBezTo>
                          <a:pt x="125" y="110"/>
                          <a:pt x="129" y="113"/>
                          <a:pt x="135" y="113"/>
                        </a:cubicBezTo>
                        <a:cubicBezTo>
                          <a:pt x="141" y="113"/>
                          <a:pt x="141" y="113"/>
                          <a:pt x="141" y="113"/>
                        </a:cubicBezTo>
                        <a:cubicBezTo>
                          <a:pt x="146" y="113"/>
                          <a:pt x="147" y="116"/>
                          <a:pt x="151" y="118"/>
                        </a:cubicBezTo>
                        <a:cubicBezTo>
                          <a:pt x="152" y="113"/>
                          <a:pt x="152" y="107"/>
                          <a:pt x="156" y="107"/>
                        </a:cubicBezTo>
                        <a:cubicBezTo>
                          <a:pt x="160" y="107"/>
                          <a:pt x="161" y="110"/>
                          <a:pt x="164" y="112"/>
                        </a:cubicBezTo>
                        <a:cubicBezTo>
                          <a:pt x="168" y="116"/>
                          <a:pt x="170" y="118"/>
                          <a:pt x="173" y="122"/>
                        </a:cubicBezTo>
                        <a:cubicBezTo>
                          <a:pt x="174" y="125"/>
                          <a:pt x="167" y="107"/>
                          <a:pt x="167" y="105"/>
                        </a:cubicBezTo>
                        <a:cubicBezTo>
                          <a:pt x="167" y="102"/>
                          <a:pt x="167" y="102"/>
                          <a:pt x="167" y="102"/>
                        </a:cubicBezTo>
                        <a:cubicBezTo>
                          <a:pt x="168" y="102"/>
                          <a:pt x="168" y="102"/>
                          <a:pt x="168" y="102"/>
                        </a:cubicBezTo>
                        <a:cubicBezTo>
                          <a:pt x="172" y="102"/>
                          <a:pt x="174" y="104"/>
                          <a:pt x="178" y="104"/>
                        </a:cubicBezTo>
                        <a:cubicBezTo>
                          <a:pt x="182" y="104"/>
                          <a:pt x="183" y="100"/>
                          <a:pt x="187" y="100"/>
                        </a:cubicBezTo>
                        <a:cubicBezTo>
                          <a:pt x="190" y="100"/>
                          <a:pt x="191" y="104"/>
                          <a:pt x="193" y="104"/>
                        </a:cubicBezTo>
                        <a:cubicBezTo>
                          <a:pt x="201" y="104"/>
                          <a:pt x="204" y="97"/>
                          <a:pt x="207" y="90"/>
                        </a:cubicBezTo>
                        <a:cubicBezTo>
                          <a:pt x="211" y="92"/>
                          <a:pt x="213" y="95"/>
                          <a:pt x="218" y="95"/>
                        </a:cubicBezTo>
                        <a:cubicBezTo>
                          <a:pt x="223" y="95"/>
                          <a:pt x="227" y="91"/>
                          <a:pt x="227" y="86"/>
                        </a:cubicBezTo>
                        <a:cubicBezTo>
                          <a:pt x="227" y="81"/>
                          <a:pt x="247" y="97"/>
                          <a:pt x="247" y="101"/>
                        </a:cubicBezTo>
                        <a:cubicBezTo>
                          <a:pt x="247" y="104"/>
                          <a:pt x="242" y="104"/>
                          <a:pt x="242" y="107"/>
                        </a:cubicBezTo>
                        <a:cubicBezTo>
                          <a:pt x="242" y="107"/>
                          <a:pt x="243" y="107"/>
                          <a:pt x="243" y="108"/>
                        </a:cubicBezTo>
                        <a:cubicBezTo>
                          <a:pt x="243" y="117"/>
                          <a:pt x="243" y="117"/>
                          <a:pt x="243" y="117"/>
                        </a:cubicBezTo>
                        <a:cubicBezTo>
                          <a:pt x="243" y="119"/>
                          <a:pt x="244" y="120"/>
                          <a:pt x="244" y="123"/>
                        </a:cubicBezTo>
                        <a:cubicBezTo>
                          <a:pt x="244" y="126"/>
                          <a:pt x="244" y="128"/>
                          <a:pt x="244" y="131"/>
                        </a:cubicBezTo>
                        <a:cubicBezTo>
                          <a:pt x="244" y="137"/>
                          <a:pt x="244" y="137"/>
                          <a:pt x="244" y="137"/>
                        </a:cubicBezTo>
                        <a:cubicBezTo>
                          <a:pt x="244" y="142"/>
                          <a:pt x="247" y="144"/>
                          <a:pt x="247" y="148"/>
                        </a:cubicBezTo>
                        <a:cubicBezTo>
                          <a:pt x="247" y="152"/>
                          <a:pt x="244" y="154"/>
                          <a:pt x="244" y="159"/>
                        </a:cubicBezTo>
                        <a:cubicBezTo>
                          <a:pt x="244" y="163"/>
                          <a:pt x="245" y="165"/>
                          <a:pt x="245" y="169"/>
                        </a:cubicBezTo>
                        <a:cubicBezTo>
                          <a:pt x="245" y="172"/>
                          <a:pt x="243" y="174"/>
                          <a:pt x="243" y="177"/>
                        </a:cubicBezTo>
                        <a:cubicBezTo>
                          <a:pt x="243" y="180"/>
                          <a:pt x="245" y="180"/>
                          <a:pt x="245" y="183"/>
                        </a:cubicBezTo>
                        <a:cubicBezTo>
                          <a:pt x="243" y="182"/>
                          <a:pt x="242" y="181"/>
                          <a:pt x="240" y="180"/>
                        </a:cubicBezTo>
                        <a:cubicBezTo>
                          <a:pt x="240" y="180"/>
                          <a:pt x="240" y="180"/>
                          <a:pt x="240" y="179"/>
                        </a:cubicBezTo>
                        <a:cubicBezTo>
                          <a:pt x="240" y="178"/>
                          <a:pt x="241" y="177"/>
                          <a:pt x="241" y="175"/>
                        </a:cubicBezTo>
                        <a:cubicBezTo>
                          <a:pt x="235" y="178"/>
                          <a:pt x="234" y="183"/>
                          <a:pt x="233" y="189"/>
                        </a:cubicBezTo>
                        <a:cubicBezTo>
                          <a:pt x="231" y="194"/>
                          <a:pt x="229" y="196"/>
                          <a:pt x="229" y="201"/>
                        </a:cubicBezTo>
                        <a:cubicBezTo>
                          <a:pt x="229" y="202"/>
                          <a:pt x="230" y="202"/>
                          <a:pt x="230" y="202"/>
                        </a:cubicBezTo>
                        <a:close/>
                        <a:moveTo>
                          <a:pt x="191" y="273"/>
                        </a:moveTo>
                        <a:cubicBezTo>
                          <a:pt x="191" y="273"/>
                          <a:pt x="191" y="272"/>
                          <a:pt x="190" y="272"/>
                        </a:cubicBezTo>
                        <a:cubicBezTo>
                          <a:pt x="186" y="272"/>
                          <a:pt x="187" y="278"/>
                          <a:pt x="185" y="281"/>
                        </a:cubicBezTo>
                        <a:cubicBezTo>
                          <a:pt x="187" y="283"/>
                          <a:pt x="187" y="286"/>
                          <a:pt x="189" y="288"/>
                        </a:cubicBezTo>
                        <a:cubicBezTo>
                          <a:pt x="191" y="285"/>
                          <a:pt x="191" y="283"/>
                          <a:pt x="192" y="280"/>
                        </a:cubicBezTo>
                        <a:cubicBezTo>
                          <a:pt x="191" y="278"/>
                          <a:pt x="191" y="278"/>
                          <a:pt x="191" y="278"/>
                        </a:cubicBezTo>
                        <a:cubicBezTo>
                          <a:pt x="191" y="273"/>
                          <a:pt x="191" y="273"/>
                          <a:pt x="191" y="273"/>
                        </a:cubicBezTo>
                        <a:close/>
                        <a:moveTo>
                          <a:pt x="235" y="221"/>
                        </a:moveTo>
                        <a:cubicBezTo>
                          <a:pt x="234" y="220"/>
                          <a:pt x="234" y="220"/>
                          <a:pt x="234" y="220"/>
                        </a:cubicBezTo>
                        <a:cubicBezTo>
                          <a:pt x="233" y="220"/>
                          <a:pt x="233" y="220"/>
                          <a:pt x="233" y="220"/>
                        </a:cubicBezTo>
                        <a:cubicBezTo>
                          <a:pt x="232" y="222"/>
                          <a:pt x="232" y="224"/>
                          <a:pt x="231" y="226"/>
                        </a:cubicBezTo>
                        <a:cubicBezTo>
                          <a:pt x="232" y="226"/>
                          <a:pt x="233" y="227"/>
                          <a:pt x="234" y="227"/>
                        </a:cubicBezTo>
                        <a:cubicBezTo>
                          <a:pt x="234" y="227"/>
                          <a:pt x="235" y="226"/>
                          <a:pt x="235" y="226"/>
                        </a:cubicBezTo>
                        <a:cubicBezTo>
                          <a:pt x="235" y="221"/>
                          <a:pt x="235" y="221"/>
                          <a:pt x="235" y="221"/>
                        </a:cubicBezTo>
                        <a:close/>
                        <a:moveTo>
                          <a:pt x="58" y="77"/>
                        </a:moveTo>
                        <a:cubicBezTo>
                          <a:pt x="58" y="79"/>
                          <a:pt x="57" y="80"/>
                          <a:pt x="57" y="82"/>
                        </a:cubicBezTo>
                        <a:cubicBezTo>
                          <a:pt x="58" y="82"/>
                          <a:pt x="58" y="82"/>
                          <a:pt x="58" y="82"/>
                        </a:cubicBezTo>
                        <a:cubicBezTo>
                          <a:pt x="61" y="81"/>
                          <a:pt x="62" y="81"/>
                          <a:pt x="64" y="79"/>
                        </a:cubicBezTo>
                        <a:cubicBezTo>
                          <a:pt x="62" y="78"/>
                          <a:pt x="61" y="77"/>
                          <a:pt x="58" y="77"/>
                        </a:cubicBezTo>
                        <a:close/>
                        <a:moveTo>
                          <a:pt x="218" y="20"/>
                        </a:moveTo>
                        <a:cubicBezTo>
                          <a:pt x="222" y="22"/>
                          <a:pt x="224" y="25"/>
                          <a:pt x="224" y="29"/>
                        </a:cubicBezTo>
                        <a:cubicBezTo>
                          <a:pt x="224" y="29"/>
                          <a:pt x="223" y="30"/>
                          <a:pt x="222" y="30"/>
                        </a:cubicBezTo>
                        <a:cubicBezTo>
                          <a:pt x="223" y="31"/>
                          <a:pt x="223" y="31"/>
                          <a:pt x="223" y="31"/>
                        </a:cubicBezTo>
                        <a:cubicBezTo>
                          <a:pt x="227" y="31"/>
                          <a:pt x="228" y="36"/>
                          <a:pt x="230" y="41"/>
                        </a:cubicBezTo>
                        <a:cubicBezTo>
                          <a:pt x="232" y="44"/>
                          <a:pt x="233" y="46"/>
                          <a:pt x="234" y="49"/>
                        </a:cubicBezTo>
                        <a:cubicBezTo>
                          <a:pt x="236" y="48"/>
                          <a:pt x="237" y="45"/>
                          <a:pt x="240" y="45"/>
                        </a:cubicBezTo>
                        <a:cubicBezTo>
                          <a:pt x="242" y="45"/>
                          <a:pt x="243" y="46"/>
                          <a:pt x="244" y="46"/>
                        </a:cubicBezTo>
                        <a:cubicBezTo>
                          <a:pt x="245" y="46"/>
                          <a:pt x="245" y="45"/>
                          <a:pt x="245" y="44"/>
                        </a:cubicBezTo>
                        <a:cubicBezTo>
                          <a:pt x="245" y="42"/>
                          <a:pt x="245" y="41"/>
                          <a:pt x="245" y="39"/>
                        </a:cubicBezTo>
                        <a:cubicBezTo>
                          <a:pt x="244" y="39"/>
                          <a:pt x="243" y="40"/>
                          <a:pt x="242" y="40"/>
                        </a:cubicBezTo>
                        <a:cubicBezTo>
                          <a:pt x="241" y="40"/>
                          <a:pt x="241" y="39"/>
                          <a:pt x="241" y="39"/>
                        </a:cubicBezTo>
                        <a:cubicBezTo>
                          <a:pt x="242" y="37"/>
                          <a:pt x="243" y="36"/>
                          <a:pt x="243" y="34"/>
                        </a:cubicBezTo>
                        <a:cubicBezTo>
                          <a:pt x="243" y="28"/>
                          <a:pt x="243" y="28"/>
                          <a:pt x="243" y="28"/>
                        </a:cubicBezTo>
                        <a:cubicBezTo>
                          <a:pt x="233" y="28"/>
                          <a:pt x="232" y="18"/>
                          <a:pt x="225" y="11"/>
                        </a:cubicBezTo>
                        <a:cubicBezTo>
                          <a:pt x="223" y="15"/>
                          <a:pt x="222" y="18"/>
                          <a:pt x="218" y="20"/>
                        </a:cubicBezTo>
                        <a:close/>
                        <a:moveTo>
                          <a:pt x="238" y="56"/>
                        </a:moveTo>
                        <a:cubicBezTo>
                          <a:pt x="236" y="56"/>
                          <a:pt x="236" y="55"/>
                          <a:pt x="234" y="55"/>
                        </a:cubicBezTo>
                        <a:cubicBezTo>
                          <a:pt x="231" y="55"/>
                          <a:pt x="229" y="56"/>
                          <a:pt x="228" y="59"/>
                        </a:cubicBezTo>
                        <a:cubicBezTo>
                          <a:pt x="231" y="61"/>
                          <a:pt x="233" y="61"/>
                          <a:pt x="237" y="61"/>
                        </a:cubicBezTo>
                        <a:cubicBezTo>
                          <a:pt x="240" y="61"/>
                          <a:pt x="242" y="61"/>
                          <a:pt x="244" y="59"/>
                        </a:cubicBezTo>
                        <a:cubicBezTo>
                          <a:pt x="245" y="61"/>
                          <a:pt x="246" y="62"/>
                          <a:pt x="247" y="64"/>
                        </a:cubicBezTo>
                        <a:cubicBezTo>
                          <a:pt x="250" y="63"/>
                          <a:pt x="251" y="62"/>
                          <a:pt x="253" y="60"/>
                        </a:cubicBezTo>
                        <a:cubicBezTo>
                          <a:pt x="251" y="57"/>
                          <a:pt x="249" y="56"/>
                          <a:pt x="248" y="52"/>
                        </a:cubicBezTo>
                        <a:cubicBezTo>
                          <a:pt x="247" y="52"/>
                          <a:pt x="247" y="52"/>
                          <a:pt x="247" y="52"/>
                        </a:cubicBezTo>
                        <a:cubicBezTo>
                          <a:pt x="245" y="55"/>
                          <a:pt x="242" y="56"/>
                          <a:pt x="238" y="56"/>
                        </a:cubicBezTo>
                        <a:close/>
                        <a:moveTo>
                          <a:pt x="236" y="69"/>
                        </a:moveTo>
                        <a:cubicBezTo>
                          <a:pt x="236" y="70"/>
                          <a:pt x="236" y="70"/>
                          <a:pt x="236" y="71"/>
                        </a:cubicBezTo>
                        <a:cubicBezTo>
                          <a:pt x="239" y="70"/>
                          <a:pt x="240" y="69"/>
                          <a:pt x="242" y="67"/>
                        </a:cubicBezTo>
                        <a:cubicBezTo>
                          <a:pt x="239" y="66"/>
                          <a:pt x="236" y="67"/>
                          <a:pt x="236" y="69"/>
                        </a:cubicBezTo>
                        <a:close/>
                        <a:moveTo>
                          <a:pt x="55" y="62"/>
                        </a:moveTo>
                        <a:cubicBezTo>
                          <a:pt x="61" y="62"/>
                          <a:pt x="61" y="62"/>
                          <a:pt x="61" y="62"/>
                        </a:cubicBezTo>
                        <a:cubicBezTo>
                          <a:pt x="61" y="61"/>
                          <a:pt x="61" y="60"/>
                          <a:pt x="61" y="58"/>
                        </a:cubicBezTo>
                        <a:cubicBezTo>
                          <a:pt x="58" y="59"/>
                          <a:pt x="57" y="61"/>
                          <a:pt x="55" y="62"/>
                        </a:cubicBezTo>
                        <a:close/>
                        <a:moveTo>
                          <a:pt x="9" y="3"/>
                        </a:moveTo>
                        <a:cubicBezTo>
                          <a:pt x="8" y="2"/>
                          <a:pt x="8" y="1"/>
                          <a:pt x="7" y="1"/>
                        </a:cubicBezTo>
                        <a:cubicBezTo>
                          <a:pt x="5" y="0"/>
                          <a:pt x="5" y="0"/>
                          <a:pt x="5" y="0"/>
                        </a:cubicBezTo>
                        <a:cubicBezTo>
                          <a:pt x="5" y="2"/>
                          <a:pt x="6" y="3"/>
                          <a:pt x="5" y="5"/>
                        </a:cubicBezTo>
                        <a:cubicBezTo>
                          <a:pt x="5" y="7"/>
                          <a:pt x="1" y="7"/>
                          <a:pt x="1" y="9"/>
                        </a:cubicBezTo>
                        <a:cubicBezTo>
                          <a:pt x="1" y="11"/>
                          <a:pt x="2" y="12"/>
                          <a:pt x="2" y="13"/>
                        </a:cubicBezTo>
                        <a:cubicBezTo>
                          <a:pt x="2" y="17"/>
                          <a:pt x="0" y="18"/>
                          <a:pt x="0" y="21"/>
                        </a:cubicBezTo>
                        <a:cubicBezTo>
                          <a:pt x="0" y="24"/>
                          <a:pt x="0" y="24"/>
                          <a:pt x="0" y="24"/>
                        </a:cubicBezTo>
                        <a:cubicBezTo>
                          <a:pt x="1" y="24"/>
                          <a:pt x="2" y="24"/>
                          <a:pt x="3" y="24"/>
                        </a:cubicBezTo>
                        <a:cubicBezTo>
                          <a:pt x="3" y="38"/>
                          <a:pt x="3" y="38"/>
                          <a:pt x="3" y="38"/>
                        </a:cubicBezTo>
                        <a:cubicBezTo>
                          <a:pt x="3" y="38"/>
                          <a:pt x="4" y="38"/>
                          <a:pt x="4" y="38"/>
                        </a:cubicBezTo>
                        <a:cubicBezTo>
                          <a:pt x="6" y="38"/>
                          <a:pt x="6" y="36"/>
                          <a:pt x="8" y="35"/>
                        </a:cubicBezTo>
                        <a:cubicBezTo>
                          <a:pt x="12" y="33"/>
                          <a:pt x="15" y="30"/>
                          <a:pt x="15" y="25"/>
                        </a:cubicBezTo>
                        <a:cubicBezTo>
                          <a:pt x="15" y="21"/>
                          <a:pt x="13" y="19"/>
                          <a:pt x="13" y="15"/>
                        </a:cubicBezTo>
                        <a:cubicBezTo>
                          <a:pt x="13" y="11"/>
                          <a:pt x="14" y="9"/>
                          <a:pt x="14" y="6"/>
                        </a:cubicBezTo>
                        <a:cubicBezTo>
                          <a:pt x="14" y="4"/>
                          <a:pt x="11" y="4"/>
                          <a:pt x="9" y="3"/>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121" name="Google Shape;121;p5"/>
                <p:cNvGrpSpPr/>
                <p:nvPr/>
              </p:nvGrpSpPr>
              <p:grpSpPr>
                <a:xfrm>
                  <a:off x="7222619" y="4730992"/>
                  <a:ext cx="955054" cy="1350341"/>
                  <a:chOff x="4341813" y="804863"/>
                  <a:chExt cx="2811462" cy="3975099"/>
                </a:xfrm>
              </p:grpSpPr>
              <p:sp>
                <p:nvSpPr>
                  <p:cNvPr id="122" name="Google Shape;122;p5"/>
                  <p:cNvSpPr/>
                  <p:nvPr/>
                </p:nvSpPr>
                <p:spPr>
                  <a:xfrm>
                    <a:off x="4341813" y="3771900"/>
                    <a:ext cx="692150" cy="1008062"/>
                  </a:xfrm>
                  <a:custGeom>
                    <a:avLst/>
                    <a:gdLst/>
                    <a:ahLst/>
                    <a:cxnLst/>
                    <a:rect l="l" t="t" r="r" b="b"/>
                    <a:pathLst>
                      <a:path w="474" h="691" extrusionOk="0">
                        <a:moveTo>
                          <a:pt x="156" y="657"/>
                        </a:moveTo>
                        <a:cubicBezTo>
                          <a:pt x="155" y="657"/>
                          <a:pt x="155" y="658"/>
                          <a:pt x="155" y="659"/>
                        </a:cubicBezTo>
                        <a:cubicBezTo>
                          <a:pt x="155" y="660"/>
                          <a:pt x="155" y="660"/>
                          <a:pt x="156" y="661"/>
                        </a:cubicBezTo>
                        <a:cubicBezTo>
                          <a:pt x="156" y="660"/>
                          <a:pt x="157" y="659"/>
                          <a:pt x="157" y="658"/>
                        </a:cubicBezTo>
                        <a:cubicBezTo>
                          <a:pt x="157" y="657"/>
                          <a:pt x="156" y="657"/>
                          <a:pt x="156" y="657"/>
                        </a:cubicBezTo>
                        <a:close/>
                        <a:moveTo>
                          <a:pt x="191" y="568"/>
                        </a:moveTo>
                        <a:cubicBezTo>
                          <a:pt x="189" y="567"/>
                          <a:pt x="189" y="567"/>
                          <a:pt x="189" y="567"/>
                        </a:cubicBezTo>
                        <a:cubicBezTo>
                          <a:pt x="187" y="567"/>
                          <a:pt x="187" y="567"/>
                          <a:pt x="187" y="567"/>
                        </a:cubicBezTo>
                        <a:cubicBezTo>
                          <a:pt x="187" y="570"/>
                          <a:pt x="187" y="570"/>
                          <a:pt x="187" y="570"/>
                        </a:cubicBezTo>
                        <a:cubicBezTo>
                          <a:pt x="187" y="573"/>
                          <a:pt x="189" y="576"/>
                          <a:pt x="192" y="576"/>
                        </a:cubicBezTo>
                        <a:cubicBezTo>
                          <a:pt x="195" y="576"/>
                          <a:pt x="196" y="574"/>
                          <a:pt x="196" y="572"/>
                        </a:cubicBezTo>
                        <a:cubicBezTo>
                          <a:pt x="196" y="570"/>
                          <a:pt x="193" y="570"/>
                          <a:pt x="193" y="569"/>
                        </a:cubicBezTo>
                        <a:cubicBezTo>
                          <a:pt x="193" y="568"/>
                          <a:pt x="192" y="568"/>
                          <a:pt x="191" y="568"/>
                        </a:cubicBezTo>
                        <a:close/>
                        <a:moveTo>
                          <a:pt x="286" y="604"/>
                        </a:moveTo>
                        <a:cubicBezTo>
                          <a:pt x="290" y="604"/>
                          <a:pt x="290" y="604"/>
                          <a:pt x="290" y="604"/>
                        </a:cubicBezTo>
                        <a:cubicBezTo>
                          <a:pt x="290" y="603"/>
                          <a:pt x="290" y="601"/>
                          <a:pt x="288" y="601"/>
                        </a:cubicBezTo>
                        <a:cubicBezTo>
                          <a:pt x="287" y="601"/>
                          <a:pt x="286" y="603"/>
                          <a:pt x="286" y="604"/>
                        </a:cubicBezTo>
                        <a:close/>
                        <a:moveTo>
                          <a:pt x="334" y="564"/>
                        </a:moveTo>
                        <a:cubicBezTo>
                          <a:pt x="332" y="568"/>
                          <a:pt x="330" y="570"/>
                          <a:pt x="325" y="571"/>
                        </a:cubicBezTo>
                        <a:cubicBezTo>
                          <a:pt x="325" y="572"/>
                          <a:pt x="325" y="572"/>
                          <a:pt x="325" y="572"/>
                        </a:cubicBezTo>
                        <a:cubicBezTo>
                          <a:pt x="330" y="572"/>
                          <a:pt x="330" y="572"/>
                          <a:pt x="330" y="572"/>
                        </a:cubicBezTo>
                        <a:cubicBezTo>
                          <a:pt x="333" y="582"/>
                          <a:pt x="336" y="572"/>
                          <a:pt x="336" y="567"/>
                        </a:cubicBezTo>
                        <a:cubicBezTo>
                          <a:pt x="336" y="565"/>
                          <a:pt x="335" y="565"/>
                          <a:pt x="334" y="564"/>
                        </a:cubicBezTo>
                        <a:close/>
                        <a:moveTo>
                          <a:pt x="220" y="551"/>
                        </a:moveTo>
                        <a:cubicBezTo>
                          <a:pt x="222" y="552"/>
                          <a:pt x="223" y="554"/>
                          <a:pt x="226" y="554"/>
                        </a:cubicBezTo>
                        <a:cubicBezTo>
                          <a:pt x="226" y="553"/>
                          <a:pt x="226" y="550"/>
                          <a:pt x="228" y="550"/>
                        </a:cubicBezTo>
                        <a:cubicBezTo>
                          <a:pt x="232" y="550"/>
                          <a:pt x="234" y="553"/>
                          <a:pt x="237" y="555"/>
                        </a:cubicBezTo>
                        <a:cubicBezTo>
                          <a:pt x="243" y="559"/>
                          <a:pt x="246" y="562"/>
                          <a:pt x="247" y="568"/>
                        </a:cubicBezTo>
                        <a:cubicBezTo>
                          <a:pt x="249" y="573"/>
                          <a:pt x="250" y="577"/>
                          <a:pt x="254" y="579"/>
                        </a:cubicBezTo>
                        <a:cubicBezTo>
                          <a:pt x="259" y="581"/>
                          <a:pt x="264" y="582"/>
                          <a:pt x="264" y="587"/>
                        </a:cubicBezTo>
                        <a:cubicBezTo>
                          <a:pt x="264" y="588"/>
                          <a:pt x="263" y="589"/>
                          <a:pt x="263" y="590"/>
                        </a:cubicBezTo>
                        <a:cubicBezTo>
                          <a:pt x="265" y="591"/>
                          <a:pt x="266" y="592"/>
                          <a:pt x="268" y="592"/>
                        </a:cubicBezTo>
                        <a:cubicBezTo>
                          <a:pt x="269" y="592"/>
                          <a:pt x="270" y="591"/>
                          <a:pt x="271" y="591"/>
                        </a:cubicBezTo>
                        <a:cubicBezTo>
                          <a:pt x="273" y="591"/>
                          <a:pt x="273" y="594"/>
                          <a:pt x="273" y="596"/>
                        </a:cubicBezTo>
                        <a:cubicBezTo>
                          <a:pt x="274" y="598"/>
                          <a:pt x="275" y="599"/>
                          <a:pt x="275" y="601"/>
                        </a:cubicBezTo>
                        <a:cubicBezTo>
                          <a:pt x="275" y="603"/>
                          <a:pt x="275" y="603"/>
                          <a:pt x="275" y="603"/>
                        </a:cubicBezTo>
                        <a:cubicBezTo>
                          <a:pt x="273" y="603"/>
                          <a:pt x="273" y="603"/>
                          <a:pt x="273" y="603"/>
                        </a:cubicBezTo>
                        <a:cubicBezTo>
                          <a:pt x="271" y="603"/>
                          <a:pt x="270" y="602"/>
                          <a:pt x="268" y="602"/>
                        </a:cubicBezTo>
                        <a:cubicBezTo>
                          <a:pt x="266" y="602"/>
                          <a:pt x="265" y="604"/>
                          <a:pt x="262" y="604"/>
                        </a:cubicBezTo>
                        <a:cubicBezTo>
                          <a:pt x="261" y="604"/>
                          <a:pt x="260" y="604"/>
                          <a:pt x="259" y="604"/>
                        </a:cubicBezTo>
                        <a:cubicBezTo>
                          <a:pt x="256" y="604"/>
                          <a:pt x="253" y="604"/>
                          <a:pt x="252" y="601"/>
                        </a:cubicBezTo>
                        <a:cubicBezTo>
                          <a:pt x="252" y="599"/>
                          <a:pt x="252" y="597"/>
                          <a:pt x="250" y="596"/>
                        </a:cubicBezTo>
                        <a:cubicBezTo>
                          <a:pt x="249" y="598"/>
                          <a:pt x="245" y="599"/>
                          <a:pt x="245" y="602"/>
                        </a:cubicBezTo>
                        <a:cubicBezTo>
                          <a:pt x="245" y="604"/>
                          <a:pt x="246" y="605"/>
                          <a:pt x="246" y="607"/>
                        </a:cubicBezTo>
                        <a:cubicBezTo>
                          <a:pt x="246" y="608"/>
                          <a:pt x="246" y="609"/>
                          <a:pt x="245" y="611"/>
                        </a:cubicBezTo>
                        <a:cubicBezTo>
                          <a:pt x="246" y="609"/>
                          <a:pt x="247" y="607"/>
                          <a:pt x="249" y="607"/>
                        </a:cubicBezTo>
                        <a:cubicBezTo>
                          <a:pt x="256" y="607"/>
                          <a:pt x="259" y="614"/>
                          <a:pt x="265" y="614"/>
                        </a:cubicBezTo>
                        <a:cubicBezTo>
                          <a:pt x="267" y="614"/>
                          <a:pt x="268" y="613"/>
                          <a:pt x="270" y="613"/>
                        </a:cubicBezTo>
                        <a:cubicBezTo>
                          <a:pt x="270" y="613"/>
                          <a:pt x="270" y="613"/>
                          <a:pt x="271" y="614"/>
                        </a:cubicBezTo>
                        <a:cubicBezTo>
                          <a:pt x="269" y="617"/>
                          <a:pt x="266" y="618"/>
                          <a:pt x="263" y="619"/>
                        </a:cubicBezTo>
                        <a:cubicBezTo>
                          <a:pt x="264" y="620"/>
                          <a:pt x="266" y="621"/>
                          <a:pt x="268" y="621"/>
                        </a:cubicBezTo>
                        <a:cubicBezTo>
                          <a:pt x="271" y="621"/>
                          <a:pt x="273" y="618"/>
                          <a:pt x="273" y="615"/>
                        </a:cubicBezTo>
                        <a:cubicBezTo>
                          <a:pt x="273" y="614"/>
                          <a:pt x="273" y="614"/>
                          <a:pt x="273" y="613"/>
                        </a:cubicBezTo>
                        <a:cubicBezTo>
                          <a:pt x="273" y="612"/>
                          <a:pt x="274" y="612"/>
                          <a:pt x="274" y="611"/>
                        </a:cubicBezTo>
                        <a:cubicBezTo>
                          <a:pt x="271" y="610"/>
                          <a:pt x="270" y="608"/>
                          <a:pt x="268" y="607"/>
                        </a:cubicBezTo>
                        <a:cubicBezTo>
                          <a:pt x="272" y="607"/>
                          <a:pt x="274" y="608"/>
                          <a:pt x="278" y="608"/>
                        </a:cubicBezTo>
                        <a:cubicBezTo>
                          <a:pt x="279" y="608"/>
                          <a:pt x="279" y="607"/>
                          <a:pt x="280" y="606"/>
                        </a:cubicBezTo>
                        <a:cubicBezTo>
                          <a:pt x="281" y="607"/>
                          <a:pt x="281" y="607"/>
                          <a:pt x="281" y="607"/>
                        </a:cubicBezTo>
                        <a:cubicBezTo>
                          <a:pt x="281" y="609"/>
                          <a:pt x="281" y="609"/>
                          <a:pt x="281" y="609"/>
                        </a:cubicBezTo>
                        <a:cubicBezTo>
                          <a:pt x="281" y="611"/>
                          <a:pt x="279" y="612"/>
                          <a:pt x="279" y="614"/>
                        </a:cubicBezTo>
                        <a:cubicBezTo>
                          <a:pt x="279" y="621"/>
                          <a:pt x="286" y="623"/>
                          <a:pt x="286" y="630"/>
                        </a:cubicBezTo>
                        <a:cubicBezTo>
                          <a:pt x="286" y="633"/>
                          <a:pt x="281" y="633"/>
                          <a:pt x="281" y="635"/>
                        </a:cubicBezTo>
                        <a:cubicBezTo>
                          <a:pt x="281" y="637"/>
                          <a:pt x="282" y="637"/>
                          <a:pt x="283" y="638"/>
                        </a:cubicBezTo>
                        <a:cubicBezTo>
                          <a:pt x="281" y="639"/>
                          <a:pt x="280" y="639"/>
                          <a:pt x="278" y="640"/>
                        </a:cubicBezTo>
                        <a:cubicBezTo>
                          <a:pt x="279" y="641"/>
                          <a:pt x="279" y="642"/>
                          <a:pt x="281" y="643"/>
                        </a:cubicBezTo>
                        <a:cubicBezTo>
                          <a:pt x="283" y="644"/>
                          <a:pt x="285" y="643"/>
                          <a:pt x="285" y="645"/>
                        </a:cubicBezTo>
                        <a:cubicBezTo>
                          <a:pt x="285" y="648"/>
                          <a:pt x="285" y="650"/>
                          <a:pt x="283" y="653"/>
                        </a:cubicBezTo>
                        <a:cubicBezTo>
                          <a:pt x="280" y="650"/>
                          <a:pt x="279" y="648"/>
                          <a:pt x="276" y="645"/>
                        </a:cubicBezTo>
                        <a:cubicBezTo>
                          <a:pt x="275" y="645"/>
                          <a:pt x="275" y="645"/>
                          <a:pt x="275" y="645"/>
                        </a:cubicBezTo>
                        <a:cubicBezTo>
                          <a:pt x="275" y="648"/>
                          <a:pt x="276" y="649"/>
                          <a:pt x="276" y="652"/>
                        </a:cubicBezTo>
                        <a:cubicBezTo>
                          <a:pt x="276" y="653"/>
                          <a:pt x="276" y="653"/>
                          <a:pt x="276" y="653"/>
                        </a:cubicBezTo>
                        <a:cubicBezTo>
                          <a:pt x="273" y="653"/>
                          <a:pt x="273" y="653"/>
                          <a:pt x="273" y="653"/>
                        </a:cubicBezTo>
                        <a:cubicBezTo>
                          <a:pt x="269" y="653"/>
                          <a:pt x="267" y="652"/>
                          <a:pt x="263" y="652"/>
                        </a:cubicBezTo>
                        <a:cubicBezTo>
                          <a:pt x="260" y="652"/>
                          <a:pt x="259" y="653"/>
                          <a:pt x="256" y="654"/>
                        </a:cubicBezTo>
                        <a:cubicBezTo>
                          <a:pt x="254" y="654"/>
                          <a:pt x="252" y="653"/>
                          <a:pt x="249" y="654"/>
                        </a:cubicBezTo>
                        <a:cubicBezTo>
                          <a:pt x="245" y="656"/>
                          <a:pt x="243" y="658"/>
                          <a:pt x="239" y="659"/>
                        </a:cubicBezTo>
                        <a:cubicBezTo>
                          <a:pt x="235" y="660"/>
                          <a:pt x="235" y="663"/>
                          <a:pt x="232" y="665"/>
                        </a:cubicBezTo>
                        <a:cubicBezTo>
                          <a:pt x="228" y="667"/>
                          <a:pt x="225" y="667"/>
                          <a:pt x="221" y="667"/>
                        </a:cubicBezTo>
                        <a:cubicBezTo>
                          <a:pt x="216" y="667"/>
                          <a:pt x="213" y="664"/>
                          <a:pt x="208" y="664"/>
                        </a:cubicBezTo>
                        <a:cubicBezTo>
                          <a:pt x="204" y="664"/>
                          <a:pt x="206" y="670"/>
                          <a:pt x="204" y="673"/>
                        </a:cubicBezTo>
                        <a:cubicBezTo>
                          <a:pt x="203" y="672"/>
                          <a:pt x="202" y="671"/>
                          <a:pt x="202" y="670"/>
                        </a:cubicBezTo>
                        <a:cubicBezTo>
                          <a:pt x="202" y="667"/>
                          <a:pt x="202" y="667"/>
                          <a:pt x="202" y="667"/>
                        </a:cubicBezTo>
                        <a:cubicBezTo>
                          <a:pt x="202" y="665"/>
                          <a:pt x="204" y="665"/>
                          <a:pt x="204" y="663"/>
                        </a:cubicBezTo>
                        <a:cubicBezTo>
                          <a:pt x="204" y="662"/>
                          <a:pt x="204" y="662"/>
                          <a:pt x="204" y="662"/>
                        </a:cubicBezTo>
                        <a:cubicBezTo>
                          <a:pt x="202" y="663"/>
                          <a:pt x="198" y="663"/>
                          <a:pt x="198" y="666"/>
                        </a:cubicBezTo>
                        <a:cubicBezTo>
                          <a:pt x="198" y="667"/>
                          <a:pt x="200" y="667"/>
                          <a:pt x="201" y="668"/>
                        </a:cubicBezTo>
                        <a:cubicBezTo>
                          <a:pt x="200" y="668"/>
                          <a:pt x="199" y="668"/>
                          <a:pt x="198" y="669"/>
                        </a:cubicBezTo>
                        <a:cubicBezTo>
                          <a:pt x="199" y="670"/>
                          <a:pt x="199" y="670"/>
                          <a:pt x="199" y="672"/>
                        </a:cubicBezTo>
                        <a:cubicBezTo>
                          <a:pt x="199" y="675"/>
                          <a:pt x="196" y="676"/>
                          <a:pt x="195" y="679"/>
                        </a:cubicBezTo>
                        <a:cubicBezTo>
                          <a:pt x="194" y="682"/>
                          <a:pt x="194" y="686"/>
                          <a:pt x="191" y="686"/>
                        </a:cubicBezTo>
                        <a:cubicBezTo>
                          <a:pt x="189" y="686"/>
                          <a:pt x="188" y="683"/>
                          <a:pt x="186" y="683"/>
                        </a:cubicBezTo>
                        <a:cubicBezTo>
                          <a:pt x="180" y="683"/>
                          <a:pt x="180" y="691"/>
                          <a:pt x="174" y="691"/>
                        </a:cubicBezTo>
                        <a:cubicBezTo>
                          <a:pt x="170" y="691"/>
                          <a:pt x="167" y="690"/>
                          <a:pt x="165" y="688"/>
                        </a:cubicBezTo>
                        <a:cubicBezTo>
                          <a:pt x="165" y="683"/>
                          <a:pt x="165" y="683"/>
                          <a:pt x="165" y="683"/>
                        </a:cubicBezTo>
                        <a:cubicBezTo>
                          <a:pt x="165" y="682"/>
                          <a:pt x="165" y="682"/>
                          <a:pt x="166" y="681"/>
                        </a:cubicBezTo>
                        <a:cubicBezTo>
                          <a:pt x="160" y="681"/>
                          <a:pt x="160" y="681"/>
                          <a:pt x="160" y="681"/>
                        </a:cubicBezTo>
                        <a:cubicBezTo>
                          <a:pt x="157" y="681"/>
                          <a:pt x="156" y="684"/>
                          <a:pt x="153" y="684"/>
                        </a:cubicBezTo>
                        <a:cubicBezTo>
                          <a:pt x="153" y="682"/>
                          <a:pt x="155" y="682"/>
                          <a:pt x="156" y="680"/>
                        </a:cubicBezTo>
                        <a:cubicBezTo>
                          <a:pt x="157" y="678"/>
                          <a:pt x="158" y="676"/>
                          <a:pt x="160" y="676"/>
                        </a:cubicBezTo>
                        <a:cubicBezTo>
                          <a:pt x="162" y="676"/>
                          <a:pt x="163" y="677"/>
                          <a:pt x="164" y="678"/>
                        </a:cubicBezTo>
                        <a:cubicBezTo>
                          <a:pt x="165" y="675"/>
                          <a:pt x="166" y="673"/>
                          <a:pt x="169" y="671"/>
                        </a:cubicBezTo>
                        <a:cubicBezTo>
                          <a:pt x="172" y="668"/>
                          <a:pt x="175" y="669"/>
                          <a:pt x="178" y="666"/>
                        </a:cubicBezTo>
                        <a:cubicBezTo>
                          <a:pt x="180" y="663"/>
                          <a:pt x="180" y="660"/>
                          <a:pt x="180" y="657"/>
                        </a:cubicBezTo>
                        <a:cubicBezTo>
                          <a:pt x="181" y="654"/>
                          <a:pt x="182" y="653"/>
                          <a:pt x="182" y="650"/>
                        </a:cubicBezTo>
                        <a:cubicBezTo>
                          <a:pt x="182" y="648"/>
                          <a:pt x="180" y="647"/>
                          <a:pt x="180" y="645"/>
                        </a:cubicBezTo>
                        <a:cubicBezTo>
                          <a:pt x="180" y="642"/>
                          <a:pt x="184" y="642"/>
                          <a:pt x="185" y="639"/>
                        </a:cubicBezTo>
                        <a:cubicBezTo>
                          <a:pt x="187" y="636"/>
                          <a:pt x="189" y="632"/>
                          <a:pt x="193" y="632"/>
                        </a:cubicBezTo>
                        <a:cubicBezTo>
                          <a:pt x="196" y="632"/>
                          <a:pt x="198" y="633"/>
                          <a:pt x="200" y="635"/>
                        </a:cubicBezTo>
                        <a:cubicBezTo>
                          <a:pt x="201" y="635"/>
                          <a:pt x="201" y="635"/>
                          <a:pt x="201" y="635"/>
                        </a:cubicBezTo>
                        <a:cubicBezTo>
                          <a:pt x="199" y="630"/>
                          <a:pt x="200" y="626"/>
                          <a:pt x="198" y="621"/>
                        </a:cubicBezTo>
                        <a:cubicBezTo>
                          <a:pt x="197" y="618"/>
                          <a:pt x="195" y="617"/>
                          <a:pt x="195" y="613"/>
                        </a:cubicBezTo>
                        <a:cubicBezTo>
                          <a:pt x="195" y="610"/>
                          <a:pt x="198" y="610"/>
                          <a:pt x="200" y="608"/>
                        </a:cubicBezTo>
                        <a:cubicBezTo>
                          <a:pt x="200" y="608"/>
                          <a:pt x="200" y="609"/>
                          <a:pt x="200" y="609"/>
                        </a:cubicBezTo>
                        <a:cubicBezTo>
                          <a:pt x="200" y="612"/>
                          <a:pt x="200" y="612"/>
                          <a:pt x="200" y="612"/>
                        </a:cubicBezTo>
                        <a:cubicBezTo>
                          <a:pt x="199" y="616"/>
                          <a:pt x="199" y="616"/>
                          <a:pt x="199" y="616"/>
                        </a:cubicBezTo>
                        <a:cubicBezTo>
                          <a:pt x="200" y="616"/>
                          <a:pt x="200" y="617"/>
                          <a:pt x="200" y="617"/>
                        </a:cubicBezTo>
                        <a:cubicBezTo>
                          <a:pt x="207" y="615"/>
                          <a:pt x="212" y="611"/>
                          <a:pt x="212" y="603"/>
                        </a:cubicBezTo>
                        <a:cubicBezTo>
                          <a:pt x="212" y="595"/>
                          <a:pt x="209" y="591"/>
                          <a:pt x="205" y="583"/>
                        </a:cubicBezTo>
                        <a:cubicBezTo>
                          <a:pt x="204" y="580"/>
                          <a:pt x="201" y="579"/>
                          <a:pt x="201" y="576"/>
                        </a:cubicBezTo>
                        <a:cubicBezTo>
                          <a:pt x="201" y="573"/>
                          <a:pt x="203" y="572"/>
                          <a:pt x="203" y="570"/>
                        </a:cubicBezTo>
                        <a:cubicBezTo>
                          <a:pt x="203" y="569"/>
                          <a:pt x="202" y="569"/>
                          <a:pt x="202" y="568"/>
                        </a:cubicBezTo>
                        <a:cubicBezTo>
                          <a:pt x="202" y="559"/>
                          <a:pt x="207" y="551"/>
                          <a:pt x="215" y="551"/>
                        </a:cubicBezTo>
                        <a:cubicBezTo>
                          <a:pt x="217" y="551"/>
                          <a:pt x="218" y="551"/>
                          <a:pt x="220" y="551"/>
                        </a:cubicBezTo>
                        <a:close/>
                        <a:moveTo>
                          <a:pt x="296" y="4"/>
                        </a:moveTo>
                        <a:cubicBezTo>
                          <a:pt x="293" y="5"/>
                          <a:pt x="292" y="8"/>
                          <a:pt x="290" y="9"/>
                        </a:cubicBezTo>
                        <a:cubicBezTo>
                          <a:pt x="286" y="12"/>
                          <a:pt x="283" y="15"/>
                          <a:pt x="283" y="20"/>
                        </a:cubicBezTo>
                        <a:cubicBezTo>
                          <a:pt x="283" y="23"/>
                          <a:pt x="285" y="24"/>
                          <a:pt x="285" y="26"/>
                        </a:cubicBezTo>
                        <a:cubicBezTo>
                          <a:pt x="285" y="30"/>
                          <a:pt x="285" y="30"/>
                          <a:pt x="285" y="30"/>
                        </a:cubicBezTo>
                        <a:cubicBezTo>
                          <a:pt x="283" y="39"/>
                          <a:pt x="283" y="39"/>
                          <a:pt x="283" y="39"/>
                        </a:cubicBezTo>
                        <a:cubicBezTo>
                          <a:pt x="285" y="41"/>
                          <a:pt x="288" y="41"/>
                          <a:pt x="288" y="43"/>
                        </a:cubicBezTo>
                        <a:cubicBezTo>
                          <a:pt x="288" y="49"/>
                          <a:pt x="288" y="52"/>
                          <a:pt x="285" y="57"/>
                        </a:cubicBezTo>
                        <a:cubicBezTo>
                          <a:pt x="284" y="59"/>
                          <a:pt x="281" y="59"/>
                          <a:pt x="281" y="62"/>
                        </a:cubicBezTo>
                        <a:cubicBezTo>
                          <a:pt x="281" y="66"/>
                          <a:pt x="287" y="66"/>
                          <a:pt x="287" y="70"/>
                        </a:cubicBezTo>
                        <a:cubicBezTo>
                          <a:pt x="287" y="73"/>
                          <a:pt x="285" y="75"/>
                          <a:pt x="285" y="78"/>
                        </a:cubicBezTo>
                        <a:cubicBezTo>
                          <a:pt x="285" y="85"/>
                          <a:pt x="291" y="87"/>
                          <a:pt x="296" y="93"/>
                        </a:cubicBezTo>
                        <a:cubicBezTo>
                          <a:pt x="298" y="96"/>
                          <a:pt x="298" y="99"/>
                          <a:pt x="298" y="103"/>
                        </a:cubicBezTo>
                        <a:cubicBezTo>
                          <a:pt x="298" y="105"/>
                          <a:pt x="298" y="109"/>
                          <a:pt x="295" y="110"/>
                        </a:cubicBezTo>
                        <a:cubicBezTo>
                          <a:pt x="292" y="109"/>
                          <a:pt x="292" y="109"/>
                          <a:pt x="292" y="109"/>
                        </a:cubicBezTo>
                        <a:cubicBezTo>
                          <a:pt x="288" y="109"/>
                          <a:pt x="288" y="109"/>
                          <a:pt x="288" y="109"/>
                        </a:cubicBezTo>
                        <a:cubicBezTo>
                          <a:pt x="282" y="109"/>
                          <a:pt x="281" y="115"/>
                          <a:pt x="280" y="120"/>
                        </a:cubicBezTo>
                        <a:cubicBezTo>
                          <a:pt x="278" y="124"/>
                          <a:pt x="275" y="127"/>
                          <a:pt x="275" y="132"/>
                        </a:cubicBezTo>
                        <a:cubicBezTo>
                          <a:pt x="275" y="132"/>
                          <a:pt x="276" y="132"/>
                          <a:pt x="276" y="133"/>
                        </a:cubicBezTo>
                        <a:cubicBezTo>
                          <a:pt x="276" y="135"/>
                          <a:pt x="274" y="136"/>
                          <a:pt x="272" y="137"/>
                        </a:cubicBezTo>
                        <a:cubicBezTo>
                          <a:pt x="269" y="140"/>
                          <a:pt x="271" y="144"/>
                          <a:pt x="271" y="148"/>
                        </a:cubicBezTo>
                        <a:cubicBezTo>
                          <a:pt x="271" y="170"/>
                          <a:pt x="271" y="170"/>
                          <a:pt x="271" y="170"/>
                        </a:cubicBezTo>
                        <a:cubicBezTo>
                          <a:pt x="281" y="171"/>
                          <a:pt x="286" y="174"/>
                          <a:pt x="297" y="173"/>
                        </a:cubicBezTo>
                        <a:cubicBezTo>
                          <a:pt x="296" y="175"/>
                          <a:pt x="297" y="175"/>
                          <a:pt x="297" y="177"/>
                        </a:cubicBezTo>
                        <a:cubicBezTo>
                          <a:pt x="297" y="179"/>
                          <a:pt x="297" y="181"/>
                          <a:pt x="296" y="183"/>
                        </a:cubicBezTo>
                        <a:cubicBezTo>
                          <a:pt x="294" y="185"/>
                          <a:pt x="292" y="185"/>
                          <a:pt x="292" y="187"/>
                        </a:cubicBezTo>
                        <a:cubicBezTo>
                          <a:pt x="292" y="192"/>
                          <a:pt x="287" y="193"/>
                          <a:pt x="285" y="198"/>
                        </a:cubicBezTo>
                        <a:cubicBezTo>
                          <a:pt x="290" y="199"/>
                          <a:pt x="289" y="205"/>
                          <a:pt x="291" y="210"/>
                        </a:cubicBezTo>
                        <a:cubicBezTo>
                          <a:pt x="291" y="213"/>
                          <a:pt x="295" y="212"/>
                          <a:pt x="297" y="215"/>
                        </a:cubicBezTo>
                        <a:cubicBezTo>
                          <a:pt x="298" y="217"/>
                          <a:pt x="297" y="218"/>
                          <a:pt x="297" y="220"/>
                        </a:cubicBezTo>
                        <a:cubicBezTo>
                          <a:pt x="297" y="222"/>
                          <a:pt x="299" y="222"/>
                          <a:pt x="299" y="223"/>
                        </a:cubicBezTo>
                        <a:cubicBezTo>
                          <a:pt x="301" y="230"/>
                          <a:pt x="301" y="233"/>
                          <a:pt x="302" y="240"/>
                        </a:cubicBezTo>
                        <a:cubicBezTo>
                          <a:pt x="305" y="240"/>
                          <a:pt x="305" y="240"/>
                          <a:pt x="305" y="240"/>
                        </a:cubicBezTo>
                        <a:cubicBezTo>
                          <a:pt x="307" y="240"/>
                          <a:pt x="308" y="239"/>
                          <a:pt x="310" y="239"/>
                        </a:cubicBezTo>
                        <a:cubicBezTo>
                          <a:pt x="314" y="239"/>
                          <a:pt x="316" y="240"/>
                          <a:pt x="320" y="239"/>
                        </a:cubicBezTo>
                        <a:cubicBezTo>
                          <a:pt x="320" y="243"/>
                          <a:pt x="319" y="245"/>
                          <a:pt x="321" y="248"/>
                        </a:cubicBezTo>
                        <a:cubicBezTo>
                          <a:pt x="323" y="250"/>
                          <a:pt x="325" y="251"/>
                          <a:pt x="329" y="251"/>
                        </a:cubicBezTo>
                        <a:cubicBezTo>
                          <a:pt x="330" y="251"/>
                          <a:pt x="330" y="247"/>
                          <a:pt x="331" y="247"/>
                        </a:cubicBezTo>
                        <a:cubicBezTo>
                          <a:pt x="335" y="247"/>
                          <a:pt x="336" y="250"/>
                          <a:pt x="338" y="252"/>
                        </a:cubicBezTo>
                        <a:cubicBezTo>
                          <a:pt x="342" y="255"/>
                          <a:pt x="345" y="256"/>
                          <a:pt x="349" y="257"/>
                        </a:cubicBezTo>
                        <a:cubicBezTo>
                          <a:pt x="351" y="258"/>
                          <a:pt x="353" y="257"/>
                          <a:pt x="354" y="258"/>
                        </a:cubicBezTo>
                        <a:cubicBezTo>
                          <a:pt x="356" y="260"/>
                          <a:pt x="357" y="261"/>
                          <a:pt x="359" y="263"/>
                        </a:cubicBezTo>
                        <a:cubicBezTo>
                          <a:pt x="361" y="265"/>
                          <a:pt x="359" y="269"/>
                          <a:pt x="362" y="269"/>
                        </a:cubicBezTo>
                        <a:cubicBezTo>
                          <a:pt x="363" y="269"/>
                          <a:pt x="364" y="268"/>
                          <a:pt x="365" y="268"/>
                        </a:cubicBezTo>
                        <a:cubicBezTo>
                          <a:pt x="371" y="269"/>
                          <a:pt x="371" y="269"/>
                          <a:pt x="371" y="269"/>
                        </a:cubicBezTo>
                        <a:cubicBezTo>
                          <a:pt x="374" y="267"/>
                          <a:pt x="374" y="264"/>
                          <a:pt x="377" y="263"/>
                        </a:cubicBezTo>
                        <a:cubicBezTo>
                          <a:pt x="378" y="264"/>
                          <a:pt x="379" y="266"/>
                          <a:pt x="380" y="266"/>
                        </a:cubicBezTo>
                        <a:cubicBezTo>
                          <a:pt x="382" y="266"/>
                          <a:pt x="383" y="264"/>
                          <a:pt x="384" y="264"/>
                        </a:cubicBezTo>
                        <a:cubicBezTo>
                          <a:pt x="385" y="268"/>
                          <a:pt x="388" y="268"/>
                          <a:pt x="389" y="272"/>
                        </a:cubicBezTo>
                        <a:cubicBezTo>
                          <a:pt x="390" y="272"/>
                          <a:pt x="390" y="272"/>
                          <a:pt x="390" y="272"/>
                        </a:cubicBezTo>
                        <a:cubicBezTo>
                          <a:pt x="396" y="268"/>
                          <a:pt x="395" y="263"/>
                          <a:pt x="398" y="256"/>
                        </a:cubicBezTo>
                        <a:cubicBezTo>
                          <a:pt x="404" y="243"/>
                          <a:pt x="408" y="235"/>
                          <a:pt x="420" y="226"/>
                        </a:cubicBezTo>
                        <a:cubicBezTo>
                          <a:pt x="423" y="230"/>
                          <a:pt x="424" y="233"/>
                          <a:pt x="426" y="237"/>
                        </a:cubicBezTo>
                        <a:cubicBezTo>
                          <a:pt x="427" y="240"/>
                          <a:pt x="430" y="240"/>
                          <a:pt x="433" y="242"/>
                        </a:cubicBezTo>
                        <a:cubicBezTo>
                          <a:pt x="436" y="244"/>
                          <a:pt x="435" y="248"/>
                          <a:pt x="436" y="252"/>
                        </a:cubicBezTo>
                        <a:cubicBezTo>
                          <a:pt x="437" y="255"/>
                          <a:pt x="442" y="254"/>
                          <a:pt x="442" y="257"/>
                        </a:cubicBezTo>
                        <a:cubicBezTo>
                          <a:pt x="442" y="260"/>
                          <a:pt x="442" y="263"/>
                          <a:pt x="439" y="265"/>
                        </a:cubicBezTo>
                        <a:cubicBezTo>
                          <a:pt x="437" y="266"/>
                          <a:pt x="434" y="265"/>
                          <a:pt x="433" y="267"/>
                        </a:cubicBezTo>
                        <a:cubicBezTo>
                          <a:pt x="432" y="268"/>
                          <a:pt x="433" y="270"/>
                          <a:pt x="432" y="272"/>
                        </a:cubicBezTo>
                        <a:cubicBezTo>
                          <a:pt x="430" y="280"/>
                          <a:pt x="428" y="284"/>
                          <a:pt x="426" y="292"/>
                        </a:cubicBezTo>
                        <a:cubicBezTo>
                          <a:pt x="423" y="299"/>
                          <a:pt x="421" y="304"/>
                          <a:pt x="418" y="312"/>
                        </a:cubicBezTo>
                        <a:cubicBezTo>
                          <a:pt x="417" y="313"/>
                          <a:pt x="415" y="313"/>
                          <a:pt x="414" y="315"/>
                        </a:cubicBezTo>
                        <a:cubicBezTo>
                          <a:pt x="413" y="316"/>
                          <a:pt x="413" y="318"/>
                          <a:pt x="413" y="319"/>
                        </a:cubicBezTo>
                        <a:cubicBezTo>
                          <a:pt x="412" y="323"/>
                          <a:pt x="410" y="325"/>
                          <a:pt x="410" y="330"/>
                        </a:cubicBezTo>
                        <a:cubicBezTo>
                          <a:pt x="410" y="331"/>
                          <a:pt x="411" y="333"/>
                          <a:pt x="411" y="334"/>
                        </a:cubicBezTo>
                        <a:cubicBezTo>
                          <a:pt x="411" y="345"/>
                          <a:pt x="411" y="345"/>
                          <a:pt x="411" y="345"/>
                        </a:cubicBezTo>
                        <a:cubicBezTo>
                          <a:pt x="411" y="349"/>
                          <a:pt x="413" y="351"/>
                          <a:pt x="413" y="355"/>
                        </a:cubicBezTo>
                        <a:cubicBezTo>
                          <a:pt x="413" y="356"/>
                          <a:pt x="412" y="357"/>
                          <a:pt x="412" y="358"/>
                        </a:cubicBezTo>
                        <a:cubicBezTo>
                          <a:pt x="412" y="362"/>
                          <a:pt x="412" y="362"/>
                          <a:pt x="412" y="362"/>
                        </a:cubicBezTo>
                        <a:cubicBezTo>
                          <a:pt x="412" y="362"/>
                          <a:pt x="413" y="362"/>
                          <a:pt x="413" y="362"/>
                        </a:cubicBezTo>
                        <a:cubicBezTo>
                          <a:pt x="415" y="362"/>
                          <a:pt x="416" y="360"/>
                          <a:pt x="419" y="360"/>
                        </a:cubicBezTo>
                        <a:cubicBezTo>
                          <a:pt x="422" y="360"/>
                          <a:pt x="422" y="364"/>
                          <a:pt x="424" y="366"/>
                        </a:cubicBezTo>
                        <a:cubicBezTo>
                          <a:pt x="421" y="377"/>
                          <a:pt x="421" y="377"/>
                          <a:pt x="421" y="377"/>
                        </a:cubicBezTo>
                        <a:cubicBezTo>
                          <a:pt x="422" y="379"/>
                          <a:pt x="424" y="379"/>
                          <a:pt x="424" y="381"/>
                        </a:cubicBezTo>
                        <a:cubicBezTo>
                          <a:pt x="424" y="384"/>
                          <a:pt x="422" y="385"/>
                          <a:pt x="422" y="388"/>
                        </a:cubicBezTo>
                        <a:cubicBezTo>
                          <a:pt x="421" y="389"/>
                          <a:pt x="420" y="389"/>
                          <a:pt x="420" y="390"/>
                        </a:cubicBezTo>
                        <a:cubicBezTo>
                          <a:pt x="420" y="393"/>
                          <a:pt x="422" y="394"/>
                          <a:pt x="423" y="397"/>
                        </a:cubicBezTo>
                        <a:cubicBezTo>
                          <a:pt x="425" y="399"/>
                          <a:pt x="426" y="401"/>
                          <a:pt x="428" y="403"/>
                        </a:cubicBezTo>
                        <a:cubicBezTo>
                          <a:pt x="430" y="404"/>
                          <a:pt x="433" y="403"/>
                          <a:pt x="433" y="405"/>
                        </a:cubicBezTo>
                        <a:cubicBezTo>
                          <a:pt x="433" y="407"/>
                          <a:pt x="433" y="409"/>
                          <a:pt x="431" y="410"/>
                        </a:cubicBezTo>
                        <a:cubicBezTo>
                          <a:pt x="432" y="412"/>
                          <a:pt x="435" y="413"/>
                          <a:pt x="435" y="416"/>
                        </a:cubicBezTo>
                        <a:cubicBezTo>
                          <a:pt x="435" y="420"/>
                          <a:pt x="430" y="421"/>
                          <a:pt x="430" y="425"/>
                        </a:cubicBezTo>
                        <a:cubicBezTo>
                          <a:pt x="430" y="427"/>
                          <a:pt x="432" y="428"/>
                          <a:pt x="434" y="430"/>
                        </a:cubicBezTo>
                        <a:cubicBezTo>
                          <a:pt x="435" y="431"/>
                          <a:pt x="435" y="433"/>
                          <a:pt x="436" y="435"/>
                        </a:cubicBezTo>
                        <a:cubicBezTo>
                          <a:pt x="438" y="437"/>
                          <a:pt x="440" y="439"/>
                          <a:pt x="440" y="442"/>
                        </a:cubicBezTo>
                        <a:cubicBezTo>
                          <a:pt x="440" y="446"/>
                          <a:pt x="440" y="448"/>
                          <a:pt x="440" y="451"/>
                        </a:cubicBezTo>
                        <a:cubicBezTo>
                          <a:pt x="439" y="458"/>
                          <a:pt x="439" y="458"/>
                          <a:pt x="439" y="458"/>
                        </a:cubicBezTo>
                        <a:cubicBezTo>
                          <a:pt x="439" y="460"/>
                          <a:pt x="440" y="461"/>
                          <a:pt x="440" y="463"/>
                        </a:cubicBezTo>
                        <a:cubicBezTo>
                          <a:pt x="440" y="467"/>
                          <a:pt x="438" y="470"/>
                          <a:pt x="436" y="472"/>
                        </a:cubicBezTo>
                        <a:cubicBezTo>
                          <a:pt x="434" y="474"/>
                          <a:pt x="431" y="475"/>
                          <a:pt x="431" y="477"/>
                        </a:cubicBezTo>
                        <a:cubicBezTo>
                          <a:pt x="431" y="481"/>
                          <a:pt x="436" y="482"/>
                          <a:pt x="436" y="485"/>
                        </a:cubicBezTo>
                        <a:cubicBezTo>
                          <a:pt x="436" y="489"/>
                          <a:pt x="434" y="491"/>
                          <a:pt x="434" y="494"/>
                        </a:cubicBezTo>
                        <a:cubicBezTo>
                          <a:pt x="433" y="494"/>
                          <a:pt x="433" y="494"/>
                          <a:pt x="432" y="494"/>
                        </a:cubicBezTo>
                        <a:cubicBezTo>
                          <a:pt x="430" y="494"/>
                          <a:pt x="430" y="494"/>
                          <a:pt x="430" y="494"/>
                        </a:cubicBezTo>
                        <a:cubicBezTo>
                          <a:pt x="424" y="494"/>
                          <a:pt x="424" y="494"/>
                          <a:pt x="424" y="494"/>
                        </a:cubicBezTo>
                        <a:cubicBezTo>
                          <a:pt x="427" y="498"/>
                          <a:pt x="431" y="497"/>
                          <a:pt x="435" y="499"/>
                        </a:cubicBezTo>
                        <a:cubicBezTo>
                          <a:pt x="437" y="500"/>
                          <a:pt x="437" y="502"/>
                          <a:pt x="438" y="503"/>
                        </a:cubicBezTo>
                        <a:cubicBezTo>
                          <a:pt x="442" y="505"/>
                          <a:pt x="445" y="504"/>
                          <a:pt x="450" y="506"/>
                        </a:cubicBezTo>
                        <a:cubicBezTo>
                          <a:pt x="452" y="508"/>
                          <a:pt x="454" y="509"/>
                          <a:pt x="457" y="510"/>
                        </a:cubicBezTo>
                        <a:cubicBezTo>
                          <a:pt x="464" y="512"/>
                          <a:pt x="471" y="513"/>
                          <a:pt x="474" y="520"/>
                        </a:cubicBezTo>
                        <a:cubicBezTo>
                          <a:pt x="470" y="523"/>
                          <a:pt x="468" y="526"/>
                          <a:pt x="464" y="526"/>
                        </a:cubicBezTo>
                        <a:cubicBezTo>
                          <a:pt x="458" y="526"/>
                          <a:pt x="454" y="526"/>
                          <a:pt x="449" y="524"/>
                        </a:cubicBezTo>
                        <a:cubicBezTo>
                          <a:pt x="449" y="524"/>
                          <a:pt x="448" y="525"/>
                          <a:pt x="448" y="525"/>
                        </a:cubicBezTo>
                        <a:cubicBezTo>
                          <a:pt x="448" y="530"/>
                          <a:pt x="451" y="533"/>
                          <a:pt x="451" y="539"/>
                        </a:cubicBezTo>
                        <a:cubicBezTo>
                          <a:pt x="451" y="539"/>
                          <a:pt x="451" y="539"/>
                          <a:pt x="451" y="539"/>
                        </a:cubicBezTo>
                        <a:cubicBezTo>
                          <a:pt x="447" y="539"/>
                          <a:pt x="446" y="544"/>
                          <a:pt x="442" y="546"/>
                        </a:cubicBezTo>
                        <a:cubicBezTo>
                          <a:pt x="428" y="543"/>
                          <a:pt x="428" y="543"/>
                          <a:pt x="428" y="543"/>
                        </a:cubicBezTo>
                        <a:cubicBezTo>
                          <a:pt x="426" y="544"/>
                          <a:pt x="426" y="546"/>
                          <a:pt x="425" y="547"/>
                        </a:cubicBezTo>
                        <a:cubicBezTo>
                          <a:pt x="421" y="548"/>
                          <a:pt x="419" y="548"/>
                          <a:pt x="415" y="548"/>
                        </a:cubicBezTo>
                        <a:cubicBezTo>
                          <a:pt x="412" y="548"/>
                          <a:pt x="410" y="548"/>
                          <a:pt x="406" y="548"/>
                        </a:cubicBezTo>
                        <a:cubicBezTo>
                          <a:pt x="401" y="548"/>
                          <a:pt x="398" y="545"/>
                          <a:pt x="392" y="545"/>
                        </a:cubicBezTo>
                        <a:cubicBezTo>
                          <a:pt x="391" y="545"/>
                          <a:pt x="390" y="545"/>
                          <a:pt x="388" y="545"/>
                        </a:cubicBezTo>
                        <a:cubicBezTo>
                          <a:pt x="385" y="545"/>
                          <a:pt x="382" y="544"/>
                          <a:pt x="382" y="541"/>
                        </a:cubicBezTo>
                        <a:cubicBezTo>
                          <a:pt x="382" y="536"/>
                          <a:pt x="382" y="536"/>
                          <a:pt x="382" y="536"/>
                        </a:cubicBezTo>
                        <a:cubicBezTo>
                          <a:pt x="382" y="533"/>
                          <a:pt x="380" y="532"/>
                          <a:pt x="378" y="530"/>
                        </a:cubicBezTo>
                        <a:cubicBezTo>
                          <a:pt x="375" y="527"/>
                          <a:pt x="373" y="524"/>
                          <a:pt x="369" y="524"/>
                        </a:cubicBezTo>
                        <a:cubicBezTo>
                          <a:pt x="364" y="524"/>
                          <a:pt x="364" y="524"/>
                          <a:pt x="364" y="524"/>
                        </a:cubicBezTo>
                        <a:cubicBezTo>
                          <a:pt x="356" y="524"/>
                          <a:pt x="352" y="527"/>
                          <a:pt x="345" y="529"/>
                        </a:cubicBezTo>
                        <a:cubicBezTo>
                          <a:pt x="343" y="530"/>
                          <a:pt x="342" y="529"/>
                          <a:pt x="340" y="530"/>
                        </a:cubicBezTo>
                        <a:cubicBezTo>
                          <a:pt x="338" y="531"/>
                          <a:pt x="338" y="532"/>
                          <a:pt x="337" y="533"/>
                        </a:cubicBezTo>
                        <a:cubicBezTo>
                          <a:pt x="335" y="536"/>
                          <a:pt x="333" y="537"/>
                          <a:pt x="330" y="537"/>
                        </a:cubicBezTo>
                        <a:cubicBezTo>
                          <a:pt x="322" y="537"/>
                          <a:pt x="318" y="532"/>
                          <a:pt x="310" y="532"/>
                        </a:cubicBezTo>
                        <a:cubicBezTo>
                          <a:pt x="307" y="532"/>
                          <a:pt x="308" y="538"/>
                          <a:pt x="306" y="538"/>
                        </a:cubicBezTo>
                        <a:cubicBezTo>
                          <a:pt x="303" y="538"/>
                          <a:pt x="303" y="534"/>
                          <a:pt x="301" y="533"/>
                        </a:cubicBezTo>
                        <a:cubicBezTo>
                          <a:pt x="299" y="532"/>
                          <a:pt x="297" y="533"/>
                          <a:pt x="295" y="531"/>
                        </a:cubicBezTo>
                        <a:cubicBezTo>
                          <a:pt x="294" y="530"/>
                          <a:pt x="295" y="528"/>
                          <a:pt x="294" y="526"/>
                        </a:cubicBezTo>
                        <a:cubicBezTo>
                          <a:pt x="293" y="523"/>
                          <a:pt x="291" y="521"/>
                          <a:pt x="287" y="521"/>
                        </a:cubicBezTo>
                        <a:cubicBezTo>
                          <a:pt x="287" y="520"/>
                          <a:pt x="287" y="520"/>
                          <a:pt x="287" y="520"/>
                        </a:cubicBezTo>
                        <a:cubicBezTo>
                          <a:pt x="287" y="519"/>
                          <a:pt x="288" y="518"/>
                          <a:pt x="288" y="517"/>
                        </a:cubicBezTo>
                        <a:cubicBezTo>
                          <a:pt x="288" y="515"/>
                          <a:pt x="286" y="514"/>
                          <a:pt x="285" y="514"/>
                        </a:cubicBezTo>
                        <a:cubicBezTo>
                          <a:pt x="292" y="507"/>
                          <a:pt x="301" y="512"/>
                          <a:pt x="307" y="506"/>
                        </a:cubicBezTo>
                        <a:cubicBezTo>
                          <a:pt x="305" y="503"/>
                          <a:pt x="304" y="501"/>
                          <a:pt x="304" y="498"/>
                        </a:cubicBezTo>
                        <a:cubicBezTo>
                          <a:pt x="304" y="497"/>
                          <a:pt x="304" y="496"/>
                          <a:pt x="304" y="495"/>
                        </a:cubicBezTo>
                        <a:cubicBezTo>
                          <a:pt x="302" y="497"/>
                          <a:pt x="300" y="498"/>
                          <a:pt x="298" y="500"/>
                        </a:cubicBezTo>
                        <a:cubicBezTo>
                          <a:pt x="295" y="502"/>
                          <a:pt x="297" y="505"/>
                          <a:pt x="297" y="509"/>
                        </a:cubicBezTo>
                        <a:cubicBezTo>
                          <a:pt x="296" y="509"/>
                          <a:pt x="295" y="509"/>
                          <a:pt x="294" y="509"/>
                        </a:cubicBezTo>
                        <a:cubicBezTo>
                          <a:pt x="290" y="509"/>
                          <a:pt x="289" y="504"/>
                          <a:pt x="287" y="501"/>
                        </a:cubicBezTo>
                        <a:cubicBezTo>
                          <a:pt x="284" y="495"/>
                          <a:pt x="284" y="491"/>
                          <a:pt x="281" y="485"/>
                        </a:cubicBezTo>
                        <a:cubicBezTo>
                          <a:pt x="278" y="481"/>
                          <a:pt x="278" y="478"/>
                          <a:pt x="274" y="476"/>
                        </a:cubicBezTo>
                        <a:cubicBezTo>
                          <a:pt x="268" y="472"/>
                          <a:pt x="264" y="472"/>
                          <a:pt x="257" y="472"/>
                        </a:cubicBezTo>
                        <a:cubicBezTo>
                          <a:pt x="254" y="472"/>
                          <a:pt x="254" y="472"/>
                          <a:pt x="254" y="472"/>
                        </a:cubicBezTo>
                        <a:cubicBezTo>
                          <a:pt x="254" y="473"/>
                          <a:pt x="254" y="473"/>
                          <a:pt x="254" y="474"/>
                        </a:cubicBezTo>
                        <a:cubicBezTo>
                          <a:pt x="254" y="477"/>
                          <a:pt x="254" y="480"/>
                          <a:pt x="257" y="482"/>
                        </a:cubicBezTo>
                        <a:cubicBezTo>
                          <a:pt x="256" y="482"/>
                          <a:pt x="256" y="482"/>
                          <a:pt x="256" y="482"/>
                        </a:cubicBezTo>
                        <a:cubicBezTo>
                          <a:pt x="252" y="482"/>
                          <a:pt x="250" y="481"/>
                          <a:pt x="247" y="480"/>
                        </a:cubicBezTo>
                        <a:cubicBezTo>
                          <a:pt x="245" y="479"/>
                          <a:pt x="244" y="476"/>
                          <a:pt x="242" y="476"/>
                        </a:cubicBezTo>
                        <a:cubicBezTo>
                          <a:pt x="241" y="476"/>
                          <a:pt x="241" y="477"/>
                          <a:pt x="240" y="477"/>
                        </a:cubicBezTo>
                        <a:cubicBezTo>
                          <a:pt x="239" y="477"/>
                          <a:pt x="239" y="477"/>
                          <a:pt x="239" y="477"/>
                        </a:cubicBezTo>
                        <a:cubicBezTo>
                          <a:pt x="236" y="476"/>
                          <a:pt x="234" y="477"/>
                          <a:pt x="232" y="477"/>
                        </a:cubicBezTo>
                        <a:cubicBezTo>
                          <a:pt x="231" y="480"/>
                          <a:pt x="232" y="484"/>
                          <a:pt x="229" y="484"/>
                        </a:cubicBezTo>
                        <a:cubicBezTo>
                          <a:pt x="226" y="484"/>
                          <a:pt x="226" y="479"/>
                          <a:pt x="223" y="479"/>
                        </a:cubicBezTo>
                        <a:cubicBezTo>
                          <a:pt x="220" y="479"/>
                          <a:pt x="220" y="484"/>
                          <a:pt x="217" y="484"/>
                        </a:cubicBezTo>
                        <a:cubicBezTo>
                          <a:pt x="214" y="484"/>
                          <a:pt x="213" y="482"/>
                          <a:pt x="211" y="481"/>
                        </a:cubicBezTo>
                        <a:cubicBezTo>
                          <a:pt x="207" y="478"/>
                          <a:pt x="205" y="477"/>
                          <a:pt x="203" y="473"/>
                        </a:cubicBezTo>
                        <a:cubicBezTo>
                          <a:pt x="203" y="470"/>
                          <a:pt x="199" y="470"/>
                          <a:pt x="199" y="468"/>
                        </a:cubicBezTo>
                        <a:cubicBezTo>
                          <a:pt x="199" y="465"/>
                          <a:pt x="202" y="463"/>
                          <a:pt x="205" y="463"/>
                        </a:cubicBezTo>
                        <a:cubicBezTo>
                          <a:pt x="205" y="462"/>
                          <a:pt x="205" y="461"/>
                          <a:pt x="205" y="460"/>
                        </a:cubicBezTo>
                        <a:cubicBezTo>
                          <a:pt x="205" y="456"/>
                          <a:pt x="203" y="454"/>
                          <a:pt x="200" y="451"/>
                        </a:cubicBezTo>
                        <a:cubicBezTo>
                          <a:pt x="196" y="446"/>
                          <a:pt x="193" y="443"/>
                          <a:pt x="187" y="440"/>
                        </a:cubicBezTo>
                        <a:cubicBezTo>
                          <a:pt x="177" y="435"/>
                          <a:pt x="173" y="427"/>
                          <a:pt x="162" y="427"/>
                        </a:cubicBezTo>
                        <a:cubicBezTo>
                          <a:pt x="159" y="427"/>
                          <a:pt x="158" y="431"/>
                          <a:pt x="155" y="433"/>
                        </a:cubicBezTo>
                        <a:cubicBezTo>
                          <a:pt x="152" y="434"/>
                          <a:pt x="150" y="435"/>
                          <a:pt x="149" y="437"/>
                        </a:cubicBezTo>
                        <a:cubicBezTo>
                          <a:pt x="146" y="443"/>
                          <a:pt x="147" y="451"/>
                          <a:pt x="140" y="451"/>
                        </a:cubicBezTo>
                        <a:cubicBezTo>
                          <a:pt x="133" y="451"/>
                          <a:pt x="133" y="451"/>
                          <a:pt x="133" y="451"/>
                        </a:cubicBezTo>
                        <a:cubicBezTo>
                          <a:pt x="129" y="451"/>
                          <a:pt x="127" y="452"/>
                          <a:pt x="122" y="452"/>
                        </a:cubicBezTo>
                        <a:cubicBezTo>
                          <a:pt x="117" y="452"/>
                          <a:pt x="117" y="452"/>
                          <a:pt x="117" y="452"/>
                        </a:cubicBezTo>
                        <a:cubicBezTo>
                          <a:pt x="115" y="452"/>
                          <a:pt x="114" y="452"/>
                          <a:pt x="112" y="452"/>
                        </a:cubicBezTo>
                        <a:cubicBezTo>
                          <a:pt x="103" y="452"/>
                          <a:pt x="98" y="445"/>
                          <a:pt x="89" y="445"/>
                        </a:cubicBezTo>
                        <a:cubicBezTo>
                          <a:pt x="86" y="445"/>
                          <a:pt x="85" y="445"/>
                          <a:pt x="83" y="445"/>
                        </a:cubicBezTo>
                        <a:cubicBezTo>
                          <a:pt x="79" y="445"/>
                          <a:pt x="78" y="441"/>
                          <a:pt x="74" y="441"/>
                        </a:cubicBezTo>
                        <a:cubicBezTo>
                          <a:pt x="70" y="441"/>
                          <a:pt x="70" y="441"/>
                          <a:pt x="70" y="441"/>
                        </a:cubicBezTo>
                        <a:cubicBezTo>
                          <a:pt x="67" y="441"/>
                          <a:pt x="65" y="443"/>
                          <a:pt x="62" y="443"/>
                        </a:cubicBezTo>
                        <a:cubicBezTo>
                          <a:pt x="58" y="443"/>
                          <a:pt x="56" y="441"/>
                          <a:pt x="53" y="441"/>
                        </a:cubicBezTo>
                        <a:cubicBezTo>
                          <a:pt x="44" y="441"/>
                          <a:pt x="44" y="441"/>
                          <a:pt x="44" y="441"/>
                        </a:cubicBezTo>
                        <a:cubicBezTo>
                          <a:pt x="37" y="441"/>
                          <a:pt x="34" y="435"/>
                          <a:pt x="30" y="429"/>
                        </a:cubicBezTo>
                        <a:cubicBezTo>
                          <a:pt x="29" y="425"/>
                          <a:pt x="25" y="424"/>
                          <a:pt x="25" y="421"/>
                        </a:cubicBezTo>
                        <a:cubicBezTo>
                          <a:pt x="25" y="419"/>
                          <a:pt x="27" y="417"/>
                          <a:pt x="29" y="417"/>
                        </a:cubicBezTo>
                        <a:cubicBezTo>
                          <a:pt x="30" y="417"/>
                          <a:pt x="31" y="417"/>
                          <a:pt x="32" y="417"/>
                        </a:cubicBezTo>
                        <a:cubicBezTo>
                          <a:pt x="33" y="417"/>
                          <a:pt x="33" y="417"/>
                          <a:pt x="35" y="417"/>
                        </a:cubicBezTo>
                        <a:cubicBezTo>
                          <a:pt x="37" y="417"/>
                          <a:pt x="38" y="420"/>
                          <a:pt x="39" y="423"/>
                        </a:cubicBezTo>
                        <a:cubicBezTo>
                          <a:pt x="40" y="420"/>
                          <a:pt x="43" y="419"/>
                          <a:pt x="43" y="416"/>
                        </a:cubicBezTo>
                        <a:cubicBezTo>
                          <a:pt x="43" y="415"/>
                          <a:pt x="43" y="415"/>
                          <a:pt x="43" y="414"/>
                        </a:cubicBezTo>
                        <a:cubicBezTo>
                          <a:pt x="43" y="413"/>
                          <a:pt x="43" y="413"/>
                          <a:pt x="43" y="412"/>
                        </a:cubicBezTo>
                        <a:cubicBezTo>
                          <a:pt x="43" y="410"/>
                          <a:pt x="42" y="409"/>
                          <a:pt x="41" y="407"/>
                        </a:cubicBezTo>
                        <a:cubicBezTo>
                          <a:pt x="40" y="409"/>
                          <a:pt x="38" y="410"/>
                          <a:pt x="36" y="410"/>
                        </a:cubicBezTo>
                        <a:cubicBezTo>
                          <a:pt x="34" y="410"/>
                          <a:pt x="33" y="409"/>
                          <a:pt x="32" y="409"/>
                        </a:cubicBezTo>
                        <a:cubicBezTo>
                          <a:pt x="28" y="409"/>
                          <a:pt x="27" y="413"/>
                          <a:pt x="24" y="414"/>
                        </a:cubicBezTo>
                        <a:cubicBezTo>
                          <a:pt x="23" y="414"/>
                          <a:pt x="23" y="414"/>
                          <a:pt x="23" y="414"/>
                        </a:cubicBezTo>
                        <a:cubicBezTo>
                          <a:pt x="23" y="408"/>
                          <a:pt x="23" y="408"/>
                          <a:pt x="23" y="408"/>
                        </a:cubicBezTo>
                        <a:cubicBezTo>
                          <a:pt x="23" y="402"/>
                          <a:pt x="26" y="399"/>
                          <a:pt x="28" y="394"/>
                        </a:cubicBezTo>
                        <a:cubicBezTo>
                          <a:pt x="29" y="389"/>
                          <a:pt x="34" y="388"/>
                          <a:pt x="39" y="387"/>
                        </a:cubicBezTo>
                        <a:cubicBezTo>
                          <a:pt x="44" y="386"/>
                          <a:pt x="47" y="385"/>
                          <a:pt x="52" y="385"/>
                        </a:cubicBezTo>
                        <a:cubicBezTo>
                          <a:pt x="52" y="383"/>
                          <a:pt x="53" y="379"/>
                          <a:pt x="50" y="379"/>
                        </a:cubicBezTo>
                        <a:cubicBezTo>
                          <a:pt x="47" y="379"/>
                          <a:pt x="45" y="382"/>
                          <a:pt x="42" y="382"/>
                        </a:cubicBezTo>
                        <a:cubicBezTo>
                          <a:pt x="40" y="382"/>
                          <a:pt x="38" y="381"/>
                          <a:pt x="36" y="380"/>
                        </a:cubicBezTo>
                        <a:cubicBezTo>
                          <a:pt x="36" y="379"/>
                          <a:pt x="36" y="379"/>
                          <a:pt x="36" y="379"/>
                        </a:cubicBezTo>
                        <a:cubicBezTo>
                          <a:pt x="36" y="376"/>
                          <a:pt x="37" y="374"/>
                          <a:pt x="38" y="371"/>
                        </a:cubicBezTo>
                        <a:cubicBezTo>
                          <a:pt x="35" y="375"/>
                          <a:pt x="34" y="379"/>
                          <a:pt x="31" y="383"/>
                        </a:cubicBezTo>
                        <a:cubicBezTo>
                          <a:pt x="29" y="384"/>
                          <a:pt x="27" y="385"/>
                          <a:pt x="26" y="387"/>
                        </a:cubicBezTo>
                        <a:cubicBezTo>
                          <a:pt x="24" y="390"/>
                          <a:pt x="24" y="393"/>
                          <a:pt x="21" y="395"/>
                        </a:cubicBezTo>
                        <a:cubicBezTo>
                          <a:pt x="20" y="393"/>
                          <a:pt x="19" y="390"/>
                          <a:pt x="16" y="390"/>
                        </a:cubicBezTo>
                        <a:cubicBezTo>
                          <a:pt x="12" y="390"/>
                          <a:pt x="10" y="394"/>
                          <a:pt x="5" y="396"/>
                        </a:cubicBezTo>
                        <a:cubicBezTo>
                          <a:pt x="5" y="385"/>
                          <a:pt x="5" y="385"/>
                          <a:pt x="5" y="385"/>
                        </a:cubicBezTo>
                        <a:cubicBezTo>
                          <a:pt x="5" y="376"/>
                          <a:pt x="0" y="371"/>
                          <a:pt x="0" y="362"/>
                        </a:cubicBezTo>
                        <a:cubicBezTo>
                          <a:pt x="0" y="359"/>
                          <a:pt x="0" y="357"/>
                          <a:pt x="1" y="354"/>
                        </a:cubicBezTo>
                        <a:cubicBezTo>
                          <a:pt x="3" y="350"/>
                          <a:pt x="6" y="350"/>
                          <a:pt x="10" y="348"/>
                        </a:cubicBezTo>
                        <a:cubicBezTo>
                          <a:pt x="13" y="347"/>
                          <a:pt x="14" y="346"/>
                          <a:pt x="16" y="346"/>
                        </a:cubicBezTo>
                        <a:cubicBezTo>
                          <a:pt x="22" y="345"/>
                          <a:pt x="25" y="347"/>
                          <a:pt x="30" y="344"/>
                        </a:cubicBezTo>
                        <a:cubicBezTo>
                          <a:pt x="30" y="343"/>
                          <a:pt x="30" y="343"/>
                          <a:pt x="30" y="343"/>
                        </a:cubicBezTo>
                        <a:cubicBezTo>
                          <a:pt x="28" y="342"/>
                          <a:pt x="26" y="343"/>
                          <a:pt x="25" y="341"/>
                        </a:cubicBezTo>
                        <a:cubicBezTo>
                          <a:pt x="27" y="341"/>
                          <a:pt x="28" y="341"/>
                          <a:pt x="30" y="341"/>
                        </a:cubicBezTo>
                        <a:cubicBezTo>
                          <a:pt x="36" y="341"/>
                          <a:pt x="38" y="336"/>
                          <a:pt x="44" y="336"/>
                        </a:cubicBezTo>
                        <a:cubicBezTo>
                          <a:pt x="48" y="336"/>
                          <a:pt x="48" y="336"/>
                          <a:pt x="48" y="336"/>
                        </a:cubicBezTo>
                        <a:cubicBezTo>
                          <a:pt x="51" y="336"/>
                          <a:pt x="52" y="335"/>
                          <a:pt x="54" y="334"/>
                        </a:cubicBezTo>
                        <a:cubicBezTo>
                          <a:pt x="53" y="337"/>
                          <a:pt x="52" y="338"/>
                          <a:pt x="51" y="340"/>
                        </a:cubicBezTo>
                        <a:cubicBezTo>
                          <a:pt x="56" y="340"/>
                          <a:pt x="58" y="338"/>
                          <a:pt x="62" y="336"/>
                        </a:cubicBezTo>
                        <a:cubicBezTo>
                          <a:pt x="61" y="335"/>
                          <a:pt x="59" y="335"/>
                          <a:pt x="58" y="335"/>
                        </a:cubicBezTo>
                        <a:cubicBezTo>
                          <a:pt x="58" y="334"/>
                          <a:pt x="57" y="334"/>
                          <a:pt x="57" y="333"/>
                        </a:cubicBezTo>
                        <a:cubicBezTo>
                          <a:pt x="57" y="329"/>
                          <a:pt x="62" y="329"/>
                          <a:pt x="65" y="326"/>
                        </a:cubicBezTo>
                        <a:cubicBezTo>
                          <a:pt x="64" y="326"/>
                          <a:pt x="63" y="325"/>
                          <a:pt x="62" y="325"/>
                        </a:cubicBezTo>
                        <a:cubicBezTo>
                          <a:pt x="56" y="325"/>
                          <a:pt x="54" y="331"/>
                          <a:pt x="48" y="331"/>
                        </a:cubicBezTo>
                        <a:cubicBezTo>
                          <a:pt x="47" y="331"/>
                          <a:pt x="47" y="330"/>
                          <a:pt x="46" y="328"/>
                        </a:cubicBezTo>
                        <a:cubicBezTo>
                          <a:pt x="43" y="332"/>
                          <a:pt x="41" y="335"/>
                          <a:pt x="36" y="335"/>
                        </a:cubicBezTo>
                        <a:cubicBezTo>
                          <a:pt x="35" y="335"/>
                          <a:pt x="34" y="335"/>
                          <a:pt x="33" y="335"/>
                        </a:cubicBezTo>
                        <a:cubicBezTo>
                          <a:pt x="9" y="341"/>
                          <a:pt x="9" y="341"/>
                          <a:pt x="9" y="341"/>
                        </a:cubicBezTo>
                        <a:cubicBezTo>
                          <a:pt x="8" y="340"/>
                          <a:pt x="8" y="340"/>
                          <a:pt x="8" y="340"/>
                        </a:cubicBezTo>
                        <a:cubicBezTo>
                          <a:pt x="8" y="338"/>
                          <a:pt x="10" y="338"/>
                          <a:pt x="12" y="337"/>
                        </a:cubicBezTo>
                        <a:cubicBezTo>
                          <a:pt x="14" y="337"/>
                          <a:pt x="14" y="335"/>
                          <a:pt x="16" y="335"/>
                        </a:cubicBezTo>
                        <a:cubicBezTo>
                          <a:pt x="19" y="335"/>
                          <a:pt x="20" y="336"/>
                          <a:pt x="22" y="336"/>
                        </a:cubicBezTo>
                        <a:cubicBezTo>
                          <a:pt x="23" y="336"/>
                          <a:pt x="23" y="336"/>
                          <a:pt x="24" y="336"/>
                        </a:cubicBezTo>
                        <a:cubicBezTo>
                          <a:pt x="24" y="335"/>
                          <a:pt x="24" y="335"/>
                          <a:pt x="24" y="334"/>
                        </a:cubicBezTo>
                        <a:cubicBezTo>
                          <a:pt x="24" y="328"/>
                          <a:pt x="20" y="326"/>
                          <a:pt x="17" y="321"/>
                        </a:cubicBezTo>
                        <a:cubicBezTo>
                          <a:pt x="13" y="327"/>
                          <a:pt x="9" y="330"/>
                          <a:pt x="3" y="336"/>
                        </a:cubicBezTo>
                        <a:cubicBezTo>
                          <a:pt x="4" y="335"/>
                          <a:pt x="4" y="335"/>
                          <a:pt x="4" y="335"/>
                        </a:cubicBezTo>
                        <a:cubicBezTo>
                          <a:pt x="5" y="331"/>
                          <a:pt x="5" y="329"/>
                          <a:pt x="7" y="325"/>
                        </a:cubicBezTo>
                        <a:cubicBezTo>
                          <a:pt x="8" y="324"/>
                          <a:pt x="9" y="323"/>
                          <a:pt x="10" y="322"/>
                        </a:cubicBezTo>
                        <a:cubicBezTo>
                          <a:pt x="12" y="317"/>
                          <a:pt x="10" y="314"/>
                          <a:pt x="14" y="310"/>
                        </a:cubicBezTo>
                        <a:cubicBezTo>
                          <a:pt x="15" y="309"/>
                          <a:pt x="16" y="310"/>
                          <a:pt x="17" y="309"/>
                        </a:cubicBezTo>
                        <a:cubicBezTo>
                          <a:pt x="19" y="307"/>
                          <a:pt x="21" y="306"/>
                          <a:pt x="24" y="306"/>
                        </a:cubicBezTo>
                        <a:cubicBezTo>
                          <a:pt x="30" y="306"/>
                          <a:pt x="30" y="306"/>
                          <a:pt x="30" y="306"/>
                        </a:cubicBezTo>
                        <a:cubicBezTo>
                          <a:pt x="34" y="306"/>
                          <a:pt x="36" y="302"/>
                          <a:pt x="40" y="302"/>
                        </a:cubicBezTo>
                        <a:cubicBezTo>
                          <a:pt x="41" y="302"/>
                          <a:pt x="41" y="303"/>
                          <a:pt x="42" y="305"/>
                        </a:cubicBezTo>
                        <a:cubicBezTo>
                          <a:pt x="43" y="307"/>
                          <a:pt x="45" y="309"/>
                          <a:pt x="46" y="312"/>
                        </a:cubicBezTo>
                        <a:cubicBezTo>
                          <a:pt x="47" y="306"/>
                          <a:pt x="47" y="306"/>
                          <a:pt x="47" y="306"/>
                        </a:cubicBezTo>
                        <a:cubicBezTo>
                          <a:pt x="46" y="302"/>
                          <a:pt x="46" y="302"/>
                          <a:pt x="46" y="302"/>
                        </a:cubicBezTo>
                        <a:cubicBezTo>
                          <a:pt x="46" y="299"/>
                          <a:pt x="50" y="300"/>
                          <a:pt x="53" y="299"/>
                        </a:cubicBezTo>
                        <a:cubicBezTo>
                          <a:pt x="57" y="297"/>
                          <a:pt x="59" y="295"/>
                          <a:pt x="62" y="293"/>
                        </a:cubicBezTo>
                        <a:cubicBezTo>
                          <a:pt x="65" y="292"/>
                          <a:pt x="68" y="291"/>
                          <a:pt x="69" y="288"/>
                        </a:cubicBezTo>
                        <a:cubicBezTo>
                          <a:pt x="64" y="291"/>
                          <a:pt x="60" y="291"/>
                          <a:pt x="54" y="294"/>
                        </a:cubicBezTo>
                        <a:cubicBezTo>
                          <a:pt x="51" y="295"/>
                          <a:pt x="50" y="299"/>
                          <a:pt x="47" y="299"/>
                        </a:cubicBezTo>
                        <a:cubicBezTo>
                          <a:pt x="42" y="299"/>
                          <a:pt x="40" y="294"/>
                          <a:pt x="40" y="289"/>
                        </a:cubicBezTo>
                        <a:cubicBezTo>
                          <a:pt x="40" y="281"/>
                          <a:pt x="44" y="278"/>
                          <a:pt x="47" y="271"/>
                        </a:cubicBezTo>
                        <a:cubicBezTo>
                          <a:pt x="49" y="263"/>
                          <a:pt x="49" y="254"/>
                          <a:pt x="57" y="254"/>
                        </a:cubicBezTo>
                        <a:cubicBezTo>
                          <a:pt x="60" y="254"/>
                          <a:pt x="61" y="256"/>
                          <a:pt x="64" y="258"/>
                        </a:cubicBezTo>
                        <a:cubicBezTo>
                          <a:pt x="65" y="257"/>
                          <a:pt x="65" y="257"/>
                          <a:pt x="65" y="257"/>
                        </a:cubicBezTo>
                        <a:cubicBezTo>
                          <a:pt x="62" y="253"/>
                          <a:pt x="59" y="251"/>
                          <a:pt x="54" y="250"/>
                        </a:cubicBezTo>
                        <a:cubicBezTo>
                          <a:pt x="56" y="245"/>
                          <a:pt x="57" y="242"/>
                          <a:pt x="60" y="238"/>
                        </a:cubicBezTo>
                        <a:cubicBezTo>
                          <a:pt x="62" y="236"/>
                          <a:pt x="63" y="235"/>
                          <a:pt x="63" y="232"/>
                        </a:cubicBezTo>
                        <a:cubicBezTo>
                          <a:pt x="64" y="230"/>
                          <a:pt x="63" y="227"/>
                          <a:pt x="65" y="227"/>
                        </a:cubicBezTo>
                        <a:cubicBezTo>
                          <a:pt x="67" y="227"/>
                          <a:pt x="68" y="230"/>
                          <a:pt x="70" y="230"/>
                        </a:cubicBezTo>
                        <a:cubicBezTo>
                          <a:pt x="72" y="230"/>
                          <a:pt x="73" y="229"/>
                          <a:pt x="75" y="229"/>
                        </a:cubicBezTo>
                        <a:cubicBezTo>
                          <a:pt x="77" y="229"/>
                          <a:pt x="79" y="230"/>
                          <a:pt x="79" y="233"/>
                        </a:cubicBezTo>
                        <a:cubicBezTo>
                          <a:pt x="79" y="234"/>
                          <a:pt x="78" y="234"/>
                          <a:pt x="77" y="235"/>
                        </a:cubicBezTo>
                        <a:cubicBezTo>
                          <a:pt x="82" y="236"/>
                          <a:pt x="84" y="239"/>
                          <a:pt x="89" y="241"/>
                        </a:cubicBezTo>
                        <a:cubicBezTo>
                          <a:pt x="93" y="242"/>
                          <a:pt x="94" y="243"/>
                          <a:pt x="97" y="245"/>
                        </a:cubicBezTo>
                        <a:cubicBezTo>
                          <a:pt x="110" y="253"/>
                          <a:pt x="99" y="247"/>
                          <a:pt x="95" y="241"/>
                        </a:cubicBezTo>
                        <a:cubicBezTo>
                          <a:pt x="94" y="239"/>
                          <a:pt x="92" y="239"/>
                          <a:pt x="92" y="237"/>
                        </a:cubicBezTo>
                        <a:cubicBezTo>
                          <a:pt x="92" y="228"/>
                          <a:pt x="103" y="229"/>
                          <a:pt x="89" y="232"/>
                        </a:cubicBezTo>
                        <a:cubicBezTo>
                          <a:pt x="87" y="232"/>
                          <a:pt x="86" y="233"/>
                          <a:pt x="85" y="233"/>
                        </a:cubicBezTo>
                        <a:cubicBezTo>
                          <a:pt x="80" y="233"/>
                          <a:pt x="79" y="228"/>
                          <a:pt x="76" y="225"/>
                        </a:cubicBezTo>
                        <a:cubicBezTo>
                          <a:pt x="74" y="223"/>
                          <a:pt x="71" y="222"/>
                          <a:pt x="71" y="218"/>
                        </a:cubicBezTo>
                        <a:cubicBezTo>
                          <a:pt x="71" y="215"/>
                          <a:pt x="74" y="214"/>
                          <a:pt x="76" y="211"/>
                        </a:cubicBezTo>
                        <a:cubicBezTo>
                          <a:pt x="80" y="207"/>
                          <a:pt x="81" y="205"/>
                          <a:pt x="84" y="200"/>
                        </a:cubicBezTo>
                        <a:cubicBezTo>
                          <a:pt x="85" y="200"/>
                          <a:pt x="86" y="201"/>
                          <a:pt x="86" y="202"/>
                        </a:cubicBezTo>
                        <a:cubicBezTo>
                          <a:pt x="86" y="205"/>
                          <a:pt x="84" y="206"/>
                          <a:pt x="84" y="208"/>
                        </a:cubicBezTo>
                        <a:cubicBezTo>
                          <a:pt x="84" y="209"/>
                          <a:pt x="84" y="209"/>
                          <a:pt x="84" y="210"/>
                        </a:cubicBezTo>
                        <a:cubicBezTo>
                          <a:pt x="85" y="216"/>
                          <a:pt x="86" y="221"/>
                          <a:pt x="91" y="225"/>
                        </a:cubicBezTo>
                        <a:cubicBezTo>
                          <a:pt x="89" y="218"/>
                          <a:pt x="86" y="215"/>
                          <a:pt x="86" y="208"/>
                        </a:cubicBezTo>
                        <a:cubicBezTo>
                          <a:pt x="86" y="205"/>
                          <a:pt x="89" y="204"/>
                          <a:pt x="89" y="201"/>
                        </a:cubicBezTo>
                        <a:cubicBezTo>
                          <a:pt x="89" y="200"/>
                          <a:pt x="87" y="200"/>
                          <a:pt x="87" y="199"/>
                        </a:cubicBezTo>
                        <a:cubicBezTo>
                          <a:pt x="87" y="196"/>
                          <a:pt x="89" y="196"/>
                          <a:pt x="90" y="194"/>
                        </a:cubicBezTo>
                        <a:cubicBezTo>
                          <a:pt x="92" y="193"/>
                          <a:pt x="91" y="190"/>
                          <a:pt x="93" y="190"/>
                        </a:cubicBezTo>
                        <a:cubicBezTo>
                          <a:pt x="94" y="190"/>
                          <a:pt x="118" y="208"/>
                          <a:pt x="100" y="190"/>
                        </a:cubicBezTo>
                        <a:cubicBezTo>
                          <a:pt x="99" y="189"/>
                          <a:pt x="97" y="189"/>
                          <a:pt x="96" y="187"/>
                        </a:cubicBezTo>
                        <a:cubicBezTo>
                          <a:pt x="99" y="184"/>
                          <a:pt x="100" y="182"/>
                          <a:pt x="103" y="178"/>
                        </a:cubicBezTo>
                        <a:cubicBezTo>
                          <a:pt x="105" y="180"/>
                          <a:pt x="106" y="182"/>
                          <a:pt x="108" y="185"/>
                        </a:cubicBezTo>
                        <a:cubicBezTo>
                          <a:pt x="109" y="187"/>
                          <a:pt x="112" y="188"/>
                          <a:pt x="113" y="190"/>
                        </a:cubicBezTo>
                        <a:cubicBezTo>
                          <a:pt x="115" y="195"/>
                          <a:pt x="114" y="199"/>
                          <a:pt x="114" y="191"/>
                        </a:cubicBezTo>
                        <a:cubicBezTo>
                          <a:pt x="117" y="186"/>
                          <a:pt x="123" y="186"/>
                          <a:pt x="115" y="187"/>
                        </a:cubicBezTo>
                        <a:cubicBezTo>
                          <a:pt x="111" y="187"/>
                          <a:pt x="110" y="183"/>
                          <a:pt x="108" y="180"/>
                        </a:cubicBezTo>
                        <a:cubicBezTo>
                          <a:pt x="107" y="177"/>
                          <a:pt x="105" y="177"/>
                          <a:pt x="105" y="174"/>
                        </a:cubicBezTo>
                        <a:cubicBezTo>
                          <a:pt x="105" y="174"/>
                          <a:pt x="106" y="174"/>
                          <a:pt x="106" y="173"/>
                        </a:cubicBezTo>
                        <a:cubicBezTo>
                          <a:pt x="108" y="171"/>
                          <a:pt x="108" y="167"/>
                          <a:pt x="112" y="167"/>
                        </a:cubicBezTo>
                        <a:cubicBezTo>
                          <a:pt x="123" y="167"/>
                          <a:pt x="127" y="177"/>
                          <a:pt x="138" y="177"/>
                        </a:cubicBezTo>
                        <a:cubicBezTo>
                          <a:pt x="140" y="177"/>
                          <a:pt x="140" y="177"/>
                          <a:pt x="140" y="177"/>
                        </a:cubicBezTo>
                        <a:cubicBezTo>
                          <a:pt x="140" y="175"/>
                          <a:pt x="140" y="175"/>
                          <a:pt x="140" y="175"/>
                        </a:cubicBezTo>
                        <a:cubicBezTo>
                          <a:pt x="137" y="174"/>
                          <a:pt x="137" y="174"/>
                          <a:pt x="137" y="174"/>
                        </a:cubicBezTo>
                        <a:cubicBezTo>
                          <a:pt x="133" y="174"/>
                          <a:pt x="133" y="174"/>
                          <a:pt x="133" y="174"/>
                        </a:cubicBezTo>
                        <a:cubicBezTo>
                          <a:pt x="128" y="174"/>
                          <a:pt x="127" y="171"/>
                          <a:pt x="122" y="168"/>
                        </a:cubicBezTo>
                        <a:cubicBezTo>
                          <a:pt x="119" y="167"/>
                          <a:pt x="115" y="167"/>
                          <a:pt x="113" y="164"/>
                        </a:cubicBezTo>
                        <a:cubicBezTo>
                          <a:pt x="119" y="160"/>
                          <a:pt x="122" y="156"/>
                          <a:pt x="125" y="149"/>
                        </a:cubicBezTo>
                        <a:cubicBezTo>
                          <a:pt x="130" y="140"/>
                          <a:pt x="136" y="138"/>
                          <a:pt x="143" y="130"/>
                        </a:cubicBezTo>
                        <a:cubicBezTo>
                          <a:pt x="145" y="132"/>
                          <a:pt x="145" y="134"/>
                          <a:pt x="146" y="137"/>
                        </a:cubicBezTo>
                        <a:cubicBezTo>
                          <a:pt x="148" y="140"/>
                          <a:pt x="150" y="141"/>
                          <a:pt x="150" y="145"/>
                        </a:cubicBezTo>
                        <a:cubicBezTo>
                          <a:pt x="150" y="148"/>
                          <a:pt x="148" y="150"/>
                          <a:pt x="148" y="153"/>
                        </a:cubicBezTo>
                        <a:cubicBezTo>
                          <a:pt x="148" y="153"/>
                          <a:pt x="148" y="153"/>
                          <a:pt x="148" y="154"/>
                        </a:cubicBezTo>
                        <a:cubicBezTo>
                          <a:pt x="150" y="154"/>
                          <a:pt x="153" y="153"/>
                          <a:pt x="154" y="155"/>
                        </a:cubicBezTo>
                        <a:cubicBezTo>
                          <a:pt x="155" y="157"/>
                          <a:pt x="154" y="159"/>
                          <a:pt x="155" y="162"/>
                        </a:cubicBezTo>
                        <a:cubicBezTo>
                          <a:pt x="157" y="161"/>
                          <a:pt x="158" y="161"/>
                          <a:pt x="158" y="159"/>
                        </a:cubicBezTo>
                        <a:cubicBezTo>
                          <a:pt x="158" y="154"/>
                          <a:pt x="153" y="153"/>
                          <a:pt x="153" y="149"/>
                        </a:cubicBezTo>
                        <a:cubicBezTo>
                          <a:pt x="153" y="147"/>
                          <a:pt x="153" y="146"/>
                          <a:pt x="153" y="145"/>
                        </a:cubicBezTo>
                        <a:cubicBezTo>
                          <a:pt x="153" y="142"/>
                          <a:pt x="151" y="141"/>
                          <a:pt x="150" y="138"/>
                        </a:cubicBezTo>
                        <a:cubicBezTo>
                          <a:pt x="149" y="134"/>
                          <a:pt x="148" y="132"/>
                          <a:pt x="146" y="129"/>
                        </a:cubicBezTo>
                        <a:cubicBezTo>
                          <a:pt x="149" y="126"/>
                          <a:pt x="151" y="126"/>
                          <a:pt x="154" y="123"/>
                        </a:cubicBezTo>
                        <a:cubicBezTo>
                          <a:pt x="158" y="120"/>
                          <a:pt x="160" y="115"/>
                          <a:pt x="166" y="115"/>
                        </a:cubicBezTo>
                        <a:cubicBezTo>
                          <a:pt x="169" y="115"/>
                          <a:pt x="170" y="119"/>
                          <a:pt x="173" y="120"/>
                        </a:cubicBezTo>
                        <a:cubicBezTo>
                          <a:pt x="173" y="124"/>
                          <a:pt x="171" y="125"/>
                          <a:pt x="171" y="129"/>
                        </a:cubicBezTo>
                        <a:cubicBezTo>
                          <a:pt x="171" y="130"/>
                          <a:pt x="172" y="131"/>
                          <a:pt x="173" y="132"/>
                        </a:cubicBezTo>
                        <a:cubicBezTo>
                          <a:pt x="173" y="128"/>
                          <a:pt x="177" y="126"/>
                          <a:pt x="177" y="122"/>
                        </a:cubicBezTo>
                        <a:cubicBezTo>
                          <a:pt x="177" y="117"/>
                          <a:pt x="172" y="115"/>
                          <a:pt x="170" y="110"/>
                        </a:cubicBezTo>
                        <a:cubicBezTo>
                          <a:pt x="173" y="109"/>
                          <a:pt x="174" y="106"/>
                          <a:pt x="177" y="106"/>
                        </a:cubicBezTo>
                        <a:cubicBezTo>
                          <a:pt x="182" y="106"/>
                          <a:pt x="183" y="109"/>
                          <a:pt x="187" y="111"/>
                        </a:cubicBezTo>
                        <a:cubicBezTo>
                          <a:pt x="187" y="108"/>
                          <a:pt x="186" y="106"/>
                          <a:pt x="184" y="103"/>
                        </a:cubicBezTo>
                        <a:cubicBezTo>
                          <a:pt x="183" y="102"/>
                          <a:pt x="181" y="101"/>
                          <a:pt x="181" y="99"/>
                        </a:cubicBezTo>
                        <a:cubicBezTo>
                          <a:pt x="181" y="95"/>
                          <a:pt x="184" y="93"/>
                          <a:pt x="187" y="90"/>
                        </a:cubicBezTo>
                        <a:cubicBezTo>
                          <a:pt x="188" y="90"/>
                          <a:pt x="188" y="88"/>
                          <a:pt x="189" y="88"/>
                        </a:cubicBezTo>
                        <a:cubicBezTo>
                          <a:pt x="194" y="88"/>
                          <a:pt x="192" y="96"/>
                          <a:pt x="197" y="97"/>
                        </a:cubicBezTo>
                        <a:cubicBezTo>
                          <a:pt x="196" y="92"/>
                          <a:pt x="194" y="90"/>
                          <a:pt x="192" y="85"/>
                        </a:cubicBezTo>
                        <a:cubicBezTo>
                          <a:pt x="196" y="84"/>
                          <a:pt x="198" y="81"/>
                          <a:pt x="202" y="79"/>
                        </a:cubicBezTo>
                        <a:cubicBezTo>
                          <a:pt x="207" y="76"/>
                          <a:pt x="211" y="74"/>
                          <a:pt x="213" y="68"/>
                        </a:cubicBezTo>
                        <a:cubicBezTo>
                          <a:pt x="214" y="68"/>
                          <a:pt x="214" y="68"/>
                          <a:pt x="214" y="68"/>
                        </a:cubicBezTo>
                        <a:cubicBezTo>
                          <a:pt x="218" y="68"/>
                          <a:pt x="216" y="77"/>
                          <a:pt x="221" y="77"/>
                        </a:cubicBezTo>
                        <a:cubicBezTo>
                          <a:pt x="221" y="77"/>
                          <a:pt x="222" y="76"/>
                          <a:pt x="222" y="76"/>
                        </a:cubicBezTo>
                        <a:cubicBezTo>
                          <a:pt x="222" y="75"/>
                          <a:pt x="221" y="75"/>
                          <a:pt x="220" y="74"/>
                        </a:cubicBezTo>
                        <a:cubicBezTo>
                          <a:pt x="220" y="70"/>
                          <a:pt x="220" y="70"/>
                          <a:pt x="220" y="70"/>
                        </a:cubicBezTo>
                        <a:cubicBezTo>
                          <a:pt x="220" y="69"/>
                          <a:pt x="220" y="68"/>
                          <a:pt x="220" y="67"/>
                        </a:cubicBezTo>
                        <a:cubicBezTo>
                          <a:pt x="220" y="63"/>
                          <a:pt x="223" y="60"/>
                          <a:pt x="223" y="55"/>
                        </a:cubicBezTo>
                        <a:cubicBezTo>
                          <a:pt x="223" y="54"/>
                          <a:pt x="222" y="53"/>
                          <a:pt x="222" y="51"/>
                        </a:cubicBezTo>
                        <a:cubicBezTo>
                          <a:pt x="222" y="48"/>
                          <a:pt x="226" y="48"/>
                          <a:pt x="227" y="45"/>
                        </a:cubicBezTo>
                        <a:cubicBezTo>
                          <a:pt x="230" y="39"/>
                          <a:pt x="233" y="36"/>
                          <a:pt x="238" y="30"/>
                        </a:cubicBezTo>
                        <a:cubicBezTo>
                          <a:pt x="240" y="28"/>
                          <a:pt x="242" y="29"/>
                          <a:pt x="245" y="28"/>
                        </a:cubicBezTo>
                        <a:cubicBezTo>
                          <a:pt x="248" y="27"/>
                          <a:pt x="249" y="24"/>
                          <a:pt x="249" y="21"/>
                        </a:cubicBezTo>
                        <a:cubicBezTo>
                          <a:pt x="249" y="18"/>
                          <a:pt x="246" y="18"/>
                          <a:pt x="246" y="15"/>
                        </a:cubicBezTo>
                        <a:cubicBezTo>
                          <a:pt x="246" y="15"/>
                          <a:pt x="246" y="14"/>
                          <a:pt x="246" y="14"/>
                        </a:cubicBezTo>
                        <a:cubicBezTo>
                          <a:pt x="248" y="14"/>
                          <a:pt x="248" y="14"/>
                          <a:pt x="248" y="14"/>
                        </a:cubicBezTo>
                        <a:cubicBezTo>
                          <a:pt x="250" y="14"/>
                          <a:pt x="250" y="15"/>
                          <a:pt x="251" y="15"/>
                        </a:cubicBezTo>
                        <a:cubicBezTo>
                          <a:pt x="254" y="15"/>
                          <a:pt x="256" y="14"/>
                          <a:pt x="259" y="14"/>
                        </a:cubicBezTo>
                        <a:cubicBezTo>
                          <a:pt x="262" y="14"/>
                          <a:pt x="263" y="15"/>
                          <a:pt x="265" y="15"/>
                        </a:cubicBezTo>
                        <a:cubicBezTo>
                          <a:pt x="268" y="15"/>
                          <a:pt x="269" y="13"/>
                          <a:pt x="269" y="10"/>
                        </a:cubicBezTo>
                        <a:cubicBezTo>
                          <a:pt x="269" y="5"/>
                          <a:pt x="264" y="3"/>
                          <a:pt x="259" y="2"/>
                        </a:cubicBezTo>
                        <a:cubicBezTo>
                          <a:pt x="259" y="1"/>
                          <a:pt x="259" y="1"/>
                          <a:pt x="259" y="1"/>
                        </a:cubicBezTo>
                        <a:cubicBezTo>
                          <a:pt x="259" y="1"/>
                          <a:pt x="260" y="0"/>
                          <a:pt x="260" y="0"/>
                        </a:cubicBezTo>
                        <a:cubicBezTo>
                          <a:pt x="260" y="0"/>
                          <a:pt x="260" y="0"/>
                          <a:pt x="260" y="0"/>
                        </a:cubicBezTo>
                        <a:cubicBezTo>
                          <a:pt x="265" y="3"/>
                          <a:pt x="268" y="5"/>
                          <a:pt x="274" y="5"/>
                        </a:cubicBezTo>
                        <a:cubicBezTo>
                          <a:pt x="281" y="5"/>
                          <a:pt x="284" y="0"/>
                          <a:pt x="291" y="0"/>
                        </a:cubicBezTo>
                        <a:cubicBezTo>
                          <a:pt x="294" y="0"/>
                          <a:pt x="296" y="2"/>
                          <a:pt x="296" y="4"/>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23" name="Google Shape;123;p5"/>
                  <p:cNvSpPr/>
                  <p:nvPr/>
                </p:nvSpPr>
                <p:spPr>
                  <a:xfrm>
                    <a:off x="6219825" y="1390650"/>
                    <a:ext cx="458788" cy="869950"/>
                  </a:xfrm>
                  <a:custGeom>
                    <a:avLst/>
                    <a:gdLst/>
                    <a:ahLst/>
                    <a:cxnLst/>
                    <a:rect l="l" t="t" r="r" b="b"/>
                    <a:pathLst>
                      <a:path w="315" h="596" extrusionOk="0">
                        <a:moveTo>
                          <a:pt x="27" y="138"/>
                        </a:moveTo>
                        <a:cubicBezTo>
                          <a:pt x="28" y="144"/>
                          <a:pt x="28" y="147"/>
                          <a:pt x="30" y="153"/>
                        </a:cubicBezTo>
                        <a:cubicBezTo>
                          <a:pt x="31" y="156"/>
                          <a:pt x="32" y="158"/>
                          <a:pt x="36" y="159"/>
                        </a:cubicBezTo>
                        <a:cubicBezTo>
                          <a:pt x="47" y="156"/>
                          <a:pt x="47" y="156"/>
                          <a:pt x="47" y="156"/>
                        </a:cubicBezTo>
                        <a:cubicBezTo>
                          <a:pt x="48" y="157"/>
                          <a:pt x="49" y="158"/>
                          <a:pt x="51" y="158"/>
                        </a:cubicBezTo>
                        <a:cubicBezTo>
                          <a:pt x="56" y="158"/>
                          <a:pt x="59" y="156"/>
                          <a:pt x="62" y="152"/>
                        </a:cubicBezTo>
                        <a:cubicBezTo>
                          <a:pt x="64" y="151"/>
                          <a:pt x="64" y="149"/>
                          <a:pt x="66" y="149"/>
                        </a:cubicBezTo>
                        <a:cubicBezTo>
                          <a:pt x="69" y="149"/>
                          <a:pt x="70" y="152"/>
                          <a:pt x="72" y="152"/>
                        </a:cubicBezTo>
                        <a:cubicBezTo>
                          <a:pt x="73" y="152"/>
                          <a:pt x="74" y="151"/>
                          <a:pt x="75" y="151"/>
                        </a:cubicBezTo>
                        <a:cubicBezTo>
                          <a:pt x="82" y="149"/>
                          <a:pt x="87" y="149"/>
                          <a:pt x="94" y="145"/>
                        </a:cubicBezTo>
                        <a:cubicBezTo>
                          <a:pt x="97" y="144"/>
                          <a:pt x="97" y="140"/>
                          <a:pt x="100" y="139"/>
                        </a:cubicBezTo>
                        <a:cubicBezTo>
                          <a:pt x="103" y="138"/>
                          <a:pt x="105" y="138"/>
                          <a:pt x="108" y="136"/>
                        </a:cubicBezTo>
                        <a:cubicBezTo>
                          <a:pt x="110" y="136"/>
                          <a:pt x="109" y="134"/>
                          <a:pt x="111" y="133"/>
                        </a:cubicBezTo>
                        <a:cubicBezTo>
                          <a:pt x="115" y="132"/>
                          <a:pt x="118" y="132"/>
                          <a:pt x="122" y="131"/>
                        </a:cubicBezTo>
                        <a:cubicBezTo>
                          <a:pt x="122" y="131"/>
                          <a:pt x="122" y="131"/>
                          <a:pt x="122" y="131"/>
                        </a:cubicBezTo>
                        <a:cubicBezTo>
                          <a:pt x="122" y="138"/>
                          <a:pt x="124" y="142"/>
                          <a:pt x="128" y="149"/>
                        </a:cubicBezTo>
                        <a:cubicBezTo>
                          <a:pt x="133" y="150"/>
                          <a:pt x="133" y="150"/>
                          <a:pt x="133" y="150"/>
                        </a:cubicBezTo>
                        <a:cubicBezTo>
                          <a:pt x="137" y="150"/>
                          <a:pt x="137" y="150"/>
                          <a:pt x="137" y="150"/>
                        </a:cubicBezTo>
                        <a:cubicBezTo>
                          <a:pt x="139" y="150"/>
                          <a:pt x="139" y="150"/>
                          <a:pt x="141" y="150"/>
                        </a:cubicBezTo>
                        <a:cubicBezTo>
                          <a:pt x="145" y="150"/>
                          <a:pt x="147" y="148"/>
                          <a:pt x="151" y="146"/>
                        </a:cubicBezTo>
                        <a:cubicBezTo>
                          <a:pt x="155" y="145"/>
                          <a:pt x="159" y="145"/>
                          <a:pt x="159" y="141"/>
                        </a:cubicBezTo>
                        <a:cubicBezTo>
                          <a:pt x="159" y="140"/>
                          <a:pt x="158" y="140"/>
                          <a:pt x="158" y="139"/>
                        </a:cubicBezTo>
                        <a:cubicBezTo>
                          <a:pt x="157" y="136"/>
                          <a:pt x="156" y="135"/>
                          <a:pt x="156" y="132"/>
                        </a:cubicBezTo>
                        <a:cubicBezTo>
                          <a:pt x="156" y="128"/>
                          <a:pt x="156" y="128"/>
                          <a:pt x="156" y="128"/>
                        </a:cubicBezTo>
                        <a:cubicBezTo>
                          <a:pt x="157" y="125"/>
                          <a:pt x="157" y="123"/>
                          <a:pt x="157" y="120"/>
                        </a:cubicBezTo>
                        <a:cubicBezTo>
                          <a:pt x="157" y="113"/>
                          <a:pt x="156" y="109"/>
                          <a:pt x="153" y="103"/>
                        </a:cubicBezTo>
                        <a:cubicBezTo>
                          <a:pt x="151" y="100"/>
                          <a:pt x="148" y="99"/>
                          <a:pt x="145" y="96"/>
                        </a:cubicBezTo>
                        <a:cubicBezTo>
                          <a:pt x="141" y="90"/>
                          <a:pt x="139" y="86"/>
                          <a:pt x="139" y="79"/>
                        </a:cubicBezTo>
                        <a:cubicBezTo>
                          <a:pt x="139" y="77"/>
                          <a:pt x="141" y="75"/>
                          <a:pt x="141" y="72"/>
                        </a:cubicBezTo>
                        <a:cubicBezTo>
                          <a:pt x="146" y="72"/>
                          <a:pt x="153" y="71"/>
                          <a:pt x="153" y="65"/>
                        </a:cubicBezTo>
                        <a:cubicBezTo>
                          <a:pt x="153" y="64"/>
                          <a:pt x="152" y="63"/>
                          <a:pt x="152" y="62"/>
                        </a:cubicBezTo>
                        <a:cubicBezTo>
                          <a:pt x="149" y="64"/>
                          <a:pt x="149" y="69"/>
                          <a:pt x="145" y="69"/>
                        </a:cubicBezTo>
                        <a:cubicBezTo>
                          <a:pt x="140" y="69"/>
                          <a:pt x="141" y="62"/>
                          <a:pt x="139" y="58"/>
                        </a:cubicBezTo>
                        <a:cubicBezTo>
                          <a:pt x="139" y="58"/>
                          <a:pt x="140" y="58"/>
                          <a:pt x="140" y="58"/>
                        </a:cubicBezTo>
                        <a:cubicBezTo>
                          <a:pt x="143" y="58"/>
                          <a:pt x="141" y="63"/>
                          <a:pt x="144" y="63"/>
                        </a:cubicBezTo>
                        <a:cubicBezTo>
                          <a:pt x="145" y="63"/>
                          <a:pt x="144" y="62"/>
                          <a:pt x="145" y="62"/>
                        </a:cubicBezTo>
                        <a:cubicBezTo>
                          <a:pt x="147" y="61"/>
                          <a:pt x="149" y="60"/>
                          <a:pt x="149" y="58"/>
                        </a:cubicBezTo>
                        <a:cubicBezTo>
                          <a:pt x="149" y="58"/>
                          <a:pt x="148" y="58"/>
                          <a:pt x="148" y="58"/>
                        </a:cubicBezTo>
                        <a:cubicBezTo>
                          <a:pt x="145" y="58"/>
                          <a:pt x="142" y="56"/>
                          <a:pt x="142" y="52"/>
                        </a:cubicBezTo>
                        <a:cubicBezTo>
                          <a:pt x="142" y="46"/>
                          <a:pt x="146" y="43"/>
                          <a:pt x="146" y="36"/>
                        </a:cubicBezTo>
                        <a:cubicBezTo>
                          <a:pt x="146" y="33"/>
                          <a:pt x="143" y="32"/>
                          <a:pt x="141" y="29"/>
                        </a:cubicBezTo>
                        <a:cubicBezTo>
                          <a:pt x="134" y="23"/>
                          <a:pt x="124" y="22"/>
                          <a:pt x="124" y="13"/>
                        </a:cubicBezTo>
                        <a:cubicBezTo>
                          <a:pt x="124" y="7"/>
                          <a:pt x="126" y="0"/>
                          <a:pt x="132" y="0"/>
                        </a:cubicBezTo>
                        <a:cubicBezTo>
                          <a:pt x="140" y="0"/>
                          <a:pt x="144" y="8"/>
                          <a:pt x="148" y="15"/>
                        </a:cubicBezTo>
                        <a:cubicBezTo>
                          <a:pt x="150" y="14"/>
                          <a:pt x="151" y="12"/>
                          <a:pt x="154" y="12"/>
                        </a:cubicBezTo>
                        <a:cubicBezTo>
                          <a:pt x="156" y="12"/>
                          <a:pt x="156" y="15"/>
                          <a:pt x="157" y="17"/>
                        </a:cubicBezTo>
                        <a:cubicBezTo>
                          <a:pt x="158" y="18"/>
                          <a:pt x="159" y="19"/>
                          <a:pt x="159" y="21"/>
                        </a:cubicBezTo>
                        <a:cubicBezTo>
                          <a:pt x="159" y="28"/>
                          <a:pt x="159" y="28"/>
                          <a:pt x="159" y="28"/>
                        </a:cubicBezTo>
                        <a:cubicBezTo>
                          <a:pt x="159" y="30"/>
                          <a:pt x="159" y="30"/>
                          <a:pt x="159" y="30"/>
                        </a:cubicBezTo>
                        <a:cubicBezTo>
                          <a:pt x="161" y="30"/>
                          <a:pt x="162" y="31"/>
                          <a:pt x="163" y="31"/>
                        </a:cubicBezTo>
                        <a:cubicBezTo>
                          <a:pt x="164" y="31"/>
                          <a:pt x="164" y="30"/>
                          <a:pt x="165" y="30"/>
                        </a:cubicBezTo>
                        <a:cubicBezTo>
                          <a:pt x="167" y="30"/>
                          <a:pt x="167" y="32"/>
                          <a:pt x="167" y="33"/>
                        </a:cubicBezTo>
                        <a:cubicBezTo>
                          <a:pt x="167" y="34"/>
                          <a:pt x="166" y="35"/>
                          <a:pt x="166" y="37"/>
                        </a:cubicBezTo>
                        <a:cubicBezTo>
                          <a:pt x="166" y="39"/>
                          <a:pt x="168" y="40"/>
                          <a:pt x="168" y="42"/>
                        </a:cubicBezTo>
                        <a:cubicBezTo>
                          <a:pt x="168" y="44"/>
                          <a:pt x="167" y="45"/>
                          <a:pt x="166" y="47"/>
                        </a:cubicBezTo>
                        <a:cubicBezTo>
                          <a:pt x="168" y="48"/>
                          <a:pt x="170" y="46"/>
                          <a:pt x="171" y="47"/>
                        </a:cubicBezTo>
                        <a:cubicBezTo>
                          <a:pt x="173" y="49"/>
                          <a:pt x="172" y="51"/>
                          <a:pt x="173" y="53"/>
                        </a:cubicBezTo>
                        <a:cubicBezTo>
                          <a:pt x="175" y="56"/>
                          <a:pt x="177" y="57"/>
                          <a:pt x="180" y="57"/>
                        </a:cubicBezTo>
                        <a:cubicBezTo>
                          <a:pt x="188" y="57"/>
                          <a:pt x="191" y="51"/>
                          <a:pt x="198" y="48"/>
                        </a:cubicBezTo>
                        <a:cubicBezTo>
                          <a:pt x="200" y="53"/>
                          <a:pt x="203" y="54"/>
                          <a:pt x="207" y="58"/>
                        </a:cubicBezTo>
                        <a:cubicBezTo>
                          <a:pt x="204" y="60"/>
                          <a:pt x="201" y="60"/>
                          <a:pt x="199" y="62"/>
                        </a:cubicBezTo>
                        <a:cubicBezTo>
                          <a:pt x="195" y="64"/>
                          <a:pt x="195" y="68"/>
                          <a:pt x="192" y="71"/>
                        </a:cubicBezTo>
                        <a:cubicBezTo>
                          <a:pt x="190" y="73"/>
                          <a:pt x="188" y="73"/>
                          <a:pt x="187" y="76"/>
                        </a:cubicBezTo>
                        <a:cubicBezTo>
                          <a:pt x="190" y="76"/>
                          <a:pt x="191" y="77"/>
                          <a:pt x="193" y="77"/>
                        </a:cubicBezTo>
                        <a:cubicBezTo>
                          <a:pt x="197" y="77"/>
                          <a:pt x="198" y="74"/>
                          <a:pt x="202" y="74"/>
                        </a:cubicBezTo>
                        <a:cubicBezTo>
                          <a:pt x="205" y="74"/>
                          <a:pt x="205" y="78"/>
                          <a:pt x="207" y="82"/>
                        </a:cubicBezTo>
                        <a:cubicBezTo>
                          <a:pt x="208" y="87"/>
                          <a:pt x="212" y="89"/>
                          <a:pt x="212" y="95"/>
                        </a:cubicBezTo>
                        <a:cubicBezTo>
                          <a:pt x="212" y="100"/>
                          <a:pt x="212" y="100"/>
                          <a:pt x="212" y="100"/>
                        </a:cubicBezTo>
                        <a:cubicBezTo>
                          <a:pt x="212" y="102"/>
                          <a:pt x="210" y="103"/>
                          <a:pt x="210" y="105"/>
                        </a:cubicBezTo>
                        <a:cubicBezTo>
                          <a:pt x="210" y="109"/>
                          <a:pt x="215" y="110"/>
                          <a:pt x="217" y="115"/>
                        </a:cubicBezTo>
                        <a:cubicBezTo>
                          <a:pt x="219" y="119"/>
                          <a:pt x="218" y="123"/>
                          <a:pt x="218" y="128"/>
                        </a:cubicBezTo>
                        <a:cubicBezTo>
                          <a:pt x="218" y="137"/>
                          <a:pt x="216" y="142"/>
                          <a:pt x="216" y="151"/>
                        </a:cubicBezTo>
                        <a:cubicBezTo>
                          <a:pt x="216" y="162"/>
                          <a:pt x="220" y="167"/>
                          <a:pt x="224" y="178"/>
                        </a:cubicBezTo>
                        <a:cubicBezTo>
                          <a:pt x="224" y="179"/>
                          <a:pt x="224" y="179"/>
                          <a:pt x="224" y="180"/>
                        </a:cubicBezTo>
                        <a:cubicBezTo>
                          <a:pt x="224" y="180"/>
                          <a:pt x="224" y="180"/>
                          <a:pt x="224" y="180"/>
                        </a:cubicBezTo>
                        <a:cubicBezTo>
                          <a:pt x="221" y="187"/>
                          <a:pt x="221" y="191"/>
                          <a:pt x="217" y="197"/>
                        </a:cubicBezTo>
                        <a:cubicBezTo>
                          <a:pt x="216" y="200"/>
                          <a:pt x="214" y="200"/>
                          <a:pt x="214" y="203"/>
                        </a:cubicBezTo>
                        <a:cubicBezTo>
                          <a:pt x="214" y="205"/>
                          <a:pt x="218" y="204"/>
                          <a:pt x="218" y="206"/>
                        </a:cubicBezTo>
                        <a:cubicBezTo>
                          <a:pt x="218" y="208"/>
                          <a:pt x="217" y="209"/>
                          <a:pt x="216" y="209"/>
                        </a:cubicBezTo>
                        <a:cubicBezTo>
                          <a:pt x="212" y="209"/>
                          <a:pt x="212" y="209"/>
                          <a:pt x="212" y="209"/>
                        </a:cubicBezTo>
                        <a:cubicBezTo>
                          <a:pt x="210" y="207"/>
                          <a:pt x="211" y="203"/>
                          <a:pt x="208" y="203"/>
                        </a:cubicBezTo>
                        <a:cubicBezTo>
                          <a:pt x="206" y="203"/>
                          <a:pt x="205" y="205"/>
                          <a:pt x="202" y="205"/>
                        </a:cubicBezTo>
                        <a:cubicBezTo>
                          <a:pt x="197" y="205"/>
                          <a:pt x="196" y="200"/>
                          <a:pt x="192" y="197"/>
                        </a:cubicBezTo>
                        <a:cubicBezTo>
                          <a:pt x="192" y="196"/>
                          <a:pt x="192" y="196"/>
                          <a:pt x="192" y="196"/>
                        </a:cubicBezTo>
                        <a:cubicBezTo>
                          <a:pt x="192" y="196"/>
                          <a:pt x="192" y="196"/>
                          <a:pt x="192" y="197"/>
                        </a:cubicBezTo>
                        <a:cubicBezTo>
                          <a:pt x="192" y="201"/>
                          <a:pt x="194" y="203"/>
                          <a:pt x="194" y="208"/>
                        </a:cubicBezTo>
                        <a:cubicBezTo>
                          <a:pt x="194" y="211"/>
                          <a:pt x="191" y="213"/>
                          <a:pt x="191" y="217"/>
                        </a:cubicBezTo>
                        <a:cubicBezTo>
                          <a:pt x="191" y="219"/>
                          <a:pt x="194" y="220"/>
                          <a:pt x="196" y="220"/>
                        </a:cubicBezTo>
                        <a:cubicBezTo>
                          <a:pt x="199" y="222"/>
                          <a:pt x="201" y="223"/>
                          <a:pt x="203" y="227"/>
                        </a:cubicBezTo>
                        <a:cubicBezTo>
                          <a:pt x="204" y="229"/>
                          <a:pt x="207" y="229"/>
                          <a:pt x="207" y="231"/>
                        </a:cubicBezTo>
                        <a:cubicBezTo>
                          <a:pt x="207" y="233"/>
                          <a:pt x="205" y="233"/>
                          <a:pt x="205" y="235"/>
                        </a:cubicBezTo>
                        <a:cubicBezTo>
                          <a:pt x="205" y="240"/>
                          <a:pt x="205" y="240"/>
                          <a:pt x="205" y="240"/>
                        </a:cubicBezTo>
                        <a:cubicBezTo>
                          <a:pt x="207" y="240"/>
                          <a:pt x="207" y="238"/>
                          <a:pt x="209" y="238"/>
                        </a:cubicBezTo>
                        <a:cubicBezTo>
                          <a:pt x="211" y="238"/>
                          <a:pt x="210" y="241"/>
                          <a:pt x="211" y="243"/>
                        </a:cubicBezTo>
                        <a:cubicBezTo>
                          <a:pt x="213" y="247"/>
                          <a:pt x="215" y="249"/>
                          <a:pt x="217" y="253"/>
                        </a:cubicBezTo>
                        <a:cubicBezTo>
                          <a:pt x="218" y="256"/>
                          <a:pt x="218" y="258"/>
                          <a:pt x="220" y="261"/>
                        </a:cubicBezTo>
                        <a:cubicBezTo>
                          <a:pt x="221" y="263"/>
                          <a:pt x="223" y="264"/>
                          <a:pt x="223" y="266"/>
                        </a:cubicBezTo>
                        <a:cubicBezTo>
                          <a:pt x="223" y="269"/>
                          <a:pt x="220" y="271"/>
                          <a:pt x="220" y="274"/>
                        </a:cubicBezTo>
                        <a:cubicBezTo>
                          <a:pt x="220" y="276"/>
                          <a:pt x="223" y="277"/>
                          <a:pt x="223" y="280"/>
                        </a:cubicBezTo>
                        <a:cubicBezTo>
                          <a:pt x="223" y="283"/>
                          <a:pt x="219" y="284"/>
                          <a:pt x="219" y="287"/>
                        </a:cubicBezTo>
                        <a:cubicBezTo>
                          <a:pt x="219" y="290"/>
                          <a:pt x="219" y="291"/>
                          <a:pt x="219" y="293"/>
                        </a:cubicBezTo>
                        <a:cubicBezTo>
                          <a:pt x="220" y="293"/>
                          <a:pt x="220" y="293"/>
                          <a:pt x="221" y="293"/>
                        </a:cubicBezTo>
                        <a:cubicBezTo>
                          <a:pt x="224" y="293"/>
                          <a:pt x="225" y="291"/>
                          <a:pt x="228" y="291"/>
                        </a:cubicBezTo>
                        <a:cubicBezTo>
                          <a:pt x="227" y="296"/>
                          <a:pt x="221" y="295"/>
                          <a:pt x="219" y="299"/>
                        </a:cubicBezTo>
                        <a:cubicBezTo>
                          <a:pt x="219" y="299"/>
                          <a:pt x="219" y="299"/>
                          <a:pt x="219" y="299"/>
                        </a:cubicBezTo>
                        <a:cubicBezTo>
                          <a:pt x="219" y="301"/>
                          <a:pt x="219" y="302"/>
                          <a:pt x="219" y="303"/>
                        </a:cubicBezTo>
                        <a:cubicBezTo>
                          <a:pt x="219" y="305"/>
                          <a:pt x="221" y="305"/>
                          <a:pt x="222" y="306"/>
                        </a:cubicBezTo>
                        <a:cubicBezTo>
                          <a:pt x="225" y="310"/>
                          <a:pt x="225" y="314"/>
                          <a:pt x="230" y="317"/>
                        </a:cubicBezTo>
                        <a:cubicBezTo>
                          <a:pt x="231" y="315"/>
                          <a:pt x="231" y="311"/>
                          <a:pt x="234" y="311"/>
                        </a:cubicBezTo>
                        <a:cubicBezTo>
                          <a:pt x="235" y="311"/>
                          <a:pt x="235" y="311"/>
                          <a:pt x="236" y="312"/>
                        </a:cubicBezTo>
                        <a:cubicBezTo>
                          <a:pt x="238" y="311"/>
                          <a:pt x="238" y="311"/>
                          <a:pt x="238" y="311"/>
                        </a:cubicBezTo>
                        <a:cubicBezTo>
                          <a:pt x="240" y="313"/>
                          <a:pt x="240" y="315"/>
                          <a:pt x="242" y="317"/>
                        </a:cubicBezTo>
                        <a:cubicBezTo>
                          <a:pt x="248" y="322"/>
                          <a:pt x="251" y="325"/>
                          <a:pt x="258" y="327"/>
                        </a:cubicBezTo>
                        <a:cubicBezTo>
                          <a:pt x="259" y="328"/>
                          <a:pt x="259" y="328"/>
                          <a:pt x="259" y="328"/>
                        </a:cubicBezTo>
                        <a:cubicBezTo>
                          <a:pt x="258" y="329"/>
                          <a:pt x="258" y="329"/>
                          <a:pt x="258" y="329"/>
                        </a:cubicBezTo>
                        <a:cubicBezTo>
                          <a:pt x="259" y="329"/>
                          <a:pt x="259" y="329"/>
                          <a:pt x="259" y="329"/>
                        </a:cubicBezTo>
                        <a:cubicBezTo>
                          <a:pt x="260" y="328"/>
                          <a:pt x="261" y="328"/>
                          <a:pt x="263" y="328"/>
                        </a:cubicBezTo>
                        <a:cubicBezTo>
                          <a:pt x="265" y="328"/>
                          <a:pt x="265" y="330"/>
                          <a:pt x="266" y="333"/>
                        </a:cubicBezTo>
                        <a:cubicBezTo>
                          <a:pt x="266" y="333"/>
                          <a:pt x="267" y="334"/>
                          <a:pt x="267" y="334"/>
                        </a:cubicBezTo>
                        <a:cubicBezTo>
                          <a:pt x="267" y="336"/>
                          <a:pt x="265" y="336"/>
                          <a:pt x="265" y="338"/>
                        </a:cubicBezTo>
                        <a:cubicBezTo>
                          <a:pt x="265" y="344"/>
                          <a:pt x="272" y="345"/>
                          <a:pt x="276" y="349"/>
                        </a:cubicBezTo>
                        <a:cubicBezTo>
                          <a:pt x="277" y="350"/>
                          <a:pt x="276" y="352"/>
                          <a:pt x="277" y="353"/>
                        </a:cubicBezTo>
                        <a:cubicBezTo>
                          <a:pt x="279" y="356"/>
                          <a:pt x="282" y="357"/>
                          <a:pt x="284" y="360"/>
                        </a:cubicBezTo>
                        <a:cubicBezTo>
                          <a:pt x="287" y="365"/>
                          <a:pt x="289" y="369"/>
                          <a:pt x="295" y="372"/>
                        </a:cubicBezTo>
                        <a:cubicBezTo>
                          <a:pt x="297" y="373"/>
                          <a:pt x="299" y="373"/>
                          <a:pt x="302" y="373"/>
                        </a:cubicBezTo>
                        <a:cubicBezTo>
                          <a:pt x="304" y="374"/>
                          <a:pt x="307" y="373"/>
                          <a:pt x="307" y="376"/>
                        </a:cubicBezTo>
                        <a:cubicBezTo>
                          <a:pt x="307" y="379"/>
                          <a:pt x="307" y="379"/>
                          <a:pt x="307" y="379"/>
                        </a:cubicBezTo>
                        <a:cubicBezTo>
                          <a:pt x="307" y="384"/>
                          <a:pt x="315" y="384"/>
                          <a:pt x="315" y="390"/>
                        </a:cubicBezTo>
                        <a:cubicBezTo>
                          <a:pt x="315" y="394"/>
                          <a:pt x="312" y="396"/>
                          <a:pt x="312" y="400"/>
                        </a:cubicBezTo>
                        <a:cubicBezTo>
                          <a:pt x="312" y="404"/>
                          <a:pt x="312" y="404"/>
                          <a:pt x="312" y="404"/>
                        </a:cubicBezTo>
                        <a:cubicBezTo>
                          <a:pt x="311" y="414"/>
                          <a:pt x="311" y="414"/>
                          <a:pt x="311" y="414"/>
                        </a:cubicBezTo>
                        <a:cubicBezTo>
                          <a:pt x="311" y="419"/>
                          <a:pt x="311" y="419"/>
                          <a:pt x="311" y="419"/>
                        </a:cubicBezTo>
                        <a:cubicBezTo>
                          <a:pt x="307" y="425"/>
                          <a:pt x="307" y="425"/>
                          <a:pt x="307" y="425"/>
                        </a:cubicBezTo>
                        <a:cubicBezTo>
                          <a:pt x="281" y="467"/>
                          <a:pt x="281" y="467"/>
                          <a:pt x="281" y="467"/>
                        </a:cubicBezTo>
                        <a:cubicBezTo>
                          <a:pt x="281" y="467"/>
                          <a:pt x="281" y="467"/>
                          <a:pt x="281" y="467"/>
                        </a:cubicBezTo>
                        <a:cubicBezTo>
                          <a:pt x="273" y="472"/>
                          <a:pt x="276" y="481"/>
                          <a:pt x="276" y="490"/>
                        </a:cubicBezTo>
                        <a:cubicBezTo>
                          <a:pt x="276" y="495"/>
                          <a:pt x="276" y="499"/>
                          <a:pt x="272" y="501"/>
                        </a:cubicBezTo>
                        <a:cubicBezTo>
                          <a:pt x="270" y="501"/>
                          <a:pt x="270" y="501"/>
                          <a:pt x="270" y="501"/>
                        </a:cubicBezTo>
                        <a:cubicBezTo>
                          <a:pt x="269" y="501"/>
                          <a:pt x="269" y="501"/>
                          <a:pt x="268" y="501"/>
                        </a:cubicBezTo>
                        <a:cubicBezTo>
                          <a:pt x="267" y="501"/>
                          <a:pt x="266" y="501"/>
                          <a:pt x="265" y="501"/>
                        </a:cubicBezTo>
                        <a:cubicBezTo>
                          <a:pt x="264" y="503"/>
                          <a:pt x="261" y="503"/>
                          <a:pt x="258" y="504"/>
                        </a:cubicBezTo>
                        <a:cubicBezTo>
                          <a:pt x="256" y="505"/>
                          <a:pt x="256" y="507"/>
                          <a:pt x="254" y="508"/>
                        </a:cubicBezTo>
                        <a:cubicBezTo>
                          <a:pt x="253" y="509"/>
                          <a:pt x="251" y="508"/>
                          <a:pt x="250" y="508"/>
                        </a:cubicBezTo>
                        <a:cubicBezTo>
                          <a:pt x="248" y="509"/>
                          <a:pt x="248" y="513"/>
                          <a:pt x="245" y="513"/>
                        </a:cubicBezTo>
                        <a:cubicBezTo>
                          <a:pt x="242" y="513"/>
                          <a:pt x="241" y="511"/>
                          <a:pt x="239" y="511"/>
                        </a:cubicBezTo>
                        <a:cubicBezTo>
                          <a:pt x="237" y="511"/>
                          <a:pt x="236" y="511"/>
                          <a:pt x="234" y="511"/>
                        </a:cubicBezTo>
                        <a:cubicBezTo>
                          <a:pt x="234" y="511"/>
                          <a:pt x="233" y="512"/>
                          <a:pt x="233" y="512"/>
                        </a:cubicBezTo>
                        <a:cubicBezTo>
                          <a:pt x="233" y="513"/>
                          <a:pt x="234" y="513"/>
                          <a:pt x="234" y="514"/>
                        </a:cubicBezTo>
                        <a:cubicBezTo>
                          <a:pt x="234" y="516"/>
                          <a:pt x="232" y="518"/>
                          <a:pt x="230" y="518"/>
                        </a:cubicBezTo>
                        <a:cubicBezTo>
                          <a:pt x="229" y="518"/>
                          <a:pt x="228" y="517"/>
                          <a:pt x="227" y="517"/>
                        </a:cubicBezTo>
                        <a:cubicBezTo>
                          <a:pt x="226" y="517"/>
                          <a:pt x="226" y="517"/>
                          <a:pt x="226" y="517"/>
                        </a:cubicBezTo>
                        <a:cubicBezTo>
                          <a:pt x="225" y="522"/>
                          <a:pt x="222" y="524"/>
                          <a:pt x="218" y="527"/>
                        </a:cubicBezTo>
                        <a:cubicBezTo>
                          <a:pt x="217" y="528"/>
                          <a:pt x="217" y="529"/>
                          <a:pt x="215" y="530"/>
                        </a:cubicBezTo>
                        <a:cubicBezTo>
                          <a:pt x="214" y="532"/>
                          <a:pt x="212" y="531"/>
                          <a:pt x="210" y="533"/>
                        </a:cubicBezTo>
                        <a:cubicBezTo>
                          <a:pt x="208" y="535"/>
                          <a:pt x="208" y="537"/>
                          <a:pt x="207" y="539"/>
                        </a:cubicBezTo>
                        <a:cubicBezTo>
                          <a:pt x="203" y="547"/>
                          <a:pt x="199" y="551"/>
                          <a:pt x="199" y="559"/>
                        </a:cubicBezTo>
                        <a:cubicBezTo>
                          <a:pt x="199" y="560"/>
                          <a:pt x="199" y="561"/>
                          <a:pt x="199" y="562"/>
                        </a:cubicBezTo>
                        <a:cubicBezTo>
                          <a:pt x="199" y="562"/>
                          <a:pt x="199" y="562"/>
                          <a:pt x="199" y="562"/>
                        </a:cubicBezTo>
                        <a:cubicBezTo>
                          <a:pt x="195" y="571"/>
                          <a:pt x="189" y="576"/>
                          <a:pt x="179" y="576"/>
                        </a:cubicBezTo>
                        <a:cubicBezTo>
                          <a:pt x="178" y="576"/>
                          <a:pt x="178" y="576"/>
                          <a:pt x="177" y="576"/>
                        </a:cubicBezTo>
                        <a:cubicBezTo>
                          <a:pt x="174" y="576"/>
                          <a:pt x="173" y="578"/>
                          <a:pt x="172" y="580"/>
                        </a:cubicBezTo>
                        <a:cubicBezTo>
                          <a:pt x="170" y="582"/>
                          <a:pt x="168" y="582"/>
                          <a:pt x="167" y="584"/>
                        </a:cubicBezTo>
                        <a:cubicBezTo>
                          <a:pt x="166" y="586"/>
                          <a:pt x="165" y="588"/>
                          <a:pt x="163" y="588"/>
                        </a:cubicBezTo>
                        <a:cubicBezTo>
                          <a:pt x="161" y="588"/>
                          <a:pt x="160" y="586"/>
                          <a:pt x="158" y="586"/>
                        </a:cubicBezTo>
                        <a:cubicBezTo>
                          <a:pt x="154" y="586"/>
                          <a:pt x="155" y="592"/>
                          <a:pt x="151" y="592"/>
                        </a:cubicBezTo>
                        <a:cubicBezTo>
                          <a:pt x="149" y="592"/>
                          <a:pt x="148" y="590"/>
                          <a:pt x="146" y="590"/>
                        </a:cubicBezTo>
                        <a:cubicBezTo>
                          <a:pt x="143" y="590"/>
                          <a:pt x="141" y="593"/>
                          <a:pt x="139" y="596"/>
                        </a:cubicBezTo>
                        <a:cubicBezTo>
                          <a:pt x="137" y="593"/>
                          <a:pt x="135" y="591"/>
                          <a:pt x="133" y="588"/>
                        </a:cubicBezTo>
                        <a:cubicBezTo>
                          <a:pt x="133" y="587"/>
                          <a:pt x="133" y="587"/>
                          <a:pt x="133" y="587"/>
                        </a:cubicBezTo>
                        <a:cubicBezTo>
                          <a:pt x="136" y="587"/>
                          <a:pt x="137" y="590"/>
                          <a:pt x="140" y="592"/>
                        </a:cubicBezTo>
                        <a:cubicBezTo>
                          <a:pt x="141" y="590"/>
                          <a:pt x="141" y="589"/>
                          <a:pt x="141" y="587"/>
                        </a:cubicBezTo>
                        <a:cubicBezTo>
                          <a:pt x="141" y="583"/>
                          <a:pt x="136" y="583"/>
                          <a:pt x="136" y="579"/>
                        </a:cubicBezTo>
                        <a:cubicBezTo>
                          <a:pt x="136" y="575"/>
                          <a:pt x="138" y="573"/>
                          <a:pt x="138" y="569"/>
                        </a:cubicBezTo>
                        <a:cubicBezTo>
                          <a:pt x="138" y="567"/>
                          <a:pt x="137" y="566"/>
                          <a:pt x="137" y="564"/>
                        </a:cubicBezTo>
                        <a:cubicBezTo>
                          <a:pt x="137" y="560"/>
                          <a:pt x="141" y="558"/>
                          <a:pt x="141" y="554"/>
                        </a:cubicBezTo>
                        <a:cubicBezTo>
                          <a:pt x="141" y="552"/>
                          <a:pt x="140" y="552"/>
                          <a:pt x="140" y="551"/>
                        </a:cubicBezTo>
                        <a:cubicBezTo>
                          <a:pt x="140" y="550"/>
                          <a:pt x="140" y="550"/>
                          <a:pt x="140" y="550"/>
                        </a:cubicBezTo>
                        <a:cubicBezTo>
                          <a:pt x="147" y="551"/>
                          <a:pt x="154" y="550"/>
                          <a:pt x="157" y="543"/>
                        </a:cubicBezTo>
                        <a:cubicBezTo>
                          <a:pt x="160" y="537"/>
                          <a:pt x="161" y="531"/>
                          <a:pt x="168" y="531"/>
                        </a:cubicBezTo>
                        <a:cubicBezTo>
                          <a:pt x="170" y="531"/>
                          <a:pt x="172" y="532"/>
                          <a:pt x="174" y="532"/>
                        </a:cubicBezTo>
                        <a:cubicBezTo>
                          <a:pt x="177" y="532"/>
                          <a:pt x="177" y="528"/>
                          <a:pt x="180" y="528"/>
                        </a:cubicBezTo>
                        <a:cubicBezTo>
                          <a:pt x="182" y="528"/>
                          <a:pt x="183" y="530"/>
                          <a:pt x="185" y="530"/>
                        </a:cubicBezTo>
                        <a:cubicBezTo>
                          <a:pt x="188" y="530"/>
                          <a:pt x="190" y="530"/>
                          <a:pt x="194" y="530"/>
                        </a:cubicBezTo>
                        <a:cubicBezTo>
                          <a:pt x="192" y="526"/>
                          <a:pt x="189" y="524"/>
                          <a:pt x="189" y="520"/>
                        </a:cubicBezTo>
                        <a:cubicBezTo>
                          <a:pt x="189" y="517"/>
                          <a:pt x="190" y="516"/>
                          <a:pt x="191" y="514"/>
                        </a:cubicBezTo>
                        <a:cubicBezTo>
                          <a:pt x="186" y="513"/>
                          <a:pt x="184" y="513"/>
                          <a:pt x="180" y="511"/>
                        </a:cubicBezTo>
                        <a:cubicBezTo>
                          <a:pt x="178" y="511"/>
                          <a:pt x="177" y="509"/>
                          <a:pt x="175" y="509"/>
                        </a:cubicBezTo>
                        <a:cubicBezTo>
                          <a:pt x="166" y="511"/>
                          <a:pt x="166" y="511"/>
                          <a:pt x="166" y="511"/>
                        </a:cubicBezTo>
                        <a:cubicBezTo>
                          <a:pt x="165" y="511"/>
                          <a:pt x="165" y="511"/>
                          <a:pt x="164" y="511"/>
                        </a:cubicBezTo>
                        <a:cubicBezTo>
                          <a:pt x="164" y="507"/>
                          <a:pt x="164" y="505"/>
                          <a:pt x="164" y="501"/>
                        </a:cubicBezTo>
                        <a:cubicBezTo>
                          <a:pt x="164" y="499"/>
                          <a:pt x="166" y="498"/>
                          <a:pt x="166" y="495"/>
                        </a:cubicBezTo>
                        <a:cubicBezTo>
                          <a:pt x="166" y="492"/>
                          <a:pt x="164" y="492"/>
                          <a:pt x="163" y="489"/>
                        </a:cubicBezTo>
                        <a:cubicBezTo>
                          <a:pt x="162" y="485"/>
                          <a:pt x="159" y="485"/>
                          <a:pt x="157" y="481"/>
                        </a:cubicBezTo>
                        <a:cubicBezTo>
                          <a:pt x="159" y="481"/>
                          <a:pt x="159" y="481"/>
                          <a:pt x="159" y="481"/>
                        </a:cubicBezTo>
                        <a:cubicBezTo>
                          <a:pt x="162" y="481"/>
                          <a:pt x="164" y="481"/>
                          <a:pt x="165" y="480"/>
                        </a:cubicBezTo>
                        <a:cubicBezTo>
                          <a:pt x="168" y="478"/>
                          <a:pt x="168" y="475"/>
                          <a:pt x="171" y="475"/>
                        </a:cubicBezTo>
                        <a:cubicBezTo>
                          <a:pt x="171" y="473"/>
                          <a:pt x="170" y="472"/>
                          <a:pt x="170" y="470"/>
                        </a:cubicBezTo>
                        <a:cubicBezTo>
                          <a:pt x="169" y="470"/>
                          <a:pt x="168" y="470"/>
                          <a:pt x="167" y="470"/>
                        </a:cubicBezTo>
                        <a:cubicBezTo>
                          <a:pt x="166" y="470"/>
                          <a:pt x="165" y="471"/>
                          <a:pt x="164" y="471"/>
                        </a:cubicBezTo>
                        <a:cubicBezTo>
                          <a:pt x="163" y="471"/>
                          <a:pt x="162" y="470"/>
                          <a:pt x="161" y="469"/>
                        </a:cubicBezTo>
                        <a:cubicBezTo>
                          <a:pt x="164" y="466"/>
                          <a:pt x="168" y="467"/>
                          <a:pt x="171" y="464"/>
                        </a:cubicBezTo>
                        <a:cubicBezTo>
                          <a:pt x="176" y="460"/>
                          <a:pt x="180" y="457"/>
                          <a:pt x="181" y="450"/>
                        </a:cubicBezTo>
                        <a:cubicBezTo>
                          <a:pt x="182" y="448"/>
                          <a:pt x="181" y="446"/>
                          <a:pt x="182" y="444"/>
                        </a:cubicBezTo>
                        <a:cubicBezTo>
                          <a:pt x="182" y="442"/>
                          <a:pt x="185" y="441"/>
                          <a:pt x="185" y="439"/>
                        </a:cubicBezTo>
                        <a:cubicBezTo>
                          <a:pt x="185" y="438"/>
                          <a:pt x="184" y="438"/>
                          <a:pt x="184" y="438"/>
                        </a:cubicBezTo>
                        <a:cubicBezTo>
                          <a:pt x="181" y="437"/>
                          <a:pt x="180" y="436"/>
                          <a:pt x="177" y="434"/>
                        </a:cubicBezTo>
                        <a:cubicBezTo>
                          <a:pt x="179" y="432"/>
                          <a:pt x="181" y="433"/>
                          <a:pt x="184" y="432"/>
                        </a:cubicBezTo>
                        <a:cubicBezTo>
                          <a:pt x="182" y="431"/>
                          <a:pt x="182" y="431"/>
                          <a:pt x="182" y="431"/>
                        </a:cubicBezTo>
                        <a:cubicBezTo>
                          <a:pt x="187" y="429"/>
                          <a:pt x="189" y="426"/>
                          <a:pt x="194" y="426"/>
                        </a:cubicBezTo>
                        <a:cubicBezTo>
                          <a:pt x="194" y="425"/>
                          <a:pt x="194" y="423"/>
                          <a:pt x="194" y="422"/>
                        </a:cubicBezTo>
                        <a:cubicBezTo>
                          <a:pt x="195" y="420"/>
                          <a:pt x="198" y="420"/>
                          <a:pt x="198" y="419"/>
                        </a:cubicBezTo>
                        <a:cubicBezTo>
                          <a:pt x="198" y="417"/>
                          <a:pt x="195" y="417"/>
                          <a:pt x="195" y="416"/>
                        </a:cubicBezTo>
                        <a:cubicBezTo>
                          <a:pt x="194" y="415"/>
                          <a:pt x="195" y="413"/>
                          <a:pt x="194" y="412"/>
                        </a:cubicBezTo>
                        <a:cubicBezTo>
                          <a:pt x="188" y="413"/>
                          <a:pt x="184" y="415"/>
                          <a:pt x="179" y="419"/>
                        </a:cubicBezTo>
                        <a:cubicBezTo>
                          <a:pt x="177" y="420"/>
                          <a:pt x="177" y="422"/>
                          <a:pt x="175" y="422"/>
                        </a:cubicBezTo>
                        <a:cubicBezTo>
                          <a:pt x="174" y="418"/>
                          <a:pt x="175" y="415"/>
                          <a:pt x="174" y="411"/>
                        </a:cubicBezTo>
                        <a:cubicBezTo>
                          <a:pt x="174" y="408"/>
                          <a:pt x="172" y="406"/>
                          <a:pt x="172" y="403"/>
                        </a:cubicBezTo>
                        <a:cubicBezTo>
                          <a:pt x="172" y="400"/>
                          <a:pt x="173" y="399"/>
                          <a:pt x="173" y="396"/>
                        </a:cubicBezTo>
                        <a:cubicBezTo>
                          <a:pt x="173" y="394"/>
                          <a:pt x="169" y="394"/>
                          <a:pt x="169" y="391"/>
                        </a:cubicBezTo>
                        <a:cubicBezTo>
                          <a:pt x="169" y="389"/>
                          <a:pt x="169" y="388"/>
                          <a:pt x="169" y="386"/>
                        </a:cubicBezTo>
                        <a:cubicBezTo>
                          <a:pt x="169" y="384"/>
                          <a:pt x="171" y="383"/>
                          <a:pt x="171" y="381"/>
                        </a:cubicBezTo>
                        <a:cubicBezTo>
                          <a:pt x="171" y="379"/>
                          <a:pt x="169" y="379"/>
                          <a:pt x="168" y="377"/>
                        </a:cubicBezTo>
                        <a:cubicBezTo>
                          <a:pt x="167" y="378"/>
                          <a:pt x="166" y="379"/>
                          <a:pt x="164" y="379"/>
                        </a:cubicBezTo>
                        <a:cubicBezTo>
                          <a:pt x="162" y="379"/>
                          <a:pt x="160" y="379"/>
                          <a:pt x="158" y="379"/>
                        </a:cubicBezTo>
                        <a:cubicBezTo>
                          <a:pt x="158" y="377"/>
                          <a:pt x="157" y="376"/>
                          <a:pt x="157" y="373"/>
                        </a:cubicBezTo>
                        <a:cubicBezTo>
                          <a:pt x="157" y="371"/>
                          <a:pt x="161" y="372"/>
                          <a:pt x="162" y="370"/>
                        </a:cubicBezTo>
                        <a:cubicBezTo>
                          <a:pt x="161" y="367"/>
                          <a:pt x="161" y="367"/>
                          <a:pt x="161" y="367"/>
                        </a:cubicBezTo>
                        <a:cubicBezTo>
                          <a:pt x="158" y="367"/>
                          <a:pt x="156" y="368"/>
                          <a:pt x="154" y="365"/>
                        </a:cubicBezTo>
                        <a:cubicBezTo>
                          <a:pt x="152" y="362"/>
                          <a:pt x="153" y="359"/>
                          <a:pt x="151" y="356"/>
                        </a:cubicBezTo>
                        <a:cubicBezTo>
                          <a:pt x="150" y="358"/>
                          <a:pt x="148" y="359"/>
                          <a:pt x="148" y="361"/>
                        </a:cubicBezTo>
                        <a:cubicBezTo>
                          <a:pt x="148" y="365"/>
                          <a:pt x="152" y="366"/>
                          <a:pt x="152" y="370"/>
                        </a:cubicBezTo>
                        <a:cubicBezTo>
                          <a:pt x="152" y="373"/>
                          <a:pt x="149" y="373"/>
                          <a:pt x="149" y="376"/>
                        </a:cubicBezTo>
                        <a:cubicBezTo>
                          <a:pt x="149" y="377"/>
                          <a:pt x="149" y="378"/>
                          <a:pt x="150" y="378"/>
                        </a:cubicBezTo>
                        <a:cubicBezTo>
                          <a:pt x="149" y="379"/>
                          <a:pt x="147" y="379"/>
                          <a:pt x="147" y="381"/>
                        </a:cubicBezTo>
                        <a:cubicBezTo>
                          <a:pt x="147" y="384"/>
                          <a:pt x="149" y="386"/>
                          <a:pt x="150" y="390"/>
                        </a:cubicBezTo>
                        <a:cubicBezTo>
                          <a:pt x="152" y="393"/>
                          <a:pt x="152" y="397"/>
                          <a:pt x="155" y="400"/>
                        </a:cubicBezTo>
                        <a:cubicBezTo>
                          <a:pt x="158" y="402"/>
                          <a:pt x="160" y="404"/>
                          <a:pt x="160" y="408"/>
                        </a:cubicBezTo>
                        <a:cubicBezTo>
                          <a:pt x="160" y="408"/>
                          <a:pt x="160" y="408"/>
                          <a:pt x="160" y="408"/>
                        </a:cubicBezTo>
                        <a:cubicBezTo>
                          <a:pt x="152" y="410"/>
                          <a:pt x="146" y="410"/>
                          <a:pt x="141" y="415"/>
                        </a:cubicBezTo>
                        <a:cubicBezTo>
                          <a:pt x="140" y="417"/>
                          <a:pt x="141" y="419"/>
                          <a:pt x="140" y="421"/>
                        </a:cubicBezTo>
                        <a:cubicBezTo>
                          <a:pt x="138" y="422"/>
                          <a:pt x="135" y="422"/>
                          <a:pt x="135" y="424"/>
                        </a:cubicBezTo>
                        <a:cubicBezTo>
                          <a:pt x="135" y="425"/>
                          <a:pt x="136" y="425"/>
                          <a:pt x="136" y="426"/>
                        </a:cubicBezTo>
                        <a:cubicBezTo>
                          <a:pt x="133" y="427"/>
                          <a:pt x="132" y="429"/>
                          <a:pt x="130" y="429"/>
                        </a:cubicBezTo>
                        <a:cubicBezTo>
                          <a:pt x="127" y="429"/>
                          <a:pt x="127" y="426"/>
                          <a:pt x="126" y="425"/>
                        </a:cubicBezTo>
                        <a:cubicBezTo>
                          <a:pt x="124" y="428"/>
                          <a:pt x="122" y="428"/>
                          <a:pt x="120" y="430"/>
                        </a:cubicBezTo>
                        <a:cubicBezTo>
                          <a:pt x="118" y="433"/>
                          <a:pt x="117" y="435"/>
                          <a:pt x="114" y="437"/>
                        </a:cubicBezTo>
                        <a:cubicBezTo>
                          <a:pt x="112" y="438"/>
                          <a:pt x="111" y="440"/>
                          <a:pt x="108" y="440"/>
                        </a:cubicBezTo>
                        <a:cubicBezTo>
                          <a:pt x="106" y="440"/>
                          <a:pt x="104" y="438"/>
                          <a:pt x="101" y="438"/>
                        </a:cubicBezTo>
                        <a:cubicBezTo>
                          <a:pt x="97" y="438"/>
                          <a:pt x="97" y="438"/>
                          <a:pt x="97" y="438"/>
                        </a:cubicBezTo>
                        <a:cubicBezTo>
                          <a:pt x="96" y="438"/>
                          <a:pt x="95" y="437"/>
                          <a:pt x="93" y="437"/>
                        </a:cubicBezTo>
                        <a:cubicBezTo>
                          <a:pt x="92" y="437"/>
                          <a:pt x="91" y="439"/>
                          <a:pt x="91" y="440"/>
                        </a:cubicBezTo>
                        <a:cubicBezTo>
                          <a:pt x="89" y="440"/>
                          <a:pt x="88" y="439"/>
                          <a:pt x="86" y="439"/>
                        </a:cubicBezTo>
                        <a:cubicBezTo>
                          <a:pt x="84" y="439"/>
                          <a:pt x="84" y="442"/>
                          <a:pt x="82" y="443"/>
                        </a:cubicBezTo>
                        <a:cubicBezTo>
                          <a:pt x="77" y="446"/>
                          <a:pt x="74" y="447"/>
                          <a:pt x="69" y="446"/>
                        </a:cubicBezTo>
                        <a:cubicBezTo>
                          <a:pt x="69" y="450"/>
                          <a:pt x="69" y="453"/>
                          <a:pt x="68" y="456"/>
                        </a:cubicBezTo>
                        <a:cubicBezTo>
                          <a:pt x="67" y="457"/>
                          <a:pt x="66" y="458"/>
                          <a:pt x="65" y="459"/>
                        </a:cubicBezTo>
                        <a:cubicBezTo>
                          <a:pt x="64" y="460"/>
                          <a:pt x="65" y="462"/>
                          <a:pt x="63" y="463"/>
                        </a:cubicBezTo>
                        <a:cubicBezTo>
                          <a:pt x="57" y="467"/>
                          <a:pt x="53" y="468"/>
                          <a:pt x="47" y="473"/>
                        </a:cubicBezTo>
                        <a:cubicBezTo>
                          <a:pt x="47" y="473"/>
                          <a:pt x="47" y="473"/>
                          <a:pt x="47" y="473"/>
                        </a:cubicBezTo>
                        <a:cubicBezTo>
                          <a:pt x="43" y="470"/>
                          <a:pt x="40" y="471"/>
                          <a:pt x="36" y="468"/>
                        </a:cubicBezTo>
                        <a:cubicBezTo>
                          <a:pt x="33" y="467"/>
                          <a:pt x="33" y="466"/>
                          <a:pt x="30" y="465"/>
                        </a:cubicBezTo>
                        <a:cubicBezTo>
                          <a:pt x="25" y="464"/>
                          <a:pt x="22" y="466"/>
                          <a:pt x="17" y="463"/>
                        </a:cubicBezTo>
                        <a:cubicBezTo>
                          <a:pt x="15" y="462"/>
                          <a:pt x="14" y="460"/>
                          <a:pt x="12" y="459"/>
                        </a:cubicBezTo>
                        <a:cubicBezTo>
                          <a:pt x="12" y="459"/>
                          <a:pt x="12" y="459"/>
                          <a:pt x="12" y="459"/>
                        </a:cubicBezTo>
                        <a:cubicBezTo>
                          <a:pt x="14" y="450"/>
                          <a:pt x="13" y="443"/>
                          <a:pt x="15" y="432"/>
                        </a:cubicBezTo>
                        <a:cubicBezTo>
                          <a:pt x="16" y="421"/>
                          <a:pt x="17" y="415"/>
                          <a:pt x="17" y="404"/>
                        </a:cubicBezTo>
                        <a:cubicBezTo>
                          <a:pt x="17" y="393"/>
                          <a:pt x="17" y="393"/>
                          <a:pt x="17" y="393"/>
                        </a:cubicBezTo>
                        <a:cubicBezTo>
                          <a:pt x="17" y="392"/>
                          <a:pt x="16" y="392"/>
                          <a:pt x="16" y="391"/>
                        </a:cubicBezTo>
                        <a:cubicBezTo>
                          <a:pt x="16" y="388"/>
                          <a:pt x="20" y="388"/>
                          <a:pt x="22" y="386"/>
                        </a:cubicBezTo>
                        <a:cubicBezTo>
                          <a:pt x="24" y="383"/>
                          <a:pt x="24" y="380"/>
                          <a:pt x="26" y="377"/>
                        </a:cubicBezTo>
                        <a:cubicBezTo>
                          <a:pt x="29" y="372"/>
                          <a:pt x="30" y="368"/>
                          <a:pt x="30" y="362"/>
                        </a:cubicBezTo>
                        <a:cubicBezTo>
                          <a:pt x="30" y="355"/>
                          <a:pt x="30" y="355"/>
                          <a:pt x="30" y="355"/>
                        </a:cubicBezTo>
                        <a:cubicBezTo>
                          <a:pt x="30" y="349"/>
                          <a:pt x="30" y="346"/>
                          <a:pt x="28" y="340"/>
                        </a:cubicBezTo>
                        <a:cubicBezTo>
                          <a:pt x="27" y="337"/>
                          <a:pt x="25" y="335"/>
                          <a:pt x="25" y="332"/>
                        </a:cubicBezTo>
                        <a:cubicBezTo>
                          <a:pt x="28" y="332"/>
                          <a:pt x="30" y="336"/>
                          <a:pt x="33" y="336"/>
                        </a:cubicBezTo>
                        <a:cubicBezTo>
                          <a:pt x="37" y="336"/>
                          <a:pt x="37" y="332"/>
                          <a:pt x="39" y="328"/>
                        </a:cubicBezTo>
                        <a:cubicBezTo>
                          <a:pt x="40" y="329"/>
                          <a:pt x="41" y="330"/>
                          <a:pt x="41" y="332"/>
                        </a:cubicBezTo>
                        <a:cubicBezTo>
                          <a:pt x="42" y="333"/>
                          <a:pt x="42" y="335"/>
                          <a:pt x="43" y="335"/>
                        </a:cubicBezTo>
                        <a:cubicBezTo>
                          <a:pt x="46" y="335"/>
                          <a:pt x="46" y="334"/>
                          <a:pt x="49" y="333"/>
                        </a:cubicBezTo>
                        <a:cubicBezTo>
                          <a:pt x="52" y="331"/>
                          <a:pt x="54" y="330"/>
                          <a:pt x="54" y="326"/>
                        </a:cubicBezTo>
                        <a:cubicBezTo>
                          <a:pt x="54" y="324"/>
                          <a:pt x="54" y="322"/>
                          <a:pt x="52" y="322"/>
                        </a:cubicBezTo>
                        <a:cubicBezTo>
                          <a:pt x="47" y="322"/>
                          <a:pt x="45" y="328"/>
                          <a:pt x="40" y="328"/>
                        </a:cubicBezTo>
                        <a:cubicBezTo>
                          <a:pt x="40" y="328"/>
                          <a:pt x="39" y="328"/>
                          <a:pt x="39" y="328"/>
                        </a:cubicBezTo>
                        <a:cubicBezTo>
                          <a:pt x="39" y="326"/>
                          <a:pt x="39" y="326"/>
                          <a:pt x="39" y="326"/>
                        </a:cubicBezTo>
                        <a:cubicBezTo>
                          <a:pt x="41" y="321"/>
                          <a:pt x="41" y="321"/>
                          <a:pt x="41" y="321"/>
                        </a:cubicBezTo>
                        <a:cubicBezTo>
                          <a:pt x="42" y="318"/>
                          <a:pt x="43" y="315"/>
                          <a:pt x="44" y="312"/>
                        </a:cubicBezTo>
                        <a:cubicBezTo>
                          <a:pt x="43" y="312"/>
                          <a:pt x="42" y="312"/>
                          <a:pt x="41" y="312"/>
                        </a:cubicBezTo>
                        <a:cubicBezTo>
                          <a:pt x="37" y="282"/>
                          <a:pt x="37" y="282"/>
                          <a:pt x="37" y="282"/>
                        </a:cubicBezTo>
                        <a:cubicBezTo>
                          <a:pt x="38" y="275"/>
                          <a:pt x="48" y="276"/>
                          <a:pt x="48" y="269"/>
                        </a:cubicBezTo>
                        <a:cubicBezTo>
                          <a:pt x="48" y="254"/>
                          <a:pt x="41" y="247"/>
                          <a:pt x="38" y="233"/>
                        </a:cubicBezTo>
                        <a:cubicBezTo>
                          <a:pt x="37" y="223"/>
                          <a:pt x="36" y="216"/>
                          <a:pt x="31" y="208"/>
                        </a:cubicBezTo>
                        <a:cubicBezTo>
                          <a:pt x="29" y="204"/>
                          <a:pt x="26" y="202"/>
                          <a:pt x="26" y="198"/>
                        </a:cubicBezTo>
                        <a:cubicBezTo>
                          <a:pt x="26" y="190"/>
                          <a:pt x="26" y="190"/>
                          <a:pt x="26" y="190"/>
                        </a:cubicBezTo>
                        <a:cubicBezTo>
                          <a:pt x="26" y="189"/>
                          <a:pt x="27" y="189"/>
                          <a:pt x="27" y="187"/>
                        </a:cubicBezTo>
                        <a:cubicBezTo>
                          <a:pt x="27" y="184"/>
                          <a:pt x="25" y="183"/>
                          <a:pt x="24" y="180"/>
                        </a:cubicBezTo>
                        <a:cubicBezTo>
                          <a:pt x="21" y="173"/>
                          <a:pt x="19" y="169"/>
                          <a:pt x="17" y="162"/>
                        </a:cubicBezTo>
                        <a:cubicBezTo>
                          <a:pt x="14" y="153"/>
                          <a:pt x="13" y="148"/>
                          <a:pt x="8" y="140"/>
                        </a:cubicBezTo>
                        <a:cubicBezTo>
                          <a:pt x="6" y="135"/>
                          <a:pt x="4" y="133"/>
                          <a:pt x="2" y="128"/>
                        </a:cubicBezTo>
                        <a:cubicBezTo>
                          <a:pt x="1" y="127"/>
                          <a:pt x="0" y="126"/>
                          <a:pt x="0" y="124"/>
                        </a:cubicBezTo>
                        <a:cubicBezTo>
                          <a:pt x="0" y="121"/>
                          <a:pt x="3" y="121"/>
                          <a:pt x="5" y="120"/>
                        </a:cubicBezTo>
                        <a:cubicBezTo>
                          <a:pt x="10" y="119"/>
                          <a:pt x="13" y="118"/>
                          <a:pt x="17" y="118"/>
                        </a:cubicBezTo>
                        <a:cubicBezTo>
                          <a:pt x="24" y="118"/>
                          <a:pt x="23" y="127"/>
                          <a:pt x="23" y="133"/>
                        </a:cubicBezTo>
                        <a:cubicBezTo>
                          <a:pt x="23" y="138"/>
                          <a:pt x="23" y="138"/>
                          <a:pt x="23" y="138"/>
                        </a:cubicBezTo>
                        <a:cubicBezTo>
                          <a:pt x="23" y="138"/>
                          <a:pt x="24" y="139"/>
                          <a:pt x="24" y="139"/>
                        </a:cubicBezTo>
                        <a:cubicBezTo>
                          <a:pt x="25" y="139"/>
                          <a:pt x="26" y="138"/>
                          <a:pt x="27" y="138"/>
                        </a:cubicBezTo>
                        <a:cubicBezTo>
                          <a:pt x="27" y="138"/>
                          <a:pt x="27" y="138"/>
                          <a:pt x="27" y="138"/>
                        </a:cubicBezTo>
                        <a:close/>
                        <a:moveTo>
                          <a:pt x="223" y="125"/>
                        </a:moveTo>
                        <a:cubicBezTo>
                          <a:pt x="225" y="124"/>
                          <a:pt x="227" y="122"/>
                          <a:pt x="227" y="120"/>
                        </a:cubicBezTo>
                        <a:cubicBezTo>
                          <a:pt x="227" y="118"/>
                          <a:pt x="225" y="116"/>
                          <a:pt x="224" y="117"/>
                        </a:cubicBezTo>
                        <a:cubicBezTo>
                          <a:pt x="222" y="119"/>
                          <a:pt x="224" y="122"/>
                          <a:pt x="223" y="125"/>
                        </a:cubicBezTo>
                        <a:close/>
                        <a:moveTo>
                          <a:pt x="199" y="27"/>
                        </a:moveTo>
                        <a:cubicBezTo>
                          <a:pt x="198" y="28"/>
                          <a:pt x="197" y="28"/>
                          <a:pt x="197" y="29"/>
                        </a:cubicBezTo>
                        <a:cubicBezTo>
                          <a:pt x="197" y="32"/>
                          <a:pt x="201" y="32"/>
                          <a:pt x="201" y="34"/>
                        </a:cubicBezTo>
                        <a:cubicBezTo>
                          <a:pt x="201" y="38"/>
                          <a:pt x="201" y="38"/>
                          <a:pt x="201" y="38"/>
                        </a:cubicBezTo>
                        <a:cubicBezTo>
                          <a:pt x="202" y="38"/>
                          <a:pt x="203" y="38"/>
                          <a:pt x="204" y="38"/>
                        </a:cubicBezTo>
                        <a:cubicBezTo>
                          <a:pt x="205" y="38"/>
                          <a:pt x="206" y="38"/>
                          <a:pt x="208" y="38"/>
                        </a:cubicBezTo>
                        <a:cubicBezTo>
                          <a:pt x="207" y="36"/>
                          <a:pt x="207" y="35"/>
                          <a:pt x="205" y="33"/>
                        </a:cubicBezTo>
                        <a:cubicBezTo>
                          <a:pt x="204" y="34"/>
                          <a:pt x="204" y="34"/>
                          <a:pt x="204" y="34"/>
                        </a:cubicBezTo>
                        <a:cubicBezTo>
                          <a:pt x="201" y="32"/>
                          <a:pt x="201" y="29"/>
                          <a:pt x="199" y="27"/>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24" name="Google Shape;124;p5"/>
                  <p:cNvSpPr/>
                  <p:nvPr/>
                </p:nvSpPr>
                <p:spPr>
                  <a:xfrm>
                    <a:off x="5781675" y="804863"/>
                    <a:ext cx="487363" cy="574675"/>
                  </a:xfrm>
                  <a:custGeom>
                    <a:avLst/>
                    <a:gdLst/>
                    <a:ahLst/>
                    <a:cxnLst/>
                    <a:rect l="l" t="t" r="r" b="b"/>
                    <a:pathLst>
                      <a:path w="334" h="394" extrusionOk="0">
                        <a:moveTo>
                          <a:pt x="326" y="305"/>
                        </a:moveTo>
                        <a:cubicBezTo>
                          <a:pt x="325" y="305"/>
                          <a:pt x="325" y="305"/>
                          <a:pt x="325" y="305"/>
                        </a:cubicBezTo>
                        <a:cubicBezTo>
                          <a:pt x="327" y="307"/>
                          <a:pt x="328" y="309"/>
                          <a:pt x="330" y="309"/>
                        </a:cubicBezTo>
                        <a:cubicBezTo>
                          <a:pt x="332" y="309"/>
                          <a:pt x="333" y="308"/>
                          <a:pt x="334" y="307"/>
                        </a:cubicBezTo>
                        <a:cubicBezTo>
                          <a:pt x="332" y="305"/>
                          <a:pt x="329" y="306"/>
                          <a:pt x="326" y="305"/>
                        </a:cubicBezTo>
                        <a:close/>
                        <a:moveTo>
                          <a:pt x="179" y="109"/>
                        </a:moveTo>
                        <a:cubicBezTo>
                          <a:pt x="178" y="109"/>
                          <a:pt x="178" y="110"/>
                          <a:pt x="177" y="110"/>
                        </a:cubicBezTo>
                        <a:cubicBezTo>
                          <a:pt x="179" y="111"/>
                          <a:pt x="180" y="113"/>
                          <a:pt x="183" y="115"/>
                        </a:cubicBezTo>
                        <a:cubicBezTo>
                          <a:pt x="183" y="114"/>
                          <a:pt x="183" y="114"/>
                          <a:pt x="183" y="114"/>
                        </a:cubicBezTo>
                        <a:cubicBezTo>
                          <a:pt x="183" y="111"/>
                          <a:pt x="181" y="109"/>
                          <a:pt x="179" y="109"/>
                        </a:cubicBezTo>
                        <a:close/>
                        <a:moveTo>
                          <a:pt x="210" y="121"/>
                        </a:moveTo>
                        <a:cubicBezTo>
                          <a:pt x="210" y="116"/>
                          <a:pt x="210" y="116"/>
                          <a:pt x="210" y="116"/>
                        </a:cubicBezTo>
                        <a:cubicBezTo>
                          <a:pt x="208" y="116"/>
                          <a:pt x="207" y="116"/>
                          <a:pt x="205" y="116"/>
                        </a:cubicBezTo>
                        <a:cubicBezTo>
                          <a:pt x="204" y="117"/>
                          <a:pt x="204" y="117"/>
                          <a:pt x="204" y="117"/>
                        </a:cubicBezTo>
                        <a:cubicBezTo>
                          <a:pt x="207" y="119"/>
                          <a:pt x="208" y="121"/>
                          <a:pt x="209" y="124"/>
                        </a:cubicBezTo>
                        <a:cubicBezTo>
                          <a:pt x="209" y="125"/>
                          <a:pt x="209" y="125"/>
                          <a:pt x="209" y="125"/>
                        </a:cubicBezTo>
                        <a:cubicBezTo>
                          <a:pt x="210" y="123"/>
                          <a:pt x="210" y="123"/>
                          <a:pt x="210" y="121"/>
                        </a:cubicBezTo>
                        <a:close/>
                        <a:moveTo>
                          <a:pt x="261" y="370"/>
                        </a:moveTo>
                        <a:cubicBezTo>
                          <a:pt x="261" y="370"/>
                          <a:pt x="261" y="370"/>
                          <a:pt x="261" y="370"/>
                        </a:cubicBezTo>
                        <a:cubicBezTo>
                          <a:pt x="261" y="370"/>
                          <a:pt x="261" y="370"/>
                          <a:pt x="261" y="370"/>
                        </a:cubicBezTo>
                        <a:cubicBezTo>
                          <a:pt x="260" y="369"/>
                          <a:pt x="259" y="369"/>
                          <a:pt x="259" y="368"/>
                        </a:cubicBezTo>
                        <a:cubicBezTo>
                          <a:pt x="259" y="365"/>
                          <a:pt x="261" y="364"/>
                          <a:pt x="261" y="361"/>
                        </a:cubicBezTo>
                        <a:cubicBezTo>
                          <a:pt x="261" y="362"/>
                          <a:pt x="261" y="362"/>
                          <a:pt x="261" y="362"/>
                        </a:cubicBezTo>
                        <a:cubicBezTo>
                          <a:pt x="259" y="363"/>
                          <a:pt x="258" y="365"/>
                          <a:pt x="255" y="365"/>
                        </a:cubicBezTo>
                        <a:cubicBezTo>
                          <a:pt x="248" y="365"/>
                          <a:pt x="244" y="360"/>
                          <a:pt x="238" y="356"/>
                        </a:cubicBezTo>
                        <a:cubicBezTo>
                          <a:pt x="244" y="385"/>
                          <a:pt x="244" y="385"/>
                          <a:pt x="244" y="385"/>
                        </a:cubicBezTo>
                        <a:cubicBezTo>
                          <a:pt x="244" y="388"/>
                          <a:pt x="241" y="389"/>
                          <a:pt x="238" y="391"/>
                        </a:cubicBezTo>
                        <a:cubicBezTo>
                          <a:pt x="233" y="393"/>
                          <a:pt x="229" y="393"/>
                          <a:pt x="224" y="394"/>
                        </a:cubicBezTo>
                        <a:cubicBezTo>
                          <a:pt x="222" y="392"/>
                          <a:pt x="223" y="390"/>
                          <a:pt x="222" y="387"/>
                        </a:cubicBezTo>
                        <a:cubicBezTo>
                          <a:pt x="219" y="381"/>
                          <a:pt x="219" y="378"/>
                          <a:pt x="217" y="371"/>
                        </a:cubicBezTo>
                        <a:cubicBezTo>
                          <a:pt x="216" y="361"/>
                          <a:pt x="211" y="356"/>
                          <a:pt x="206" y="347"/>
                        </a:cubicBezTo>
                        <a:cubicBezTo>
                          <a:pt x="201" y="339"/>
                          <a:pt x="196" y="336"/>
                          <a:pt x="191" y="328"/>
                        </a:cubicBezTo>
                        <a:cubicBezTo>
                          <a:pt x="182" y="316"/>
                          <a:pt x="178" y="309"/>
                          <a:pt x="169" y="297"/>
                        </a:cubicBezTo>
                        <a:cubicBezTo>
                          <a:pt x="164" y="287"/>
                          <a:pt x="159" y="284"/>
                          <a:pt x="152" y="276"/>
                        </a:cubicBezTo>
                        <a:cubicBezTo>
                          <a:pt x="146" y="267"/>
                          <a:pt x="142" y="263"/>
                          <a:pt x="136" y="253"/>
                        </a:cubicBezTo>
                        <a:cubicBezTo>
                          <a:pt x="131" y="245"/>
                          <a:pt x="126" y="241"/>
                          <a:pt x="121" y="232"/>
                        </a:cubicBezTo>
                        <a:cubicBezTo>
                          <a:pt x="120" y="229"/>
                          <a:pt x="118" y="228"/>
                          <a:pt x="116" y="225"/>
                        </a:cubicBezTo>
                        <a:cubicBezTo>
                          <a:pt x="108" y="209"/>
                          <a:pt x="100" y="203"/>
                          <a:pt x="89" y="189"/>
                        </a:cubicBezTo>
                        <a:cubicBezTo>
                          <a:pt x="84" y="183"/>
                          <a:pt x="83" y="179"/>
                          <a:pt x="79" y="172"/>
                        </a:cubicBezTo>
                        <a:cubicBezTo>
                          <a:pt x="77" y="168"/>
                          <a:pt x="73" y="166"/>
                          <a:pt x="70" y="162"/>
                        </a:cubicBezTo>
                        <a:cubicBezTo>
                          <a:pt x="68" y="158"/>
                          <a:pt x="68" y="154"/>
                          <a:pt x="64" y="152"/>
                        </a:cubicBezTo>
                        <a:cubicBezTo>
                          <a:pt x="66" y="148"/>
                          <a:pt x="70" y="150"/>
                          <a:pt x="74" y="148"/>
                        </a:cubicBezTo>
                        <a:cubicBezTo>
                          <a:pt x="78" y="147"/>
                          <a:pt x="82" y="145"/>
                          <a:pt x="84" y="141"/>
                        </a:cubicBezTo>
                        <a:cubicBezTo>
                          <a:pt x="85" y="137"/>
                          <a:pt x="84" y="134"/>
                          <a:pt x="84" y="130"/>
                        </a:cubicBezTo>
                        <a:cubicBezTo>
                          <a:pt x="84" y="122"/>
                          <a:pt x="80" y="118"/>
                          <a:pt x="77" y="111"/>
                        </a:cubicBezTo>
                        <a:cubicBezTo>
                          <a:pt x="69" y="93"/>
                          <a:pt x="58" y="86"/>
                          <a:pt x="48" y="69"/>
                        </a:cubicBezTo>
                        <a:cubicBezTo>
                          <a:pt x="44" y="61"/>
                          <a:pt x="39" y="57"/>
                          <a:pt x="34" y="49"/>
                        </a:cubicBezTo>
                        <a:cubicBezTo>
                          <a:pt x="30" y="42"/>
                          <a:pt x="27" y="37"/>
                          <a:pt x="20" y="33"/>
                        </a:cubicBezTo>
                        <a:cubicBezTo>
                          <a:pt x="17" y="31"/>
                          <a:pt x="16" y="28"/>
                          <a:pt x="12" y="26"/>
                        </a:cubicBezTo>
                        <a:cubicBezTo>
                          <a:pt x="10" y="25"/>
                          <a:pt x="8" y="25"/>
                          <a:pt x="7" y="24"/>
                        </a:cubicBezTo>
                        <a:cubicBezTo>
                          <a:pt x="6" y="23"/>
                          <a:pt x="6" y="21"/>
                          <a:pt x="6" y="20"/>
                        </a:cubicBezTo>
                        <a:cubicBezTo>
                          <a:pt x="5" y="18"/>
                          <a:pt x="2" y="18"/>
                          <a:pt x="0" y="17"/>
                        </a:cubicBezTo>
                        <a:cubicBezTo>
                          <a:pt x="0" y="16"/>
                          <a:pt x="0" y="16"/>
                          <a:pt x="0" y="16"/>
                        </a:cubicBezTo>
                        <a:cubicBezTo>
                          <a:pt x="3" y="15"/>
                          <a:pt x="6" y="13"/>
                          <a:pt x="6" y="9"/>
                        </a:cubicBezTo>
                        <a:cubicBezTo>
                          <a:pt x="6" y="8"/>
                          <a:pt x="6" y="8"/>
                          <a:pt x="6" y="7"/>
                        </a:cubicBezTo>
                        <a:cubicBezTo>
                          <a:pt x="7" y="6"/>
                          <a:pt x="8" y="6"/>
                          <a:pt x="9" y="6"/>
                        </a:cubicBezTo>
                        <a:cubicBezTo>
                          <a:pt x="16" y="6"/>
                          <a:pt x="19" y="13"/>
                          <a:pt x="26" y="13"/>
                        </a:cubicBezTo>
                        <a:cubicBezTo>
                          <a:pt x="30" y="13"/>
                          <a:pt x="32" y="8"/>
                          <a:pt x="33" y="4"/>
                        </a:cubicBezTo>
                        <a:cubicBezTo>
                          <a:pt x="39" y="5"/>
                          <a:pt x="42" y="6"/>
                          <a:pt x="48" y="6"/>
                        </a:cubicBezTo>
                        <a:cubicBezTo>
                          <a:pt x="53" y="6"/>
                          <a:pt x="56" y="4"/>
                          <a:pt x="58" y="0"/>
                        </a:cubicBezTo>
                        <a:cubicBezTo>
                          <a:pt x="60" y="1"/>
                          <a:pt x="62" y="2"/>
                          <a:pt x="64" y="4"/>
                        </a:cubicBezTo>
                        <a:cubicBezTo>
                          <a:pt x="61" y="6"/>
                          <a:pt x="58" y="7"/>
                          <a:pt x="58" y="10"/>
                        </a:cubicBezTo>
                        <a:cubicBezTo>
                          <a:pt x="58" y="15"/>
                          <a:pt x="58" y="15"/>
                          <a:pt x="58" y="15"/>
                        </a:cubicBezTo>
                        <a:cubicBezTo>
                          <a:pt x="58" y="20"/>
                          <a:pt x="56" y="22"/>
                          <a:pt x="56" y="27"/>
                        </a:cubicBezTo>
                        <a:cubicBezTo>
                          <a:pt x="56" y="37"/>
                          <a:pt x="59" y="43"/>
                          <a:pt x="64" y="52"/>
                        </a:cubicBezTo>
                        <a:cubicBezTo>
                          <a:pt x="67" y="58"/>
                          <a:pt x="69" y="62"/>
                          <a:pt x="74" y="67"/>
                        </a:cubicBezTo>
                        <a:cubicBezTo>
                          <a:pt x="77" y="69"/>
                          <a:pt x="78" y="71"/>
                          <a:pt x="81" y="73"/>
                        </a:cubicBezTo>
                        <a:cubicBezTo>
                          <a:pt x="82" y="73"/>
                          <a:pt x="83" y="73"/>
                          <a:pt x="83" y="74"/>
                        </a:cubicBezTo>
                        <a:cubicBezTo>
                          <a:pt x="83" y="75"/>
                          <a:pt x="82" y="75"/>
                          <a:pt x="82" y="76"/>
                        </a:cubicBezTo>
                        <a:cubicBezTo>
                          <a:pt x="82" y="78"/>
                          <a:pt x="84" y="78"/>
                          <a:pt x="84" y="79"/>
                        </a:cubicBezTo>
                        <a:cubicBezTo>
                          <a:pt x="84" y="81"/>
                          <a:pt x="82" y="82"/>
                          <a:pt x="82" y="84"/>
                        </a:cubicBezTo>
                        <a:cubicBezTo>
                          <a:pt x="82" y="89"/>
                          <a:pt x="86" y="91"/>
                          <a:pt x="91" y="93"/>
                        </a:cubicBezTo>
                        <a:cubicBezTo>
                          <a:pt x="105" y="99"/>
                          <a:pt x="103" y="104"/>
                          <a:pt x="102" y="92"/>
                        </a:cubicBezTo>
                        <a:cubicBezTo>
                          <a:pt x="107" y="91"/>
                          <a:pt x="110" y="91"/>
                          <a:pt x="115" y="90"/>
                        </a:cubicBezTo>
                        <a:cubicBezTo>
                          <a:pt x="118" y="89"/>
                          <a:pt x="118" y="86"/>
                          <a:pt x="118" y="83"/>
                        </a:cubicBezTo>
                        <a:cubicBezTo>
                          <a:pt x="119" y="80"/>
                          <a:pt x="120" y="79"/>
                          <a:pt x="121" y="77"/>
                        </a:cubicBezTo>
                        <a:cubicBezTo>
                          <a:pt x="122" y="74"/>
                          <a:pt x="122" y="82"/>
                          <a:pt x="122" y="83"/>
                        </a:cubicBezTo>
                        <a:cubicBezTo>
                          <a:pt x="122" y="83"/>
                          <a:pt x="122" y="84"/>
                          <a:pt x="122" y="85"/>
                        </a:cubicBezTo>
                        <a:cubicBezTo>
                          <a:pt x="122" y="86"/>
                          <a:pt x="124" y="86"/>
                          <a:pt x="125" y="86"/>
                        </a:cubicBezTo>
                        <a:cubicBezTo>
                          <a:pt x="127" y="86"/>
                          <a:pt x="127" y="86"/>
                          <a:pt x="129" y="86"/>
                        </a:cubicBezTo>
                        <a:cubicBezTo>
                          <a:pt x="131" y="86"/>
                          <a:pt x="132" y="88"/>
                          <a:pt x="132" y="90"/>
                        </a:cubicBezTo>
                        <a:cubicBezTo>
                          <a:pt x="132" y="92"/>
                          <a:pt x="130" y="91"/>
                          <a:pt x="129" y="92"/>
                        </a:cubicBezTo>
                        <a:cubicBezTo>
                          <a:pt x="126" y="94"/>
                          <a:pt x="124" y="95"/>
                          <a:pt x="120" y="96"/>
                        </a:cubicBezTo>
                        <a:cubicBezTo>
                          <a:pt x="118" y="96"/>
                          <a:pt x="116" y="96"/>
                          <a:pt x="116" y="97"/>
                        </a:cubicBezTo>
                        <a:cubicBezTo>
                          <a:pt x="116" y="100"/>
                          <a:pt x="118" y="101"/>
                          <a:pt x="119" y="104"/>
                        </a:cubicBezTo>
                        <a:cubicBezTo>
                          <a:pt x="122" y="110"/>
                          <a:pt x="123" y="117"/>
                          <a:pt x="130" y="117"/>
                        </a:cubicBezTo>
                        <a:cubicBezTo>
                          <a:pt x="135" y="117"/>
                          <a:pt x="142" y="115"/>
                          <a:pt x="142" y="110"/>
                        </a:cubicBezTo>
                        <a:cubicBezTo>
                          <a:pt x="142" y="109"/>
                          <a:pt x="141" y="108"/>
                          <a:pt x="141" y="107"/>
                        </a:cubicBezTo>
                        <a:cubicBezTo>
                          <a:pt x="143" y="107"/>
                          <a:pt x="144" y="105"/>
                          <a:pt x="145" y="103"/>
                        </a:cubicBezTo>
                        <a:cubicBezTo>
                          <a:pt x="149" y="105"/>
                          <a:pt x="152" y="104"/>
                          <a:pt x="156" y="106"/>
                        </a:cubicBezTo>
                        <a:cubicBezTo>
                          <a:pt x="158" y="107"/>
                          <a:pt x="158" y="110"/>
                          <a:pt x="161" y="110"/>
                        </a:cubicBezTo>
                        <a:cubicBezTo>
                          <a:pt x="163" y="110"/>
                          <a:pt x="164" y="109"/>
                          <a:pt x="165" y="109"/>
                        </a:cubicBezTo>
                        <a:cubicBezTo>
                          <a:pt x="169" y="109"/>
                          <a:pt x="169" y="109"/>
                          <a:pt x="169" y="109"/>
                        </a:cubicBezTo>
                        <a:cubicBezTo>
                          <a:pt x="170" y="114"/>
                          <a:pt x="174" y="119"/>
                          <a:pt x="180" y="119"/>
                        </a:cubicBezTo>
                        <a:cubicBezTo>
                          <a:pt x="185" y="119"/>
                          <a:pt x="189" y="117"/>
                          <a:pt x="194" y="115"/>
                        </a:cubicBezTo>
                        <a:cubicBezTo>
                          <a:pt x="195" y="116"/>
                          <a:pt x="195" y="116"/>
                          <a:pt x="195" y="116"/>
                        </a:cubicBezTo>
                        <a:cubicBezTo>
                          <a:pt x="194" y="117"/>
                          <a:pt x="194" y="118"/>
                          <a:pt x="193" y="120"/>
                        </a:cubicBezTo>
                        <a:cubicBezTo>
                          <a:pt x="194" y="120"/>
                          <a:pt x="194" y="120"/>
                          <a:pt x="194" y="120"/>
                        </a:cubicBezTo>
                        <a:cubicBezTo>
                          <a:pt x="196" y="120"/>
                          <a:pt x="197" y="119"/>
                          <a:pt x="198" y="118"/>
                        </a:cubicBezTo>
                        <a:cubicBezTo>
                          <a:pt x="203" y="119"/>
                          <a:pt x="205" y="123"/>
                          <a:pt x="205" y="128"/>
                        </a:cubicBezTo>
                        <a:cubicBezTo>
                          <a:pt x="205" y="129"/>
                          <a:pt x="205" y="130"/>
                          <a:pt x="205" y="131"/>
                        </a:cubicBezTo>
                        <a:cubicBezTo>
                          <a:pt x="205" y="138"/>
                          <a:pt x="212" y="141"/>
                          <a:pt x="219" y="141"/>
                        </a:cubicBezTo>
                        <a:cubicBezTo>
                          <a:pt x="224" y="141"/>
                          <a:pt x="224" y="141"/>
                          <a:pt x="224" y="141"/>
                        </a:cubicBezTo>
                        <a:cubicBezTo>
                          <a:pt x="226" y="141"/>
                          <a:pt x="227" y="141"/>
                          <a:pt x="229" y="141"/>
                        </a:cubicBezTo>
                        <a:cubicBezTo>
                          <a:pt x="232" y="141"/>
                          <a:pt x="231" y="145"/>
                          <a:pt x="233" y="147"/>
                        </a:cubicBezTo>
                        <a:cubicBezTo>
                          <a:pt x="235" y="149"/>
                          <a:pt x="237" y="151"/>
                          <a:pt x="237" y="154"/>
                        </a:cubicBezTo>
                        <a:cubicBezTo>
                          <a:pt x="237" y="156"/>
                          <a:pt x="235" y="157"/>
                          <a:pt x="233" y="157"/>
                        </a:cubicBezTo>
                        <a:cubicBezTo>
                          <a:pt x="230" y="157"/>
                          <a:pt x="229" y="155"/>
                          <a:pt x="226" y="154"/>
                        </a:cubicBezTo>
                        <a:cubicBezTo>
                          <a:pt x="226" y="155"/>
                          <a:pt x="227" y="156"/>
                          <a:pt x="227" y="157"/>
                        </a:cubicBezTo>
                        <a:cubicBezTo>
                          <a:pt x="227" y="159"/>
                          <a:pt x="225" y="160"/>
                          <a:pt x="225" y="162"/>
                        </a:cubicBezTo>
                        <a:cubicBezTo>
                          <a:pt x="225" y="163"/>
                          <a:pt x="227" y="163"/>
                          <a:pt x="227" y="164"/>
                        </a:cubicBezTo>
                        <a:cubicBezTo>
                          <a:pt x="229" y="167"/>
                          <a:pt x="230" y="169"/>
                          <a:pt x="233" y="171"/>
                        </a:cubicBezTo>
                        <a:cubicBezTo>
                          <a:pt x="233" y="170"/>
                          <a:pt x="234" y="170"/>
                          <a:pt x="234" y="169"/>
                        </a:cubicBezTo>
                        <a:cubicBezTo>
                          <a:pt x="234" y="168"/>
                          <a:pt x="233" y="168"/>
                          <a:pt x="233" y="167"/>
                        </a:cubicBezTo>
                        <a:cubicBezTo>
                          <a:pt x="233" y="166"/>
                          <a:pt x="234" y="165"/>
                          <a:pt x="235" y="165"/>
                        </a:cubicBezTo>
                        <a:cubicBezTo>
                          <a:pt x="236" y="165"/>
                          <a:pt x="236" y="166"/>
                          <a:pt x="237" y="166"/>
                        </a:cubicBezTo>
                        <a:cubicBezTo>
                          <a:pt x="239" y="168"/>
                          <a:pt x="241" y="169"/>
                          <a:pt x="244" y="170"/>
                        </a:cubicBezTo>
                        <a:cubicBezTo>
                          <a:pt x="245" y="169"/>
                          <a:pt x="245" y="169"/>
                          <a:pt x="245" y="169"/>
                        </a:cubicBezTo>
                        <a:cubicBezTo>
                          <a:pt x="245" y="167"/>
                          <a:pt x="248" y="167"/>
                          <a:pt x="250" y="165"/>
                        </a:cubicBezTo>
                        <a:cubicBezTo>
                          <a:pt x="248" y="164"/>
                          <a:pt x="247" y="164"/>
                          <a:pt x="245" y="164"/>
                        </a:cubicBezTo>
                        <a:cubicBezTo>
                          <a:pt x="245" y="162"/>
                          <a:pt x="247" y="162"/>
                          <a:pt x="248" y="160"/>
                        </a:cubicBezTo>
                        <a:cubicBezTo>
                          <a:pt x="249" y="159"/>
                          <a:pt x="249" y="158"/>
                          <a:pt x="250" y="158"/>
                        </a:cubicBezTo>
                        <a:cubicBezTo>
                          <a:pt x="253" y="158"/>
                          <a:pt x="254" y="161"/>
                          <a:pt x="257" y="161"/>
                        </a:cubicBezTo>
                        <a:cubicBezTo>
                          <a:pt x="261" y="161"/>
                          <a:pt x="261" y="156"/>
                          <a:pt x="264" y="154"/>
                        </a:cubicBezTo>
                        <a:cubicBezTo>
                          <a:pt x="266" y="155"/>
                          <a:pt x="266" y="155"/>
                          <a:pt x="266" y="155"/>
                        </a:cubicBezTo>
                        <a:cubicBezTo>
                          <a:pt x="267" y="154"/>
                          <a:pt x="267" y="154"/>
                          <a:pt x="268" y="153"/>
                        </a:cubicBezTo>
                        <a:cubicBezTo>
                          <a:pt x="270" y="153"/>
                          <a:pt x="270" y="153"/>
                          <a:pt x="270" y="153"/>
                        </a:cubicBezTo>
                        <a:cubicBezTo>
                          <a:pt x="270" y="155"/>
                          <a:pt x="270" y="155"/>
                          <a:pt x="270" y="155"/>
                        </a:cubicBezTo>
                        <a:cubicBezTo>
                          <a:pt x="270" y="158"/>
                          <a:pt x="266" y="158"/>
                          <a:pt x="266" y="160"/>
                        </a:cubicBezTo>
                        <a:cubicBezTo>
                          <a:pt x="266" y="163"/>
                          <a:pt x="269" y="164"/>
                          <a:pt x="269" y="166"/>
                        </a:cubicBezTo>
                        <a:cubicBezTo>
                          <a:pt x="269" y="168"/>
                          <a:pt x="264" y="168"/>
                          <a:pt x="264" y="170"/>
                        </a:cubicBezTo>
                        <a:cubicBezTo>
                          <a:pt x="264" y="173"/>
                          <a:pt x="266" y="174"/>
                          <a:pt x="267" y="176"/>
                        </a:cubicBezTo>
                        <a:cubicBezTo>
                          <a:pt x="269" y="178"/>
                          <a:pt x="269" y="181"/>
                          <a:pt x="272" y="182"/>
                        </a:cubicBezTo>
                        <a:cubicBezTo>
                          <a:pt x="277" y="179"/>
                          <a:pt x="277" y="179"/>
                          <a:pt x="277" y="179"/>
                        </a:cubicBezTo>
                        <a:cubicBezTo>
                          <a:pt x="278" y="179"/>
                          <a:pt x="278" y="179"/>
                          <a:pt x="278" y="179"/>
                        </a:cubicBezTo>
                        <a:cubicBezTo>
                          <a:pt x="278" y="180"/>
                          <a:pt x="279" y="181"/>
                          <a:pt x="279" y="181"/>
                        </a:cubicBezTo>
                        <a:cubicBezTo>
                          <a:pt x="279" y="183"/>
                          <a:pt x="278" y="184"/>
                          <a:pt x="278" y="186"/>
                        </a:cubicBezTo>
                        <a:cubicBezTo>
                          <a:pt x="278" y="187"/>
                          <a:pt x="278" y="187"/>
                          <a:pt x="278" y="189"/>
                        </a:cubicBezTo>
                        <a:cubicBezTo>
                          <a:pt x="278" y="191"/>
                          <a:pt x="276" y="191"/>
                          <a:pt x="274" y="193"/>
                        </a:cubicBezTo>
                        <a:cubicBezTo>
                          <a:pt x="275" y="196"/>
                          <a:pt x="276" y="197"/>
                          <a:pt x="277" y="200"/>
                        </a:cubicBezTo>
                        <a:cubicBezTo>
                          <a:pt x="278" y="201"/>
                          <a:pt x="277" y="203"/>
                          <a:pt x="279" y="203"/>
                        </a:cubicBezTo>
                        <a:cubicBezTo>
                          <a:pt x="281" y="203"/>
                          <a:pt x="283" y="201"/>
                          <a:pt x="285" y="201"/>
                        </a:cubicBezTo>
                        <a:cubicBezTo>
                          <a:pt x="287" y="208"/>
                          <a:pt x="291" y="211"/>
                          <a:pt x="295" y="219"/>
                        </a:cubicBezTo>
                        <a:cubicBezTo>
                          <a:pt x="293" y="219"/>
                          <a:pt x="291" y="220"/>
                          <a:pt x="291" y="221"/>
                        </a:cubicBezTo>
                        <a:cubicBezTo>
                          <a:pt x="291" y="223"/>
                          <a:pt x="292" y="225"/>
                          <a:pt x="294" y="226"/>
                        </a:cubicBezTo>
                        <a:cubicBezTo>
                          <a:pt x="295" y="227"/>
                          <a:pt x="296" y="226"/>
                          <a:pt x="297" y="226"/>
                        </a:cubicBezTo>
                        <a:cubicBezTo>
                          <a:pt x="299" y="227"/>
                          <a:pt x="299" y="229"/>
                          <a:pt x="300" y="231"/>
                        </a:cubicBezTo>
                        <a:cubicBezTo>
                          <a:pt x="301" y="233"/>
                          <a:pt x="303" y="234"/>
                          <a:pt x="303" y="237"/>
                        </a:cubicBezTo>
                        <a:cubicBezTo>
                          <a:pt x="303" y="242"/>
                          <a:pt x="303" y="242"/>
                          <a:pt x="303" y="242"/>
                        </a:cubicBezTo>
                        <a:cubicBezTo>
                          <a:pt x="303" y="243"/>
                          <a:pt x="302" y="244"/>
                          <a:pt x="301" y="244"/>
                        </a:cubicBezTo>
                        <a:cubicBezTo>
                          <a:pt x="300" y="244"/>
                          <a:pt x="299" y="244"/>
                          <a:pt x="299" y="244"/>
                        </a:cubicBezTo>
                        <a:cubicBezTo>
                          <a:pt x="299" y="246"/>
                          <a:pt x="299" y="248"/>
                          <a:pt x="299" y="250"/>
                        </a:cubicBezTo>
                        <a:cubicBezTo>
                          <a:pt x="299" y="253"/>
                          <a:pt x="300" y="257"/>
                          <a:pt x="303" y="257"/>
                        </a:cubicBezTo>
                        <a:cubicBezTo>
                          <a:pt x="304" y="257"/>
                          <a:pt x="306" y="257"/>
                          <a:pt x="306" y="258"/>
                        </a:cubicBezTo>
                        <a:cubicBezTo>
                          <a:pt x="306" y="259"/>
                          <a:pt x="305" y="259"/>
                          <a:pt x="305" y="260"/>
                        </a:cubicBezTo>
                        <a:cubicBezTo>
                          <a:pt x="305" y="262"/>
                          <a:pt x="306" y="263"/>
                          <a:pt x="306" y="265"/>
                        </a:cubicBezTo>
                        <a:cubicBezTo>
                          <a:pt x="306" y="268"/>
                          <a:pt x="304" y="269"/>
                          <a:pt x="304" y="271"/>
                        </a:cubicBezTo>
                        <a:cubicBezTo>
                          <a:pt x="304" y="277"/>
                          <a:pt x="308" y="279"/>
                          <a:pt x="308" y="285"/>
                        </a:cubicBezTo>
                        <a:cubicBezTo>
                          <a:pt x="308" y="286"/>
                          <a:pt x="308" y="286"/>
                          <a:pt x="308" y="286"/>
                        </a:cubicBezTo>
                        <a:cubicBezTo>
                          <a:pt x="306" y="286"/>
                          <a:pt x="306" y="286"/>
                          <a:pt x="306" y="286"/>
                        </a:cubicBezTo>
                        <a:cubicBezTo>
                          <a:pt x="301" y="286"/>
                          <a:pt x="300" y="280"/>
                          <a:pt x="295" y="280"/>
                        </a:cubicBezTo>
                        <a:cubicBezTo>
                          <a:pt x="295" y="274"/>
                          <a:pt x="295" y="274"/>
                          <a:pt x="295" y="274"/>
                        </a:cubicBezTo>
                        <a:cubicBezTo>
                          <a:pt x="293" y="274"/>
                          <a:pt x="293" y="274"/>
                          <a:pt x="293" y="274"/>
                        </a:cubicBezTo>
                        <a:cubicBezTo>
                          <a:pt x="292" y="274"/>
                          <a:pt x="292" y="275"/>
                          <a:pt x="291" y="275"/>
                        </a:cubicBezTo>
                        <a:cubicBezTo>
                          <a:pt x="287" y="275"/>
                          <a:pt x="286" y="272"/>
                          <a:pt x="284" y="270"/>
                        </a:cubicBezTo>
                        <a:cubicBezTo>
                          <a:pt x="280" y="267"/>
                          <a:pt x="277" y="265"/>
                          <a:pt x="272" y="265"/>
                        </a:cubicBezTo>
                        <a:cubicBezTo>
                          <a:pt x="269" y="265"/>
                          <a:pt x="269" y="265"/>
                          <a:pt x="269" y="265"/>
                        </a:cubicBezTo>
                        <a:cubicBezTo>
                          <a:pt x="269" y="267"/>
                          <a:pt x="269" y="267"/>
                          <a:pt x="269" y="267"/>
                        </a:cubicBezTo>
                        <a:cubicBezTo>
                          <a:pt x="271" y="270"/>
                          <a:pt x="272" y="273"/>
                          <a:pt x="272" y="276"/>
                        </a:cubicBezTo>
                        <a:cubicBezTo>
                          <a:pt x="272" y="276"/>
                          <a:pt x="272" y="276"/>
                          <a:pt x="272" y="276"/>
                        </a:cubicBezTo>
                        <a:cubicBezTo>
                          <a:pt x="273" y="276"/>
                          <a:pt x="274" y="275"/>
                          <a:pt x="274" y="275"/>
                        </a:cubicBezTo>
                        <a:cubicBezTo>
                          <a:pt x="278" y="275"/>
                          <a:pt x="279" y="280"/>
                          <a:pt x="283" y="280"/>
                        </a:cubicBezTo>
                        <a:cubicBezTo>
                          <a:pt x="284" y="280"/>
                          <a:pt x="285" y="280"/>
                          <a:pt x="287" y="280"/>
                        </a:cubicBezTo>
                        <a:cubicBezTo>
                          <a:pt x="291" y="280"/>
                          <a:pt x="292" y="282"/>
                          <a:pt x="296" y="283"/>
                        </a:cubicBezTo>
                        <a:cubicBezTo>
                          <a:pt x="295" y="286"/>
                          <a:pt x="292" y="287"/>
                          <a:pt x="291" y="291"/>
                        </a:cubicBezTo>
                        <a:cubicBezTo>
                          <a:pt x="290" y="295"/>
                          <a:pt x="290" y="297"/>
                          <a:pt x="290" y="301"/>
                        </a:cubicBezTo>
                        <a:cubicBezTo>
                          <a:pt x="290" y="307"/>
                          <a:pt x="292" y="311"/>
                          <a:pt x="295" y="316"/>
                        </a:cubicBezTo>
                        <a:cubicBezTo>
                          <a:pt x="297" y="320"/>
                          <a:pt x="300" y="323"/>
                          <a:pt x="305" y="323"/>
                        </a:cubicBezTo>
                        <a:cubicBezTo>
                          <a:pt x="306" y="323"/>
                          <a:pt x="307" y="322"/>
                          <a:pt x="309" y="322"/>
                        </a:cubicBezTo>
                        <a:cubicBezTo>
                          <a:pt x="311" y="322"/>
                          <a:pt x="311" y="325"/>
                          <a:pt x="311" y="328"/>
                        </a:cubicBezTo>
                        <a:cubicBezTo>
                          <a:pt x="312" y="331"/>
                          <a:pt x="313" y="333"/>
                          <a:pt x="315" y="336"/>
                        </a:cubicBezTo>
                        <a:cubicBezTo>
                          <a:pt x="315" y="336"/>
                          <a:pt x="315" y="336"/>
                          <a:pt x="315" y="336"/>
                        </a:cubicBezTo>
                        <a:cubicBezTo>
                          <a:pt x="305" y="348"/>
                          <a:pt x="300" y="359"/>
                          <a:pt x="286" y="365"/>
                        </a:cubicBezTo>
                        <a:cubicBezTo>
                          <a:pt x="281" y="367"/>
                          <a:pt x="279" y="368"/>
                          <a:pt x="275" y="370"/>
                        </a:cubicBezTo>
                        <a:cubicBezTo>
                          <a:pt x="272" y="372"/>
                          <a:pt x="273" y="377"/>
                          <a:pt x="269" y="377"/>
                        </a:cubicBezTo>
                        <a:cubicBezTo>
                          <a:pt x="265" y="377"/>
                          <a:pt x="263" y="374"/>
                          <a:pt x="261" y="370"/>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25" name="Google Shape;125;p5"/>
                  <p:cNvSpPr/>
                  <p:nvPr/>
                </p:nvSpPr>
                <p:spPr>
                  <a:xfrm>
                    <a:off x="6132513" y="1274763"/>
                    <a:ext cx="323850" cy="347662"/>
                  </a:xfrm>
                  <a:custGeom>
                    <a:avLst/>
                    <a:gdLst/>
                    <a:ahLst/>
                    <a:cxnLst/>
                    <a:rect l="l" t="t" r="r" b="b"/>
                    <a:pathLst>
                      <a:path w="222" h="239" extrusionOk="0">
                        <a:moveTo>
                          <a:pt x="141" y="145"/>
                        </a:moveTo>
                        <a:cubicBezTo>
                          <a:pt x="131" y="147"/>
                          <a:pt x="131" y="147"/>
                          <a:pt x="131" y="147"/>
                        </a:cubicBezTo>
                        <a:cubicBezTo>
                          <a:pt x="131" y="148"/>
                          <a:pt x="131" y="148"/>
                          <a:pt x="131" y="148"/>
                        </a:cubicBezTo>
                        <a:cubicBezTo>
                          <a:pt x="131" y="150"/>
                          <a:pt x="132" y="151"/>
                          <a:pt x="132" y="154"/>
                        </a:cubicBezTo>
                        <a:cubicBezTo>
                          <a:pt x="133" y="154"/>
                          <a:pt x="133" y="154"/>
                          <a:pt x="133" y="154"/>
                        </a:cubicBezTo>
                        <a:cubicBezTo>
                          <a:pt x="134" y="154"/>
                          <a:pt x="134" y="154"/>
                          <a:pt x="135" y="154"/>
                        </a:cubicBezTo>
                        <a:cubicBezTo>
                          <a:pt x="137" y="154"/>
                          <a:pt x="138" y="155"/>
                          <a:pt x="140" y="156"/>
                        </a:cubicBezTo>
                        <a:cubicBezTo>
                          <a:pt x="143" y="157"/>
                          <a:pt x="145" y="156"/>
                          <a:pt x="147" y="158"/>
                        </a:cubicBezTo>
                        <a:cubicBezTo>
                          <a:pt x="149" y="158"/>
                          <a:pt x="149" y="160"/>
                          <a:pt x="151" y="160"/>
                        </a:cubicBezTo>
                        <a:cubicBezTo>
                          <a:pt x="151" y="160"/>
                          <a:pt x="152" y="160"/>
                          <a:pt x="153" y="160"/>
                        </a:cubicBezTo>
                        <a:cubicBezTo>
                          <a:pt x="159" y="160"/>
                          <a:pt x="160" y="166"/>
                          <a:pt x="164" y="170"/>
                        </a:cubicBezTo>
                        <a:cubicBezTo>
                          <a:pt x="165" y="170"/>
                          <a:pt x="166" y="169"/>
                          <a:pt x="166" y="167"/>
                        </a:cubicBezTo>
                        <a:cubicBezTo>
                          <a:pt x="166" y="163"/>
                          <a:pt x="166" y="163"/>
                          <a:pt x="166" y="163"/>
                        </a:cubicBezTo>
                        <a:cubicBezTo>
                          <a:pt x="166" y="160"/>
                          <a:pt x="167" y="159"/>
                          <a:pt x="167" y="156"/>
                        </a:cubicBezTo>
                        <a:cubicBezTo>
                          <a:pt x="167" y="155"/>
                          <a:pt x="167" y="154"/>
                          <a:pt x="167" y="153"/>
                        </a:cubicBezTo>
                        <a:cubicBezTo>
                          <a:pt x="167" y="153"/>
                          <a:pt x="166" y="153"/>
                          <a:pt x="166" y="152"/>
                        </a:cubicBezTo>
                        <a:cubicBezTo>
                          <a:pt x="163" y="156"/>
                          <a:pt x="163" y="158"/>
                          <a:pt x="160" y="162"/>
                        </a:cubicBezTo>
                        <a:cubicBezTo>
                          <a:pt x="160" y="156"/>
                          <a:pt x="160" y="156"/>
                          <a:pt x="160" y="156"/>
                        </a:cubicBezTo>
                        <a:cubicBezTo>
                          <a:pt x="160" y="154"/>
                          <a:pt x="159" y="151"/>
                          <a:pt x="161" y="149"/>
                        </a:cubicBezTo>
                        <a:cubicBezTo>
                          <a:pt x="163" y="147"/>
                          <a:pt x="166" y="147"/>
                          <a:pt x="166" y="144"/>
                        </a:cubicBezTo>
                        <a:cubicBezTo>
                          <a:pt x="166" y="141"/>
                          <a:pt x="164" y="139"/>
                          <a:pt x="162" y="139"/>
                        </a:cubicBezTo>
                        <a:cubicBezTo>
                          <a:pt x="159" y="139"/>
                          <a:pt x="159" y="141"/>
                          <a:pt x="157" y="143"/>
                        </a:cubicBezTo>
                        <a:cubicBezTo>
                          <a:pt x="156" y="144"/>
                          <a:pt x="154" y="144"/>
                          <a:pt x="152" y="144"/>
                        </a:cubicBezTo>
                        <a:cubicBezTo>
                          <a:pt x="150" y="144"/>
                          <a:pt x="150" y="147"/>
                          <a:pt x="149" y="147"/>
                        </a:cubicBezTo>
                        <a:cubicBezTo>
                          <a:pt x="146" y="147"/>
                          <a:pt x="144" y="145"/>
                          <a:pt x="141" y="145"/>
                        </a:cubicBezTo>
                        <a:close/>
                        <a:moveTo>
                          <a:pt x="125" y="145"/>
                        </a:moveTo>
                        <a:cubicBezTo>
                          <a:pt x="124" y="142"/>
                          <a:pt x="124" y="141"/>
                          <a:pt x="123" y="138"/>
                        </a:cubicBezTo>
                        <a:cubicBezTo>
                          <a:pt x="120" y="139"/>
                          <a:pt x="120" y="143"/>
                          <a:pt x="118" y="145"/>
                        </a:cubicBezTo>
                        <a:cubicBezTo>
                          <a:pt x="117" y="144"/>
                          <a:pt x="117" y="143"/>
                          <a:pt x="116" y="143"/>
                        </a:cubicBezTo>
                        <a:cubicBezTo>
                          <a:pt x="115" y="143"/>
                          <a:pt x="115" y="144"/>
                          <a:pt x="114" y="145"/>
                        </a:cubicBezTo>
                        <a:cubicBezTo>
                          <a:pt x="111" y="146"/>
                          <a:pt x="108" y="146"/>
                          <a:pt x="108" y="149"/>
                        </a:cubicBezTo>
                        <a:cubicBezTo>
                          <a:pt x="108" y="155"/>
                          <a:pt x="108" y="155"/>
                          <a:pt x="108" y="155"/>
                        </a:cubicBezTo>
                        <a:cubicBezTo>
                          <a:pt x="110" y="155"/>
                          <a:pt x="110" y="155"/>
                          <a:pt x="110" y="155"/>
                        </a:cubicBezTo>
                        <a:cubicBezTo>
                          <a:pt x="111" y="155"/>
                          <a:pt x="112" y="154"/>
                          <a:pt x="113" y="154"/>
                        </a:cubicBezTo>
                        <a:cubicBezTo>
                          <a:pt x="116" y="154"/>
                          <a:pt x="116" y="156"/>
                          <a:pt x="118" y="156"/>
                        </a:cubicBezTo>
                        <a:cubicBezTo>
                          <a:pt x="121" y="156"/>
                          <a:pt x="121" y="151"/>
                          <a:pt x="124" y="151"/>
                        </a:cubicBezTo>
                        <a:cubicBezTo>
                          <a:pt x="124" y="150"/>
                          <a:pt x="124" y="150"/>
                          <a:pt x="124" y="149"/>
                        </a:cubicBezTo>
                        <a:cubicBezTo>
                          <a:pt x="125" y="145"/>
                          <a:pt x="125" y="145"/>
                          <a:pt x="125" y="145"/>
                        </a:cubicBezTo>
                        <a:close/>
                        <a:moveTo>
                          <a:pt x="113" y="71"/>
                        </a:moveTo>
                        <a:cubicBezTo>
                          <a:pt x="112" y="70"/>
                          <a:pt x="111" y="70"/>
                          <a:pt x="110" y="70"/>
                        </a:cubicBezTo>
                        <a:cubicBezTo>
                          <a:pt x="109" y="70"/>
                          <a:pt x="108" y="70"/>
                          <a:pt x="108" y="70"/>
                        </a:cubicBezTo>
                        <a:cubicBezTo>
                          <a:pt x="108" y="71"/>
                          <a:pt x="109" y="72"/>
                          <a:pt x="109" y="72"/>
                        </a:cubicBezTo>
                        <a:cubicBezTo>
                          <a:pt x="108" y="73"/>
                          <a:pt x="108" y="73"/>
                          <a:pt x="108" y="73"/>
                        </a:cubicBezTo>
                        <a:cubicBezTo>
                          <a:pt x="109" y="73"/>
                          <a:pt x="110" y="74"/>
                          <a:pt x="111" y="74"/>
                        </a:cubicBezTo>
                        <a:cubicBezTo>
                          <a:pt x="109" y="75"/>
                          <a:pt x="108" y="75"/>
                          <a:pt x="107" y="76"/>
                        </a:cubicBezTo>
                        <a:cubicBezTo>
                          <a:pt x="108" y="78"/>
                          <a:pt x="108" y="79"/>
                          <a:pt x="109" y="81"/>
                        </a:cubicBezTo>
                        <a:cubicBezTo>
                          <a:pt x="110" y="80"/>
                          <a:pt x="110" y="77"/>
                          <a:pt x="111" y="77"/>
                        </a:cubicBezTo>
                        <a:cubicBezTo>
                          <a:pt x="113" y="77"/>
                          <a:pt x="113" y="78"/>
                          <a:pt x="114" y="78"/>
                        </a:cubicBezTo>
                        <a:cubicBezTo>
                          <a:pt x="115" y="78"/>
                          <a:pt x="116" y="78"/>
                          <a:pt x="116" y="77"/>
                        </a:cubicBezTo>
                        <a:cubicBezTo>
                          <a:pt x="116" y="76"/>
                          <a:pt x="115" y="75"/>
                          <a:pt x="115" y="74"/>
                        </a:cubicBezTo>
                        <a:cubicBezTo>
                          <a:pt x="115" y="73"/>
                          <a:pt x="114" y="72"/>
                          <a:pt x="113" y="71"/>
                        </a:cubicBezTo>
                        <a:close/>
                        <a:moveTo>
                          <a:pt x="216" y="14"/>
                        </a:moveTo>
                        <a:cubicBezTo>
                          <a:pt x="214" y="14"/>
                          <a:pt x="212" y="14"/>
                          <a:pt x="212" y="15"/>
                        </a:cubicBezTo>
                        <a:cubicBezTo>
                          <a:pt x="212" y="17"/>
                          <a:pt x="212" y="18"/>
                          <a:pt x="213" y="19"/>
                        </a:cubicBezTo>
                        <a:cubicBezTo>
                          <a:pt x="214" y="18"/>
                          <a:pt x="216" y="16"/>
                          <a:pt x="216" y="14"/>
                        </a:cubicBezTo>
                        <a:close/>
                        <a:moveTo>
                          <a:pt x="203" y="13"/>
                        </a:moveTo>
                        <a:cubicBezTo>
                          <a:pt x="204" y="14"/>
                          <a:pt x="205" y="14"/>
                          <a:pt x="205" y="15"/>
                        </a:cubicBezTo>
                        <a:cubicBezTo>
                          <a:pt x="203" y="15"/>
                          <a:pt x="203" y="15"/>
                          <a:pt x="203" y="15"/>
                        </a:cubicBezTo>
                        <a:cubicBezTo>
                          <a:pt x="203" y="16"/>
                          <a:pt x="203" y="16"/>
                          <a:pt x="203" y="16"/>
                        </a:cubicBezTo>
                        <a:cubicBezTo>
                          <a:pt x="201" y="18"/>
                          <a:pt x="201" y="18"/>
                          <a:pt x="201" y="18"/>
                        </a:cubicBezTo>
                        <a:cubicBezTo>
                          <a:pt x="205" y="23"/>
                          <a:pt x="209" y="25"/>
                          <a:pt x="215" y="25"/>
                        </a:cubicBezTo>
                        <a:cubicBezTo>
                          <a:pt x="215" y="26"/>
                          <a:pt x="215" y="26"/>
                          <a:pt x="215" y="26"/>
                        </a:cubicBezTo>
                        <a:cubicBezTo>
                          <a:pt x="214" y="28"/>
                          <a:pt x="213" y="29"/>
                          <a:pt x="213" y="31"/>
                        </a:cubicBezTo>
                        <a:cubicBezTo>
                          <a:pt x="214" y="35"/>
                          <a:pt x="214" y="35"/>
                          <a:pt x="214" y="35"/>
                        </a:cubicBezTo>
                        <a:cubicBezTo>
                          <a:pt x="213" y="36"/>
                          <a:pt x="211" y="36"/>
                          <a:pt x="211" y="38"/>
                        </a:cubicBezTo>
                        <a:cubicBezTo>
                          <a:pt x="211" y="41"/>
                          <a:pt x="214" y="42"/>
                          <a:pt x="216" y="43"/>
                        </a:cubicBezTo>
                        <a:cubicBezTo>
                          <a:pt x="218" y="44"/>
                          <a:pt x="218" y="46"/>
                          <a:pt x="219" y="47"/>
                        </a:cubicBezTo>
                        <a:cubicBezTo>
                          <a:pt x="220" y="50"/>
                          <a:pt x="222" y="50"/>
                          <a:pt x="222" y="53"/>
                        </a:cubicBezTo>
                        <a:cubicBezTo>
                          <a:pt x="222" y="56"/>
                          <a:pt x="221" y="59"/>
                          <a:pt x="218" y="59"/>
                        </a:cubicBezTo>
                        <a:cubicBezTo>
                          <a:pt x="215" y="59"/>
                          <a:pt x="214" y="57"/>
                          <a:pt x="210" y="57"/>
                        </a:cubicBezTo>
                        <a:cubicBezTo>
                          <a:pt x="210" y="56"/>
                          <a:pt x="210" y="56"/>
                          <a:pt x="210" y="56"/>
                        </a:cubicBezTo>
                        <a:cubicBezTo>
                          <a:pt x="211" y="54"/>
                          <a:pt x="211" y="53"/>
                          <a:pt x="212" y="52"/>
                        </a:cubicBezTo>
                        <a:cubicBezTo>
                          <a:pt x="212" y="52"/>
                          <a:pt x="211" y="52"/>
                          <a:pt x="210" y="52"/>
                        </a:cubicBezTo>
                        <a:cubicBezTo>
                          <a:pt x="205" y="52"/>
                          <a:pt x="205" y="52"/>
                          <a:pt x="205" y="52"/>
                        </a:cubicBezTo>
                        <a:cubicBezTo>
                          <a:pt x="205" y="52"/>
                          <a:pt x="204" y="52"/>
                          <a:pt x="203" y="52"/>
                        </a:cubicBezTo>
                        <a:cubicBezTo>
                          <a:pt x="203" y="50"/>
                          <a:pt x="202" y="49"/>
                          <a:pt x="202" y="48"/>
                        </a:cubicBezTo>
                        <a:cubicBezTo>
                          <a:pt x="202" y="47"/>
                          <a:pt x="203" y="47"/>
                          <a:pt x="203" y="46"/>
                        </a:cubicBezTo>
                        <a:cubicBezTo>
                          <a:pt x="203" y="43"/>
                          <a:pt x="198" y="44"/>
                          <a:pt x="195" y="43"/>
                        </a:cubicBezTo>
                        <a:cubicBezTo>
                          <a:pt x="192" y="41"/>
                          <a:pt x="191" y="36"/>
                          <a:pt x="187" y="36"/>
                        </a:cubicBezTo>
                        <a:cubicBezTo>
                          <a:pt x="185" y="36"/>
                          <a:pt x="184" y="37"/>
                          <a:pt x="183" y="37"/>
                        </a:cubicBezTo>
                        <a:cubicBezTo>
                          <a:pt x="182" y="37"/>
                          <a:pt x="182" y="37"/>
                          <a:pt x="181" y="37"/>
                        </a:cubicBezTo>
                        <a:cubicBezTo>
                          <a:pt x="181" y="36"/>
                          <a:pt x="181" y="36"/>
                          <a:pt x="181" y="36"/>
                        </a:cubicBezTo>
                        <a:cubicBezTo>
                          <a:pt x="181" y="34"/>
                          <a:pt x="183" y="33"/>
                          <a:pt x="183" y="32"/>
                        </a:cubicBezTo>
                        <a:cubicBezTo>
                          <a:pt x="183" y="30"/>
                          <a:pt x="183" y="29"/>
                          <a:pt x="183" y="26"/>
                        </a:cubicBezTo>
                        <a:cubicBezTo>
                          <a:pt x="183" y="25"/>
                          <a:pt x="182" y="24"/>
                          <a:pt x="181" y="22"/>
                        </a:cubicBezTo>
                        <a:cubicBezTo>
                          <a:pt x="183" y="23"/>
                          <a:pt x="184" y="24"/>
                          <a:pt x="185" y="24"/>
                        </a:cubicBezTo>
                        <a:cubicBezTo>
                          <a:pt x="187" y="24"/>
                          <a:pt x="187" y="24"/>
                          <a:pt x="187" y="24"/>
                        </a:cubicBezTo>
                        <a:cubicBezTo>
                          <a:pt x="187" y="22"/>
                          <a:pt x="187" y="21"/>
                          <a:pt x="188" y="20"/>
                        </a:cubicBezTo>
                        <a:cubicBezTo>
                          <a:pt x="188" y="19"/>
                          <a:pt x="188" y="19"/>
                          <a:pt x="188" y="19"/>
                        </a:cubicBezTo>
                        <a:cubicBezTo>
                          <a:pt x="186" y="19"/>
                          <a:pt x="184" y="18"/>
                          <a:pt x="184" y="16"/>
                        </a:cubicBezTo>
                        <a:cubicBezTo>
                          <a:pt x="184" y="15"/>
                          <a:pt x="185" y="15"/>
                          <a:pt x="186" y="15"/>
                        </a:cubicBezTo>
                        <a:cubicBezTo>
                          <a:pt x="190" y="17"/>
                          <a:pt x="190" y="17"/>
                          <a:pt x="190" y="17"/>
                        </a:cubicBezTo>
                        <a:cubicBezTo>
                          <a:pt x="190" y="16"/>
                          <a:pt x="191" y="15"/>
                          <a:pt x="191" y="14"/>
                        </a:cubicBezTo>
                        <a:cubicBezTo>
                          <a:pt x="191" y="13"/>
                          <a:pt x="189" y="13"/>
                          <a:pt x="189" y="11"/>
                        </a:cubicBezTo>
                        <a:cubicBezTo>
                          <a:pt x="189" y="10"/>
                          <a:pt x="190" y="9"/>
                          <a:pt x="190" y="8"/>
                        </a:cubicBezTo>
                        <a:cubicBezTo>
                          <a:pt x="190" y="7"/>
                          <a:pt x="189" y="6"/>
                          <a:pt x="188" y="4"/>
                        </a:cubicBezTo>
                        <a:cubicBezTo>
                          <a:pt x="193" y="2"/>
                          <a:pt x="196" y="2"/>
                          <a:pt x="200" y="0"/>
                        </a:cubicBezTo>
                        <a:cubicBezTo>
                          <a:pt x="202" y="2"/>
                          <a:pt x="201" y="4"/>
                          <a:pt x="201" y="6"/>
                        </a:cubicBezTo>
                        <a:cubicBezTo>
                          <a:pt x="201" y="9"/>
                          <a:pt x="202" y="11"/>
                          <a:pt x="203" y="13"/>
                        </a:cubicBezTo>
                        <a:close/>
                        <a:moveTo>
                          <a:pt x="142" y="30"/>
                        </a:moveTo>
                        <a:cubicBezTo>
                          <a:pt x="142" y="34"/>
                          <a:pt x="146" y="37"/>
                          <a:pt x="150" y="37"/>
                        </a:cubicBezTo>
                        <a:cubicBezTo>
                          <a:pt x="153" y="37"/>
                          <a:pt x="153" y="37"/>
                          <a:pt x="153" y="37"/>
                        </a:cubicBezTo>
                        <a:cubicBezTo>
                          <a:pt x="153" y="27"/>
                          <a:pt x="153" y="27"/>
                          <a:pt x="153" y="27"/>
                        </a:cubicBezTo>
                        <a:cubicBezTo>
                          <a:pt x="151" y="25"/>
                          <a:pt x="149" y="27"/>
                          <a:pt x="146" y="28"/>
                        </a:cubicBezTo>
                        <a:cubicBezTo>
                          <a:pt x="145" y="28"/>
                          <a:pt x="142" y="28"/>
                          <a:pt x="142" y="30"/>
                        </a:cubicBezTo>
                        <a:close/>
                        <a:moveTo>
                          <a:pt x="21" y="48"/>
                        </a:moveTo>
                        <a:cubicBezTo>
                          <a:pt x="23" y="52"/>
                          <a:pt x="25" y="55"/>
                          <a:pt x="29" y="55"/>
                        </a:cubicBezTo>
                        <a:cubicBezTo>
                          <a:pt x="33" y="55"/>
                          <a:pt x="32" y="50"/>
                          <a:pt x="35" y="48"/>
                        </a:cubicBezTo>
                        <a:cubicBezTo>
                          <a:pt x="39" y="46"/>
                          <a:pt x="41" y="45"/>
                          <a:pt x="46" y="43"/>
                        </a:cubicBezTo>
                        <a:cubicBezTo>
                          <a:pt x="60" y="37"/>
                          <a:pt x="65" y="26"/>
                          <a:pt x="75" y="14"/>
                        </a:cubicBezTo>
                        <a:cubicBezTo>
                          <a:pt x="75" y="14"/>
                          <a:pt x="75" y="14"/>
                          <a:pt x="75" y="14"/>
                        </a:cubicBezTo>
                        <a:cubicBezTo>
                          <a:pt x="75" y="14"/>
                          <a:pt x="75" y="14"/>
                          <a:pt x="75" y="15"/>
                        </a:cubicBezTo>
                        <a:cubicBezTo>
                          <a:pt x="78" y="20"/>
                          <a:pt x="79" y="23"/>
                          <a:pt x="82" y="28"/>
                        </a:cubicBezTo>
                        <a:cubicBezTo>
                          <a:pt x="88" y="38"/>
                          <a:pt x="96" y="43"/>
                          <a:pt x="107" y="46"/>
                        </a:cubicBezTo>
                        <a:cubicBezTo>
                          <a:pt x="106" y="50"/>
                          <a:pt x="101" y="51"/>
                          <a:pt x="101" y="56"/>
                        </a:cubicBezTo>
                        <a:cubicBezTo>
                          <a:pt x="101" y="57"/>
                          <a:pt x="102" y="58"/>
                          <a:pt x="103" y="59"/>
                        </a:cubicBezTo>
                        <a:cubicBezTo>
                          <a:pt x="103" y="60"/>
                          <a:pt x="103" y="62"/>
                          <a:pt x="104" y="63"/>
                        </a:cubicBezTo>
                        <a:cubicBezTo>
                          <a:pt x="107" y="63"/>
                          <a:pt x="108" y="63"/>
                          <a:pt x="111" y="63"/>
                        </a:cubicBezTo>
                        <a:cubicBezTo>
                          <a:pt x="112" y="63"/>
                          <a:pt x="112" y="63"/>
                          <a:pt x="113" y="63"/>
                        </a:cubicBezTo>
                        <a:cubicBezTo>
                          <a:pt x="113" y="63"/>
                          <a:pt x="113" y="64"/>
                          <a:pt x="113" y="64"/>
                        </a:cubicBezTo>
                        <a:cubicBezTo>
                          <a:pt x="113" y="66"/>
                          <a:pt x="111" y="66"/>
                          <a:pt x="109" y="67"/>
                        </a:cubicBezTo>
                        <a:cubicBezTo>
                          <a:pt x="104" y="68"/>
                          <a:pt x="102" y="68"/>
                          <a:pt x="98" y="70"/>
                        </a:cubicBezTo>
                        <a:cubicBezTo>
                          <a:pt x="96" y="71"/>
                          <a:pt x="93" y="72"/>
                          <a:pt x="93" y="74"/>
                        </a:cubicBezTo>
                        <a:cubicBezTo>
                          <a:pt x="93" y="75"/>
                          <a:pt x="94" y="75"/>
                          <a:pt x="94" y="75"/>
                        </a:cubicBezTo>
                        <a:cubicBezTo>
                          <a:pt x="95" y="75"/>
                          <a:pt x="95" y="75"/>
                          <a:pt x="96" y="75"/>
                        </a:cubicBezTo>
                        <a:cubicBezTo>
                          <a:pt x="98" y="75"/>
                          <a:pt x="99" y="76"/>
                          <a:pt x="99" y="78"/>
                        </a:cubicBezTo>
                        <a:cubicBezTo>
                          <a:pt x="96" y="87"/>
                          <a:pt x="96" y="87"/>
                          <a:pt x="96" y="87"/>
                        </a:cubicBezTo>
                        <a:cubicBezTo>
                          <a:pt x="94" y="95"/>
                          <a:pt x="88" y="98"/>
                          <a:pt x="88" y="107"/>
                        </a:cubicBezTo>
                        <a:cubicBezTo>
                          <a:pt x="88" y="110"/>
                          <a:pt x="89" y="115"/>
                          <a:pt x="93" y="115"/>
                        </a:cubicBezTo>
                        <a:cubicBezTo>
                          <a:pt x="98" y="115"/>
                          <a:pt x="101" y="111"/>
                          <a:pt x="106" y="110"/>
                        </a:cubicBezTo>
                        <a:cubicBezTo>
                          <a:pt x="106" y="111"/>
                          <a:pt x="107" y="111"/>
                          <a:pt x="107" y="111"/>
                        </a:cubicBezTo>
                        <a:cubicBezTo>
                          <a:pt x="107" y="115"/>
                          <a:pt x="103" y="116"/>
                          <a:pt x="99" y="118"/>
                        </a:cubicBezTo>
                        <a:cubicBezTo>
                          <a:pt x="97" y="119"/>
                          <a:pt x="95" y="120"/>
                          <a:pt x="95" y="122"/>
                        </a:cubicBezTo>
                        <a:cubicBezTo>
                          <a:pt x="95" y="125"/>
                          <a:pt x="97" y="127"/>
                          <a:pt x="98" y="131"/>
                        </a:cubicBezTo>
                        <a:cubicBezTo>
                          <a:pt x="100" y="135"/>
                          <a:pt x="100" y="138"/>
                          <a:pt x="101" y="142"/>
                        </a:cubicBezTo>
                        <a:cubicBezTo>
                          <a:pt x="101" y="140"/>
                          <a:pt x="101" y="140"/>
                          <a:pt x="101" y="140"/>
                        </a:cubicBezTo>
                        <a:cubicBezTo>
                          <a:pt x="101" y="147"/>
                          <a:pt x="98" y="155"/>
                          <a:pt x="91" y="155"/>
                        </a:cubicBezTo>
                        <a:cubicBezTo>
                          <a:pt x="87" y="155"/>
                          <a:pt x="85" y="152"/>
                          <a:pt x="81" y="151"/>
                        </a:cubicBezTo>
                        <a:cubicBezTo>
                          <a:pt x="80" y="151"/>
                          <a:pt x="80" y="151"/>
                          <a:pt x="80" y="151"/>
                        </a:cubicBezTo>
                        <a:cubicBezTo>
                          <a:pt x="80" y="154"/>
                          <a:pt x="80" y="154"/>
                          <a:pt x="80" y="154"/>
                        </a:cubicBezTo>
                        <a:cubicBezTo>
                          <a:pt x="80" y="158"/>
                          <a:pt x="83" y="159"/>
                          <a:pt x="83" y="163"/>
                        </a:cubicBezTo>
                        <a:cubicBezTo>
                          <a:pt x="88" y="162"/>
                          <a:pt x="90" y="159"/>
                          <a:pt x="94" y="159"/>
                        </a:cubicBezTo>
                        <a:cubicBezTo>
                          <a:pt x="100" y="159"/>
                          <a:pt x="103" y="161"/>
                          <a:pt x="108" y="161"/>
                        </a:cubicBezTo>
                        <a:cubicBezTo>
                          <a:pt x="111" y="161"/>
                          <a:pt x="113" y="160"/>
                          <a:pt x="116" y="160"/>
                        </a:cubicBezTo>
                        <a:cubicBezTo>
                          <a:pt x="116" y="160"/>
                          <a:pt x="116" y="160"/>
                          <a:pt x="116" y="161"/>
                        </a:cubicBezTo>
                        <a:cubicBezTo>
                          <a:pt x="114" y="171"/>
                          <a:pt x="116" y="166"/>
                          <a:pt x="121" y="164"/>
                        </a:cubicBezTo>
                        <a:cubicBezTo>
                          <a:pt x="125" y="164"/>
                          <a:pt x="124" y="173"/>
                          <a:pt x="129" y="173"/>
                        </a:cubicBezTo>
                        <a:cubicBezTo>
                          <a:pt x="130" y="173"/>
                          <a:pt x="131" y="172"/>
                          <a:pt x="133" y="172"/>
                        </a:cubicBezTo>
                        <a:cubicBezTo>
                          <a:pt x="132" y="171"/>
                          <a:pt x="131" y="170"/>
                          <a:pt x="131" y="168"/>
                        </a:cubicBezTo>
                        <a:cubicBezTo>
                          <a:pt x="131" y="167"/>
                          <a:pt x="132" y="166"/>
                          <a:pt x="132" y="166"/>
                        </a:cubicBezTo>
                        <a:cubicBezTo>
                          <a:pt x="133" y="166"/>
                          <a:pt x="134" y="167"/>
                          <a:pt x="135" y="167"/>
                        </a:cubicBezTo>
                        <a:cubicBezTo>
                          <a:pt x="137" y="167"/>
                          <a:pt x="138" y="166"/>
                          <a:pt x="139" y="166"/>
                        </a:cubicBezTo>
                        <a:cubicBezTo>
                          <a:pt x="144" y="166"/>
                          <a:pt x="147" y="166"/>
                          <a:pt x="151" y="170"/>
                        </a:cubicBezTo>
                        <a:cubicBezTo>
                          <a:pt x="149" y="171"/>
                          <a:pt x="149" y="172"/>
                          <a:pt x="149" y="174"/>
                        </a:cubicBezTo>
                        <a:cubicBezTo>
                          <a:pt x="149" y="177"/>
                          <a:pt x="153" y="178"/>
                          <a:pt x="156" y="179"/>
                        </a:cubicBezTo>
                        <a:cubicBezTo>
                          <a:pt x="158" y="179"/>
                          <a:pt x="159" y="181"/>
                          <a:pt x="161" y="181"/>
                        </a:cubicBezTo>
                        <a:cubicBezTo>
                          <a:pt x="163" y="181"/>
                          <a:pt x="164" y="178"/>
                          <a:pt x="166" y="178"/>
                        </a:cubicBezTo>
                        <a:cubicBezTo>
                          <a:pt x="169" y="178"/>
                          <a:pt x="169" y="181"/>
                          <a:pt x="172" y="182"/>
                        </a:cubicBezTo>
                        <a:cubicBezTo>
                          <a:pt x="176" y="184"/>
                          <a:pt x="182" y="185"/>
                          <a:pt x="182" y="190"/>
                        </a:cubicBezTo>
                        <a:cubicBezTo>
                          <a:pt x="182" y="207"/>
                          <a:pt x="182" y="207"/>
                          <a:pt x="182" y="207"/>
                        </a:cubicBezTo>
                        <a:cubicBezTo>
                          <a:pt x="182" y="208"/>
                          <a:pt x="182" y="210"/>
                          <a:pt x="182" y="211"/>
                        </a:cubicBezTo>
                        <a:cubicBezTo>
                          <a:pt x="182" y="211"/>
                          <a:pt x="182" y="211"/>
                          <a:pt x="182" y="211"/>
                        </a:cubicBezTo>
                        <a:cubicBezTo>
                          <a:pt x="178" y="212"/>
                          <a:pt x="175" y="212"/>
                          <a:pt x="171" y="213"/>
                        </a:cubicBezTo>
                        <a:cubicBezTo>
                          <a:pt x="169" y="214"/>
                          <a:pt x="170" y="216"/>
                          <a:pt x="168" y="216"/>
                        </a:cubicBezTo>
                        <a:cubicBezTo>
                          <a:pt x="165" y="218"/>
                          <a:pt x="163" y="218"/>
                          <a:pt x="160" y="219"/>
                        </a:cubicBezTo>
                        <a:cubicBezTo>
                          <a:pt x="157" y="220"/>
                          <a:pt x="157" y="224"/>
                          <a:pt x="154" y="225"/>
                        </a:cubicBezTo>
                        <a:cubicBezTo>
                          <a:pt x="147" y="229"/>
                          <a:pt x="142" y="229"/>
                          <a:pt x="135" y="231"/>
                        </a:cubicBezTo>
                        <a:cubicBezTo>
                          <a:pt x="134" y="231"/>
                          <a:pt x="133" y="232"/>
                          <a:pt x="132" y="232"/>
                        </a:cubicBezTo>
                        <a:cubicBezTo>
                          <a:pt x="130" y="232"/>
                          <a:pt x="129" y="229"/>
                          <a:pt x="126" y="229"/>
                        </a:cubicBezTo>
                        <a:cubicBezTo>
                          <a:pt x="124" y="229"/>
                          <a:pt x="124" y="231"/>
                          <a:pt x="122" y="232"/>
                        </a:cubicBezTo>
                        <a:cubicBezTo>
                          <a:pt x="119" y="236"/>
                          <a:pt x="116" y="238"/>
                          <a:pt x="111" y="238"/>
                        </a:cubicBezTo>
                        <a:cubicBezTo>
                          <a:pt x="109" y="238"/>
                          <a:pt x="108" y="237"/>
                          <a:pt x="107" y="236"/>
                        </a:cubicBezTo>
                        <a:cubicBezTo>
                          <a:pt x="96" y="239"/>
                          <a:pt x="96" y="239"/>
                          <a:pt x="96" y="239"/>
                        </a:cubicBezTo>
                        <a:cubicBezTo>
                          <a:pt x="92" y="238"/>
                          <a:pt x="91" y="236"/>
                          <a:pt x="90" y="233"/>
                        </a:cubicBezTo>
                        <a:cubicBezTo>
                          <a:pt x="88" y="227"/>
                          <a:pt x="88" y="224"/>
                          <a:pt x="87" y="218"/>
                        </a:cubicBezTo>
                        <a:cubicBezTo>
                          <a:pt x="87" y="218"/>
                          <a:pt x="87" y="218"/>
                          <a:pt x="87" y="218"/>
                        </a:cubicBezTo>
                        <a:cubicBezTo>
                          <a:pt x="91" y="217"/>
                          <a:pt x="93" y="213"/>
                          <a:pt x="97" y="211"/>
                        </a:cubicBezTo>
                        <a:cubicBezTo>
                          <a:pt x="102" y="210"/>
                          <a:pt x="104" y="208"/>
                          <a:pt x="108" y="205"/>
                        </a:cubicBezTo>
                        <a:cubicBezTo>
                          <a:pt x="109" y="203"/>
                          <a:pt x="111" y="202"/>
                          <a:pt x="111" y="200"/>
                        </a:cubicBezTo>
                        <a:cubicBezTo>
                          <a:pt x="111" y="196"/>
                          <a:pt x="107" y="192"/>
                          <a:pt x="103" y="192"/>
                        </a:cubicBezTo>
                        <a:cubicBezTo>
                          <a:pt x="102" y="192"/>
                          <a:pt x="101" y="193"/>
                          <a:pt x="100" y="193"/>
                        </a:cubicBezTo>
                        <a:cubicBezTo>
                          <a:pt x="97" y="193"/>
                          <a:pt x="95" y="191"/>
                          <a:pt x="95" y="188"/>
                        </a:cubicBezTo>
                        <a:cubicBezTo>
                          <a:pt x="95" y="186"/>
                          <a:pt x="99" y="186"/>
                          <a:pt x="99" y="184"/>
                        </a:cubicBezTo>
                        <a:cubicBezTo>
                          <a:pt x="99" y="182"/>
                          <a:pt x="97" y="181"/>
                          <a:pt x="97" y="180"/>
                        </a:cubicBezTo>
                        <a:cubicBezTo>
                          <a:pt x="97" y="178"/>
                          <a:pt x="98" y="178"/>
                          <a:pt x="98" y="177"/>
                        </a:cubicBezTo>
                        <a:cubicBezTo>
                          <a:pt x="96" y="178"/>
                          <a:pt x="96" y="178"/>
                          <a:pt x="96" y="178"/>
                        </a:cubicBezTo>
                        <a:cubicBezTo>
                          <a:pt x="91" y="178"/>
                          <a:pt x="91" y="178"/>
                          <a:pt x="91" y="178"/>
                        </a:cubicBezTo>
                        <a:cubicBezTo>
                          <a:pt x="86" y="178"/>
                          <a:pt x="85" y="182"/>
                          <a:pt x="81" y="184"/>
                        </a:cubicBezTo>
                        <a:cubicBezTo>
                          <a:pt x="79" y="185"/>
                          <a:pt x="77" y="187"/>
                          <a:pt x="75" y="188"/>
                        </a:cubicBezTo>
                        <a:cubicBezTo>
                          <a:pt x="73" y="189"/>
                          <a:pt x="71" y="190"/>
                          <a:pt x="71" y="192"/>
                        </a:cubicBezTo>
                        <a:cubicBezTo>
                          <a:pt x="71" y="194"/>
                          <a:pt x="69" y="193"/>
                          <a:pt x="68" y="193"/>
                        </a:cubicBezTo>
                        <a:cubicBezTo>
                          <a:pt x="65" y="193"/>
                          <a:pt x="65" y="195"/>
                          <a:pt x="63" y="196"/>
                        </a:cubicBezTo>
                        <a:cubicBezTo>
                          <a:pt x="60" y="198"/>
                          <a:pt x="59" y="199"/>
                          <a:pt x="57" y="200"/>
                        </a:cubicBezTo>
                        <a:cubicBezTo>
                          <a:pt x="56" y="201"/>
                          <a:pt x="56" y="203"/>
                          <a:pt x="54" y="203"/>
                        </a:cubicBezTo>
                        <a:cubicBezTo>
                          <a:pt x="52" y="203"/>
                          <a:pt x="52" y="199"/>
                          <a:pt x="52" y="197"/>
                        </a:cubicBezTo>
                        <a:cubicBezTo>
                          <a:pt x="52" y="194"/>
                          <a:pt x="51" y="193"/>
                          <a:pt x="50" y="190"/>
                        </a:cubicBezTo>
                        <a:cubicBezTo>
                          <a:pt x="48" y="185"/>
                          <a:pt x="48" y="182"/>
                          <a:pt x="48" y="176"/>
                        </a:cubicBezTo>
                        <a:cubicBezTo>
                          <a:pt x="47" y="171"/>
                          <a:pt x="45" y="168"/>
                          <a:pt x="43" y="162"/>
                        </a:cubicBezTo>
                        <a:cubicBezTo>
                          <a:pt x="42" y="156"/>
                          <a:pt x="42" y="153"/>
                          <a:pt x="39" y="149"/>
                        </a:cubicBezTo>
                        <a:cubicBezTo>
                          <a:pt x="28" y="131"/>
                          <a:pt x="24" y="119"/>
                          <a:pt x="10" y="104"/>
                        </a:cubicBezTo>
                        <a:cubicBezTo>
                          <a:pt x="7" y="100"/>
                          <a:pt x="7" y="97"/>
                          <a:pt x="4" y="94"/>
                        </a:cubicBezTo>
                        <a:cubicBezTo>
                          <a:pt x="2" y="89"/>
                          <a:pt x="0" y="87"/>
                          <a:pt x="0" y="82"/>
                        </a:cubicBezTo>
                        <a:cubicBezTo>
                          <a:pt x="0" y="77"/>
                          <a:pt x="6" y="75"/>
                          <a:pt x="10" y="75"/>
                        </a:cubicBezTo>
                        <a:cubicBezTo>
                          <a:pt x="18" y="75"/>
                          <a:pt x="17" y="85"/>
                          <a:pt x="24" y="88"/>
                        </a:cubicBezTo>
                        <a:cubicBezTo>
                          <a:pt x="28" y="90"/>
                          <a:pt x="32" y="90"/>
                          <a:pt x="34" y="94"/>
                        </a:cubicBezTo>
                        <a:cubicBezTo>
                          <a:pt x="35" y="97"/>
                          <a:pt x="35" y="101"/>
                          <a:pt x="38" y="101"/>
                        </a:cubicBezTo>
                        <a:cubicBezTo>
                          <a:pt x="38" y="101"/>
                          <a:pt x="38" y="100"/>
                          <a:pt x="39" y="100"/>
                        </a:cubicBezTo>
                        <a:cubicBezTo>
                          <a:pt x="37" y="94"/>
                          <a:pt x="34" y="91"/>
                          <a:pt x="34" y="85"/>
                        </a:cubicBezTo>
                        <a:cubicBezTo>
                          <a:pt x="34" y="79"/>
                          <a:pt x="36" y="76"/>
                          <a:pt x="38" y="71"/>
                        </a:cubicBezTo>
                        <a:cubicBezTo>
                          <a:pt x="38" y="71"/>
                          <a:pt x="38" y="70"/>
                          <a:pt x="37" y="70"/>
                        </a:cubicBezTo>
                        <a:cubicBezTo>
                          <a:pt x="36" y="70"/>
                          <a:pt x="35" y="71"/>
                          <a:pt x="34" y="71"/>
                        </a:cubicBezTo>
                        <a:cubicBezTo>
                          <a:pt x="29" y="71"/>
                          <a:pt x="26" y="72"/>
                          <a:pt x="21" y="72"/>
                        </a:cubicBezTo>
                        <a:cubicBezTo>
                          <a:pt x="17" y="72"/>
                          <a:pt x="15" y="70"/>
                          <a:pt x="13" y="67"/>
                        </a:cubicBezTo>
                        <a:cubicBezTo>
                          <a:pt x="17" y="53"/>
                          <a:pt x="17" y="53"/>
                          <a:pt x="17" y="53"/>
                        </a:cubicBezTo>
                        <a:cubicBezTo>
                          <a:pt x="16" y="50"/>
                          <a:pt x="19" y="50"/>
                          <a:pt x="21" y="48"/>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26" name="Google Shape;126;p5"/>
                  <p:cNvSpPr/>
                  <p:nvPr/>
                </p:nvSpPr>
                <p:spPr>
                  <a:xfrm>
                    <a:off x="6253163" y="1909763"/>
                    <a:ext cx="455613" cy="771525"/>
                  </a:xfrm>
                  <a:custGeom>
                    <a:avLst/>
                    <a:gdLst/>
                    <a:ahLst/>
                    <a:cxnLst/>
                    <a:rect l="l" t="t" r="r" b="b"/>
                    <a:pathLst>
                      <a:path w="312" h="529" extrusionOk="0">
                        <a:moveTo>
                          <a:pt x="24" y="117"/>
                        </a:moveTo>
                        <a:cubicBezTo>
                          <a:pt x="30" y="112"/>
                          <a:pt x="34" y="111"/>
                          <a:pt x="40" y="107"/>
                        </a:cubicBezTo>
                        <a:cubicBezTo>
                          <a:pt x="42" y="106"/>
                          <a:pt x="41" y="104"/>
                          <a:pt x="42" y="103"/>
                        </a:cubicBezTo>
                        <a:cubicBezTo>
                          <a:pt x="43" y="102"/>
                          <a:pt x="44" y="101"/>
                          <a:pt x="45" y="100"/>
                        </a:cubicBezTo>
                        <a:cubicBezTo>
                          <a:pt x="46" y="97"/>
                          <a:pt x="46" y="94"/>
                          <a:pt x="46" y="90"/>
                        </a:cubicBezTo>
                        <a:cubicBezTo>
                          <a:pt x="51" y="91"/>
                          <a:pt x="54" y="90"/>
                          <a:pt x="59" y="87"/>
                        </a:cubicBezTo>
                        <a:cubicBezTo>
                          <a:pt x="61" y="86"/>
                          <a:pt x="61" y="83"/>
                          <a:pt x="63" y="83"/>
                        </a:cubicBezTo>
                        <a:cubicBezTo>
                          <a:pt x="65" y="83"/>
                          <a:pt x="66" y="84"/>
                          <a:pt x="68" y="84"/>
                        </a:cubicBezTo>
                        <a:cubicBezTo>
                          <a:pt x="68" y="83"/>
                          <a:pt x="69" y="81"/>
                          <a:pt x="70" y="81"/>
                        </a:cubicBezTo>
                        <a:cubicBezTo>
                          <a:pt x="72" y="81"/>
                          <a:pt x="73" y="82"/>
                          <a:pt x="74" y="82"/>
                        </a:cubicBezTo>
                        <a:cubicBezTo>
                          <a:pt x="78" y="82"/>
                          <a:pt x="78" y="82"/>
                          <a:pt x="78" y="82"/>
                        </a:cubicBezTo>
                        <a:cubicBezTo>
                          <a:pt x="81" y="82"/>
                          <a:pt x="83" y="84"/>
                          <a:pt x="85" y="84"/>
                        </a:cubicBezTo>
                        <a:cubicBezTo>
                          <a:pt x="88" y="84"/>
                          <a:pt x="89" y="82"/>
                          <a:pt x="91" y="81"/>
                        </a:cubicBezTo>
                        <a:cubicBezTo>
                          <a:pt x="94" y="79"/>
                          <a:pt x="95" y="77"/>
                          <a:pt x="97" y="74"/>
                        </a:cubicBezTo>
                        <a:cubicBezTo>
                          <a:pt x="99" y="72"/>
                          <a:pt x="101" y="72"/>
                          <a:pt x="103" y="69"/>
                        </a:cubicBezTo>
                        <a:cubicBezTo>
                          <a:pt x="104" y="70"/>
                          <a:pt x="104" y="73"/>
                          <a:pt x="107" y="73"/>
                        </a:cubicBezTo>
                        <a:cubicBezTo>
                          <a:pt x="109" y="73"/>
                          <a:pt x="110" y="71"/>
                          <a:pt x="113" y="70"/>
                        </a:cubicBezTo>
                        <a:cubicBezTo>
                          <a:pt x="113" y="69"/>
                          <a:pt x="112" y="69"/>
                          <a:pt x="112" y="68"/>
                        </a:cubicBezTo>
                        <a:cubicBezTo>
                          <a:pt x="112" y="66"/>
                          <a:pt x="115" y="66"/>
                          <a:pt x="117" y="65"/>
                        </a:cubicBezTo>
                        <a:cubicBezTo>
                          <a:pt x="118" y="63"/>
                          <a:pt x="117" y="61"/>
                          <a:pt x="118" y="59"/>
                        </a:cubicBezTo>
                        <a:cubicBezTo>
                          <a:pt x="123" y="54"/>
                          <a:pt x="129" y="54"/>
                          <a:pt x="137" y="52"/>
                        </a:cubicBezTo>
                        <a:cubicBezTo>
                          <a:pt x="137" y="52"/>
                          <a:pt x="137" y="52"/>
                          <a:pt x="137" y="52"/>
                        </a:cubicBezTo>
                        <a:cubicBezTo>
                          <a:pt x="137" y="48"/>
                          <a:pt x="135" y="46"/>
                          <a:pt x="132" y="44"/>
                        </a:cubicBezTo>
                        <a:cubicBezTo>
                          <a:pt x="129" y="41"/>
                          <a:pt x="129" y="37"/>
                          <a:pt x="127" y="34"/>
                        </a:cubicBezTo>
                        <a:cubicBezTo>
                          <a:pt x="126" y="30"/>
                          <a:pt x="124" y="28"/>
                          <a:pt x="124" y="25"/>
                        </a:cubicBezTo>
                        <a:cubicBezTo>
                          <a:pt x="124" y="23"/>
                          <a:pt x="126" y="23"/>
                          <a:pt x="127" y="22"/>
                        </a:cubicBezTo>
                        <a:cubicBezTo>
                          <a:pt x="126" y="22"/>
                          <a:pt x="126" y="21"/>
                          <a:pt x="126" y="20"/>
                        </a:cubicBezTo>
                        <a:cubicBezTo>
                          <a:pt x="126" y="17"/>
                          <a:pt x="129" y="17"/>
                          <a:pt x="129" y="14"/>
                        </a:cubicBezTo>
                        <a:cubicBezTo>
                          <a:pt x="129" y="10"/>
                          <a:pt x="125" y="9"/>
                          <a:pt x="125" y="5"/>
                        </a:cubicBezTo>
                        <a:cubicBezTo>
                          <a:pt x="125" y="3"/>
                          <a:pt x="127" y="2"/>
                          <a:pt x="128" y="0"/>
                        </a:cubicBezTo>
                        <a:cubicBezTo>
                          <a:pt x="130" y="3"/>
                          <a:pt x="129" y="6"/>
                          <a:pt x="131" y="9"/>
                        </a:cubicBezTo>
                        <a:cubicBezTo>
                          <a:pt x="133" y="12"/>
                          <a:pt x="135" y="11"/>
                          <a:pt x="138" y="11"/>
                        </a:cubicBezTo>
                        <a:cubicBezTo>
                          <a:pt x="139" y="14"/>
                          <a:pt x="139" y="14"/>
                          <a:pt x="139" y="14"/>
                        </a:cubicBezTo>
                        <a:cubicBezTo>
                          <a:pt x="138" y="16"/>
                          <a:pt x="134" y="15"/>
                          <a:pt x="134" y="17"/>
                        </a:cubicBezTo>
                        <a:cubicBezTo>
                          <a:pt x="134" y="20"/>
                          <a:pt x="135" y="21"/>
                          <a:pt x="135" y="23"/>
                        </a:cubicBezTo>
                        <a:cubicBezTo>
                          <a:pt x="137" y="23"/>
                          <a:pt x="139" y="23"/>
                          <a:pt x="141" y="23"/>
                        </a:cubicBezTo>
                        <a:cubicBezTo>
                          <a:pt x="143" y="23"/>
                          <a:pt x="144" y="22"/>
                          <a:pt x="145" y="21"/>
                        </a:cubicBezTo>
                        <a:cubicBezTo>
                          <a:pt x="146" y="23"/>
                          <a:pt x="148" y="23"/>
                          <a:pt x="148" y="25"/>
                        </a:cubicBezTo>
                        <a:cubicBezTo>
                          <a:pt x="148" y="27"/>
                          <a:pt x="146" y="28"/>
                          <a:pt x="146" y="30"/>
                        </a:cubicBezTo>
                        <a:cubicBezTo>
                          <a:pt x="146" y="32"/>
                          <a:pt x="146" y="33"/>
                          <a:pt x="146" y="35"/>
                        </a:cubicBezTo>
                        <a:cubicBezTo>
                          <a:pt x="146" y="38"/>
                          <a:pt x="150" y="38"/>
                          <a:pt x="150" y="40"/>
                        </a:cubicBezTo>
                        <a:cubicBezTo>
                          <a:pt x="150" y="43"/>
                          <a:pt x="149" y="44"/>
                          <a:pt x="149" y="47"/>
                        </a:cubicBezTo>
                        <a:cubicBezTo>
                          <a:pt x="149" y="50"/>
                          <a:pt x="151" y="52"/>
                          <a:pt x="151" y="55"/>
                        </a:cubicBezTo>
                        <a:cubicBezTo>
                          <a:pt x="152" y="59"/>
                          <a:pt x="151" y="62"/>
                          <a:pt x="152" y="66"/>
                        </a:cubicBezTo>
                        <a:cubicBezTo>
                          <a:pt x="154" y="66"/>
                          <a:pt x="154" y="64"/>
                          <a:pt x="156" y="63"/>
                        </a:cubicBezTo>
                        <a:cubicBezTo>
                          <a:pt x="161" y="59"/>
                          <a:pt x="165" y="57"/>
                          <a:pt x="171" y="56"/>
                        </a:cubicBezTo>
                        <a:cubicBezTo>
                          <a:pt x="172" y="57"/>
                          <a:pt x="171" y="59"/>
                          <a:pt x="172" y="60"/>
                        </a:cubicBezTo>
                        <a:cubicBezTo>
                          <a:pt x="172" y="61"/>
                          <a:pt x="175" y="61"/>
                          <a:pt x="175" y="63"/>
                        </a:cubicBezTo>
                        <a:cubicBezTo>
                          <a:pt x="175" y="64"/>
                          <a:pt x="172" y="64"/>
                          <a:pt x="171" y="66"/>
                        </a:cubicBezTo>
                        <a:cubicBezTo>
                          <a:pt x="171" y="67"/>
                          <a:pt x="171" y="69"/>
                          <a:pt x="171" y="70"/>
                        </a:cubicBezTo>
                        <a:cubicBezTo>
                          <a:pt x="166" y="70"/>
                          <a:pt x="164" y="73"/>
                          <a:pt x="159" y="75"/>
                        </a:cubicBezTo>
                        <a:cubicBezTo>
                          <a:pt x="161" y="76"/>
                          <a:pt x="161" y="76"/>
                          <a:pt x="161" y="76"/>
                        </a:cubicBezTo>
                        <a:cubicBezTo>
                          <a:pt x="158" y="77"/>
                          <a:pt x="156" y="76"/>
                          <a:pt x="154" y="78"/>
                        </a:cubicBezTo>
                        <a:cubicBezTo>
                          <a:pt x="157" y="80"/>
                          <a:pt x="158" y="81"/>
                          <a:pt x="161" y="82"/>
                        </a:cubicBezTo>
                        <a:cubicBezTo>
                          <a:pt x="161" y="82"/>
                          <a:pt x="162" y="82"/>
                          <a:pt x="162" y="83"/>
                        </a:cubicBezTo>
                        <a:cubicBezTo>
                          <a:pt x="162" y="85"/>
                          <a:pt x="159" y="86"/>
                          <a:pt x="159" y="88"/>
                        </a:cubicBezTo>
                        <a:cubicBezTo>
                          <a:pt x="158" y="90"/>
                          <a:pt x="159" y="92"/>
                          <a:pt x="158" y="94"/>
                        </a:cubicBezTo>
                        <a:cubicBezTo>
                          <a:pt x="157" y="101"/>
                          <a:pt x="153" y="104"/>
                          <a:pt x="148" y="108"/>
                        </a:cubicBezTo>
                        <a:cubicBezTo>
                          <a:pt x="145" y="111"/>
                          <a:pt x="141" y="110"/>
                          <a:pt x="138" y="113"/>
                        </a:cubicBezTo>
                        <a:cubicBezTo>
                          <a:pt x="139" y="114"/>
                          <a:pt x="140" y="115"/>
                          <a:pt x="141" y="115"/>
                        </a:cubicBezTo>
                        <a:cubicBezTo>
                          <a:pt x="142" y="115"/>
                          <a:pt x="143" y="114"/>
                          <a:pt x="144" y="114"/>
                        </a:cubicBezTo>
                        <a:cubicBezTo>
                          <a:pt x="145" y="114"/>
                          <a:pt x="146" y="114"/>
                          <a:pt x="147" y="114"/>
                        </a:cubicBezTo>
                        <a:cubicBezTo>
                          <a:pt x="147" y="116"/>
                          <a:pt x="148" y="117"/>
                          <a:pt x="148" y="119"/>
                        </a:cubicBezTo>
                        <a:cubicBezTo>
                          <a:pt x="145" y="119"/>
                          <a:pt x="145" y="122"/>
                          <a:pt x="142" y="124"/>
                        </a:cubicBezTo>
                        <a:cubicBezTo>
                          <a:pt x="141" y="125"/>
                          <a:pt x="139" y="125"/>
                          <a:pt x="136" y="125"/>
                        </a:cubicBezTo>
                        <a:cubicBezTo>
                          <a:pt x="134" y="125"/>
                          <a:pt x="134" y="125"/>
                          <a:pt x="134" y="125"/>
                        </a:cubicBezTo>
                        <a:cubicBezTo>
                          <a:pt x="136" y="129"/>
                          <a:pt x="139" y="129"/>
                          <a:pt x="140" y="133"/>
                        </a:cubicBezTo>
                        <a:cubicBezTo>
                          <a:pt x="141" y="136"/>
                          <a:pt x="143" y="136"/>
                          <a:pt x="143" y="139"/>
                        </a:cubicBezTo>
                        <a:cubicBezTo>
                          <a:pt x="143" y="142"/>
                          <a:pt x="141" y="143"/>
                          <a:pt x="141" y="145"/>
                        </a:cubicBezTo>
                        <a:cubicBezTo>
                          <a:pt x="141" y="149"/>
                          <a:pt x="141" y="151"/>
                          <a:pt x="141" y="155"/>
                        </a:cubicBezTo>
                        <a:cubicBezTo>
                          <a:pt x="142" y="155"/>
                          <a:pt x="142" y="155"/>
                          <a:pt x="143" y="155"/>
                        </a:cubicBezTo>
                        <a:cubicBezTo>
                          <a:pt x="152" y="153"/>
                          <a:pt x="152" y="153"/>
                          <a:pt x="152" y="153"/>
                        </a:cubicBezTo>
                        <a:cubicBezTo>
                          <a:pt x="154" y="153"/>
                          <a:pt x="155" y="155"/>
                          <a:pt x="157" y="155"/>
                        </a:cubicBezTo>
                        <a:cubicBezTo>
                          <a:pt x="161" y="157"/>
                          <a:pt x="163" y="157"/>
                          <a:pt x="168" y="158"/>
                        </a:cubicBezTo>
                        <a:cubicBezTo>
                          <a:pt x="167" y="160"/>
                          <a:pt x="166" y="161"/>
                          <a:pt x="166" y="164"/>
                        </a:cubicBezTo>
                        <a:cubicBezTo>
                          <a:pt x="166" y="168"/>
                          <a:pt x="169" y="170"/>
                          <a:pt x="171" y="174"/>
                        </a:cubicBezTo>
                        <a:cubicBezTo>
                          <a:pt x="167" y="174"/>
                          <a:pt x="165" y="174"/>
                          <a:pt x="162" y="174"/>
                        </a:cubicBezTo>
                        <a:cubicBezTo>
                          <a:pt x="160" y="174"/>
                          <a:pt x="159" y="172"/>
                          <a:pt x="157" y="172"/>
                        </a:cubicBezTo>
                        <a:cubicBezTo>
                          <a:pt x="154" y="172"/>
                          <a:pt x="154" y="176"/>
                          <a:pt x="151" y="176"/>
                        </a:cubicBezTo>
                        <a:cubicBezTo>
                          <a:pt x="149" y="176"/>
                          <a:pt x="147" y="175"/>
                          <a:pt x="145" y="175"/>
                        </a:cubicBezTo>
                        <a:cubicBezTo>
                          <a:pt x="138" y="175"/>
                          <a:pt x="137" y="181"/>
                          <a:pt x="134" y="187"/>
                        </a:cubicBezTo>
                        <a:cubicBezTo>
                          <a:pt x="131" y="194"/>
                          <a:pt x="124" y="195"/>
                          <a:pt x="117" y="194"/>
                        </a:cubicBezTo>
                        <a:cubicBezTo>
                          <a:pt x="117" y="195"/>
                          <a:pt x="117" y="195"/>
                          <a:pt x="117" y="195"/>
                        </a:cubicBezTo>
                        <a:cubicBezTo>
                          <a:pt x="117" y="196"/>
                          <a:pt x="118" y="196"/>
                          <a:pt x="118" y="198"/>
                        </a:cubicBezTo>
                        <a:cubicBezTo>
                          <a:pt x="118" y="202"/>
                          <a:pt x="114" y="204"/>
                          <a:pt x="114" y="208"/>
                        </a:cubicBezTo>
                        <a:cubicBezTo>
                          <a:pt x="114" y="210"/>
                          <a:pt x="115" y="211"/>
                          <a:pt x="115" y="213"/>
                        </a:cubicBezTo>
                        <a:cubicBezTo>
                          <a:pt x="115" y="217"/>
                          <a:pt x="113" y="219"/>
                          <a:pt x="113" y="223"/>
                        </a:cubicBezTo>
                        <a:cubicBezTo>
                          <a:pt x="113" y="227"/>
                          <a:pt x="118" y="227"/>
                          <a:pt x="118" y="231"/>
                        </a:cubicBezTo>
                        <a:cubicBezTo>
                          <a:pt x="118" y="233"/>
                          <a:pt x="118" y="234"/>
                          <a:pt x="117" y="236"/>
                        </a:cubicBezTo>
                        <a:cubicBezTo>
                          <a:pt x="114" y="234"/>
                          <a:pt x="113" y="231"/>
                          <a:pt x="110" y="231"/>
                        </a:cubicBezTo>
                        <a:cubicBezTo>
                          <a:pt x="110" y="232"/>
                          <a:pt x="110" y="232"/>
                          <a:pt x="110" y="232"/>
                        </a:cubicBezTo>
                        <a:cubicBezTo>
                          <a:pt x="112" y="235"/>
                          <a:pt x="114" y="237"/>
                          <a:pt x="116" y="240"/>
                        </a:cubicBezTo>
                        <a:cubicBezTo>
                          <a:pt x="118" y="237"/>
                          <a:pt x="120" y="234"/>
                          <a:pt x="123" y="234"/>
                        </a:cubicBezTo>
                        <a:cubicBezTo>
                          <a:pt x="125" y="234"/>
                          <a:pt x="126" y="236"/>
                          <a:pt x="128" y="236"/>
                        </a:cubicBezTo>
                        <a:cubicBezTo>
                          <a:pt x="132" y="236"/>
                          <a:pt x="131" y="230"/>
                          <a:pt x="135" y="230"/>
                        </a:cubicBezTo>
                        <a:cubicBezTo>
                          <a:pt x="137" y="230"/>
                          <a:pt x="138" y="232"/>
                          <a:pt x="140" y="232"/>
                        </a:cubicBezTo>
                        <a:cubicBezTo>
                          <a:pt x="142" y="232"/>
                          <a:pt x="143" y="230"/>
                          <a:pt x="144" y="228"/>
                        </a:cubicBezTo>
                        <a:cubicBezTo>
                          <a:pt x="145" y="226"/>
                          <a:pt x="147" y="226"/>
                          <a:pt x="149" y="224"/>
                        </a:cubicBezTo>
                        <a:cubicBezTo>
                          <a:pt x="150" y="222"/>
                          <a:pt x="151" y="220"/>
                          <a:pt x="154" y="220"/>
                        </a:cubicBezTo>
                        <a:cubicBezTo>
                          <a:pt x="155" y="220"/>
                          <a:pt x="155" y="220"/>
                          <a:pt x="156" y="220"/>
                        </a:cubicBezTo>
                        <a:cubicBezTo>
                          <a:pt x="166" y="220"/>
                          <a:pt x="172" y="215"/>
                          <a:pt x="176" y="206"/>
                        </a:cubicBezTo>
                        <a:cubicBezTo>
                          <a:pt x="176" y="206"/>
                          <a:pt x="176" y="206"/>
                          <a:pt x="176" y="206"/>
                        </a:cubicBezTo>
                        <a:cubicBezTo>
                          <a:pt x="179" y="207"/>
                          <a:pt x="180" y="208"/>
                          <a:pt x="183" y="208"/>
                        </a:cubicBezTo>
                        <a:cubicBezTo>
                          <a:pt x="184" y="206"/>
                          <a:pt x="184" y="203"/>
                          <a:pt x="186" y="202"/>
                        </a:cubicBezTo>
                        <a:cubicBezTo>
                          <a:pt x="188" y="201"/>
                          <a:pt x="190" y="202"/>
                          <a:pt x="192" y="201"/>
                        </a:cubicBezTo>
                        <a:cubicBezTo>
                          <a:pt x="193" y="202"/>
                          <a:pt x="193" y="202"/>
                          <a:pt x="193" y="202"/>
                        </a:cubicBezTo>
                        <a:cubicBezTo>
                          <a:pt x="192" y="202"/>
                          <a:pt x="192" y="203"/>
                          <a:pt x="192" y="204"/>
                        </a:cubicBezTo>
                        <a:cubicBezTo>
                          <a:pt x="192" y="209"/>
                          <a:pt x="193" y="212"/>
                          <a:pt x="194" y="217"/>
                        </a:cubicBezTo>
                        <a:cubicBezTo>
                          <a:pt x="196" y="217"/>
                          <a:pt x="197" y="217"/>
                          <a:pt x="198" y="216"/>
                        </a:cubicBezTo>
                        <a:cubicBezTo>
                          <a:pt x="199" y="215"/>
                          <a:pt x="199" y="212"/>
                          <a:pt x="200" y="212"/>
                        </a:cubicBezTo>
                        <a:cubicBezTo>
                          <a:pt x="203" y="212"/>
                          <a:pt x="204" y="213"/>
                          <a:pt x="207" y="214"/>
                        </a:cubicBezTo>
                        <a:cubicBezTo>
                          <a:pt x="208" y="215"/>
                          <a:pt x="210" y="215"/>
                          <a:pt x="210" y="217"/>
                        </a:cubicBezTo>
                        <a:cubicBezTo>
                          <a:pt x="210" y="218"/>
                          <a:pt x="208" y="218"/>
                          <a:pt x="208" y="220"/>
                        </a:cubicBezTo>
                        <a:cubicBezTo>
                          <a:pt x="208" y="224"/>
                          <a:pt x="209" y="226"/>
                          <a:pt x="209" y="230"/>
                        </a:cubicBezTo>
                        <a:cubicBezTo>
                          <a:pt x="211" y="230"/>
                          <a:pt x="212" y="231"/>
                          <a:pt x="215" y="230"/>
                        </a:cubicBezTo>
                        <a:cubicBezTo>
                          <a:pt x="215" y="231"/>
                          <a:pt x="215" y="231"/>
                          <a:pt x="215" y="231"/>
                        </a:cubicBezTo>
                        <a:cubicBezTo>
                          <a:pt x="215" y="237"/>
                          <a:pt x="212" y="239"/>
                          <a:pt x="212" y="245"/>
                        </a:cubicBezTo>
                        <a:cubicBezTo>
                          <a:pt x="212" y="247"/>
                          <a:pt x="214" y="248"/>
                          <a:pt x="215" y="251"/>
                        </a:cubicBezTo>
                        <a:cubicBezTo>
                          <a:pt x="218" y="252"/>
                          <a:pt x="217" y="256"/>
                          <a:pt x="220" y="256"/>
                        </a:cubicBezTo>
                        <a:cubicBezTo>
                          <a:pt x="222" y="256"/>
                          <a:pt x="224" y="254"/>
                          <a:pt x="226" y="254"/>
                        </a:cubicBezTo>
                        <a:cubicBezTo>
                          <a:pt x="229" y="254"/>
                          <a:pt x="230" y="255"/>
                          <a:pt x="232" y="257"/>
                        </a:cubicBezTo>
                        <a:cubicBezTo>
                          <a:pt x="235" y="260"/>
                          <a:pt x="238" y="260"/>
                          <a:pt x="242" y="262"/>
                        </a:cubicBezTo>
                        <a:cubicBezTo>
                          <a:pt x="241" y="266"/>
                          <a:pt x="241" y="269"/>
                          <a:pt x="238" y="272"/>
                        </a:cubicBezTo>
                        <a:cubicBezTo>
                          <a:pt x="237" y="273"/>
                          <a:pt x="235" y="273"/>
                          <a:pt x="235" y="275"/>
                        </a:cubicBezTo>
                        <a:cubicBezTo>
                          <a:pt x="235" y="275"/>
                          <a:pt x="235" y="275"/>
                          <a:pt x="235" y="276"/>
                        </a:cubicBezTo>
                        <a:cubicBezTo>
                          <a:pt x="235" y="277"/>
                          <a:pt x="234" y="278"/>
                          <a:pt x="234" y="280"/>
                        </a:cubicBezTo>
                        <a:cubicBezTo>
                          <a:pt x="234" y="281"/>
                          <a:pt x="234" y="281"/>
                          <a:pt x="234" y="281"/>
                        </a:cubicBezTo>
                        <a:cubicBezTo>
                          <a:pt x="237" y="281"/>
                          <a:pt x="240" y="284"/>
                          <a:pt x="240" y="287"/>
                        </a:cubicBezTo>
                        <a:cubicBezTo>
                          <a:pt x="240" y="289"/>
                          <a:pt x="239" y="290"/>
                          <a:pt x="239" y="292"/>
                        </a:cubicBezTo>
                        <a:cubicBezTo>
                          <a:pt x="241" y="293"/>
                          <a:pt x="242" y="293"/>
                          <a:pt x="243" y="294"/>
                        </a:cubicBezTo>
                        <a:cubicBezTo>
                          <a:pt x="245" y="293"/>
                          <a:pt x="245" y="290"/>
                          <a:pt x="248" y="289"/>
                        </a:cubicBezTo>
                        <a:cubicBezTo>
                          <a:pt x="251" y="288"/>
                          <a:pt x="256" y="290"/>
                          <a:pt x="256" y="286"/>
                        </a:cubicBezTo>
                        <a:cubicBezTo>
                          <a:pt x="256" y="282"/>
                          <a:pt x="256" y="278"/>
                          <a:pt x="253" y="275"/>
                        </a:cubicBezTo>
                        <a:cubicBezTo>
                          <a:pt x="251" y="273"/>
                          <a:pt x="248" y="272"/>
                          <a:pt x="248" y="269"/>
                        </a:cubicBezTo>
                        <a:cubicBezTo>
                          <a:pt x="248" y="268"/>
                          <a:pt x="250" y="267"/>
                          <a:pt x="251" y="266"/>
                        </a:cubicBezTo>
                        <a:cubicBezTo>
                          <a:pt x="252" y="264"/>
                          <a:pt x="252" y="262"/>
                          <a:pt x="255" y="262"/>
                        </a:cubicBezTo>
                        <a:cubicBezTo>
                          <a:pt x="257" y="262"/>
                          <a:pt x="258" y="262"/>
                          <a:pt x="259" y="263"/>
                        </a:cubicBezTo>
                        <a:cubicBezTo>
                          <a:pt x="262" y="263"/>
                          <a:pt x="263" y="262"/>
                          <a:pt x="265" y="263"/>
                        </a:cubicBezTo>
                        <a:cubicBezTo>
                          <a:pt x="267" y="265"/>
                          <a:pt x="268" y="267"/>
                          <a:pt x="268" y="270"/>
                        </a:cubicBezTo>
                        <a:cubicBezTo>
                          <a:pt x="268" y="274"/>
                          <a:pt x="266" y="276"/>
                          <a:pt x="264" y="280"/>
                        </a:cubicBezTo>
                        <a:cubicBezTo>
                          <a:pt x="262" y="284"/>
                          <a:pt x="262" y="287"/>
                          <a:pt x="259" y="291"/>
                        </a:cubicBezTo>
                        <a:cubicBezTo>
                          <a:pt x="257" y="294"/>
                          <a:pt x="255" y="296"/>
                          <a:pt x="255" y="299"/>
                        </a:cubicBezTo>
                        <a:cubicBezTo>
                          <a:pt x="255" y="301"/>
                          <a:pt x="257" y="301"/>
                          <a:pt x="257" y="303"/>
                        </a:cubicBezTo>
                        <a:cubicBezTo>
                          <a:pt x="257" y="305"/>
                          <a:pt x="255" y="307"/>
                          <a:pt x="255" y="309"/>
                        </a:cubicBezTo>
                        <a:cubicBezTo>
                          <a:pt x="254" y="310"/>
                          <a:pt x="254" y="310"/>
                          <a:pt x="254" y="310"/>
                        </a:cubicBezTo>
                        <a:cubicBezTo>
                          <a:pt x="253" y="309"/>
                          <a:pt x="253" y="309"/>
                          <a:pt x="252" y="309"/>
                        </a:cubicBezTo>
                        <a:cubicBezTo>
                          <a:pt x="248" y="309"/>
                          <a:pt x="246" y="313"/>
                          <a:pt x="246" y="317"/>
                        </a:cubicBezTo>
                        <a:cubicBezTo>
                          <a:pt x="245" y="322"/>
                          <a:pt x="242" y="323"/>
                          <a:pt x="241" y="327"/>
                        </a:cubicBezTo>
                        <a:cubicBezTo>
                          <a:pt x="242" y="327"/>
                          <a:pt x="242" y="328"/>
                          <a:pt x="242" y="328"/>
                        </a:cubicBezTo>
                        <a:cubicBezTo>
                          <a:pt x="243" y="328"/>
                          <a:pt x="243" y="327"/>
                          <a:pt x="243" y="327"/>
                        </a:cubicBezTo>
                        <a:cubicBezTo>
                          <a:pt x="244" y="327"/>
                          <a:pt x="244" y="327"/>
                          <a:pt x="244" y="327"/>
                        </a:cubicBezTo>
                        <a:cubicBezTo>
                          <a:pt x="236" y="348"/>
                          <a:pt x="236" y="348"/>
                          <a:pt x="236" y="348"/>
                        </a:cubicBezTo>
                        <a:cubicBezTo>
                          <a:pt x="237" y="350"/>
                          <a:pt x="239" y="350"/>
                          <a:pt x="239" y="351"/>
                        </a:cubicBezTo>
                        <a:cubicBezTo>
                          <a:pt x="239" y="357"/>
                          <a:pt x="237" y="360"/>
                          <a:pt x="236" y="365"/>
                        </a:cubicBezTo>
                        <a:cubicBezTo>
                          <a:pt x="243" y="367"/>
                          <a:pt x="247" y="367"/>
                          <a:pt x="253" y="369"/>
                        </a:cubicBezTo>
                        <a:cubicBezTo>
                          <a:pt x="253" y="372"/>
                          <a:pt x="253" y="373"/>
                          <a:pt x="253" y="376"/>
                        </a:cubicBezTo>
                        <a:cubicBezTo>
                          <a:pt x="253" y="381"/>
                          <a:pt x="262" y="379"/>
                          <a:pt x="262" y="383"/>
                        </a:cubicBezTo>
                        <a:cubicBezTo>
                          <a:pt x="262" y="389"/>
                          <a:pt x="262" y="389"/>
                          <a:pt x="262" y="389"/>
                        </a:cubicBezTo>
                        <a:cubicBezTo>
                          <a:pt x="262" y="391"/>
                          <a:pt x="264" y="392"/>
                          <a:pt x="265" y="393"/>
                        </a:cubicBezTo>
                        <a:cubicBezTo>
                          <a:pt x="268" y="396"/>
                          <a:pt x="269" y="397"/>
                          <a:pt x="269" y="401"/>
                        </a:cubicBezTo>
                        <a:cubicBezTo>
                          <a:pt x="269" y="409"/>
                          <a:pt x="269" y="409"/>
                          <a:pt x="269" y="409"/>
                        </a:cubicBezTo>
                        <a:cubicBezTo>
                          <a:pt x="269" y="414"/>
                          <a:pt x="273" y="416"/>
                          <a:pt x="273" y="421"/>
                        </a:cubicBezTo>
                        <a:cubicBezTo>
                          <a:pt x="273" y="422"/>
                          <a:pt x="273" y="422"/>
                          <a:pt x="273" y="422"/>
                        </a:cubicBezTo>
                        <a:cubicBezTo>
                          <a:pt x="273" y="423"/>
                          <a:pt x="274" y="424"/>
                          <a:pt x="274" y="425"/>
                        </a:cubicBezTo>
                        <a:cubicBezTo>
                          <a:pt x="274" y="430"/>
                          <a:pt x="274" y="430"/>
                          <a:pt x="274" y="430"/>
                        </a:cubicBezTo>
                        <a:cubicBezTo>
                          <a:pt x="274" y="432"/>
                          <a:pt x="275" y="432"/>
                          <a:pt x="275" y="434"/>
                        </a:cubicBezTo>
                        <a:cubicBezTo>
                          <a:pt x="275" y="439"/>
                          <a:pt x="275" y="439"/>
                          <a:pt x="275" y="439"/>
                        </a:cubicBezTo>
                        <a:cubicBezTo>
                          <a:pt x="275" y="442"/>
                          <a:pt x="279" y="442"/>
                          <a:pt x="282" y="443"/>
                        </a:cubicBezTo>
                        <a:cubicBezTo>
                          <a:pt x="286" y="446"/>
                          <a:pt x="288" y="447"/>
                          <a:pt x="293" y="449"/>
                        </a:cubicBezTo>
                        <a:cubicBezTo>
                          <a:pt x="300" y="452"/>
                          <a:pt x="304" y="453"/>
                          <a:pt x="312" y="453"/>
                        </a:cubicBezTo>
                        <a:cubicBezTo>
                          <a:pt x="312" y="453"/>
                          <a:pt x="312" y="453"/>
                          <a:pt x="312" y="453"/>
                        </a:cubicBezTo>
                        <a:cubicBezTo>
                          <a:pt x="311" y="454"/>
                          <a:pt x="311" y="455"/>
                          <a:pt x="311" y="457"/>
                        </a:cubicBezTo>
                        <a:cubicBezTo>
                          <a:pt x="311" y="459"/>
                          <a:pt x="312" y="460"/>
                          <a:pt x="312" y="462"/>
                        </a:cubicBezTo>
                        <a:cubicBezTo>
                          <a:pt x="312" y="466"/>
                          <a:pt x="312" y="466"/>
                          <a:pt x="312" y="466"/>
                        </a:cubicBezTo>
                        <a:cubicBezTo>
                          <a:pt x="311" y="467"/>
                          <a:pt x="310" y="468"/>
                          <a:pt x="309" y="468"/>
                        </a:cubicBezTo>
                        <a:cubicBezTo>
                          <a:pt x="308" y="468"/>
                          <a:pt x="308" y="468"/>
                          <a:pt x="307" y="468"/>
                        </a:cubicBezTo>
                        <a:cubicBezTo>
                          <a:pt x="299" y="468"/>
                          <a:pt x="293" y="471"/>
                          <a:pt x="289" y="478"/>
                        </a:cubicBezTo>
                        <a:cubicBezTo>
                          <a:pt x="288" y="481"/>
                          <a:pt x="289" y="484"/>
                          <a:pt x="286" y="486"/>
                        </a:cubicBezTo>
                        <a:cubicBezTo>
                          <a:pt x="284" y="489"/>
                          <a:pt x="279" y="489"/>
                          <a:pt x="279" y="493"/>
                        </a:cubicBezTo>
                        <a:cubicBezTo>
                          <a:pt x="278" y="496"/>
                          <a:pt x="275" y="497"/>
                          <a:pt x="273" y="500"/>
                        </a:cubicBezTo>
                        <a:cubicBezTo>
                          <a:pt x="267" y="511"/>
                          <a:pt x="259" y="515"/>
                          <a:pt x="256" y="526"/>
                        </a:cubicBezTo>
                        <a:cubicBezTo>
                          <a:pt x="255" y="527"/>
                          <a:pt x="255" y="528"/>
                          <a:pt x="255" y="529"/>
                        </a:cubicBezTo>
                        <a:cubicBezTo>
                          <a:pt x="255" y="529"/>
                          <a:pt x="255" y="529"/>
                          <a:pt x="255" y="529"/>
                        </a:cubicBezTo>
                        <a:cubicBezTo>
                          <a:pt x="252" y="527"/>
                          <a:pt x="254" y="524"/>
                          <a:pt x="253" y="521"/>
                        </a:cubicBezTo>
                        <a:cubicBezTo>
                          <a:pt x="252" y="518"/>
                          <a:pt x="249" y="517"/>
                          <a:pt x="248" y="514"/>
                        </a:cubicBezTo>
                        <a:cubicBezTo>
                          <a:pt x="247" y="509"/>
                          <a:pt x="240" y="510"/>
                          <a:pt x="234" y="510"/>
                        </a:cubicBezTo>
                        <a:cubicBezTo>
                          <a:pt x="232" y="510"/>
                          <a:pt x="231" y="510"/>
                          <a:pt x="228" y="510"/>
                        </a:cubicBezTo>
                        <a:cubicBezTo>
                          <a:pt x="222" y="513"/>
                          <a:pt x="219" y="516"/>
                          <a:pt x="213" y="517"/>
                        </a:cubicBezTo>
                        <a:cubicBezTo>
                          <a:pt x="211" y="518"/>
                          <a:pt x="211" y="519"/>
                          <a:pt x="209" y="519"/>
                        </a:cubicBezTo>
                        <a:cubicBezTo>
                          <a:pt x="207" y="519"/>
                          <a:pt x="206" y="518"/>
                          <a:pt x="204" y="518"/>
                        </a:cubicBezTo>
                        <a:cubicBezTo>
                          <a:pt x="202" y="518"/>
                          <a:pt x="202" y="520"/>
                          <a:pt x="200" y="520"/>
                        </a:cubicBezTo>
                        <a:cubicBezTo>
                          <a:pt x="198" y="521"/>
                          <a:pt x="196" y="520"/>
                          <a:pt x="194" y="521"/>
                        </a:cubicBezTo>
                        <a:cubicBezTo>
                          <a:pt x="193" y="523"/>
                          <a:pt x="192" y="525"/>
                          <a:pt x="190" y="525"/>
                        </a:cubicBezTo>
                        <a:cubicBezTo>
                          <a:pt x="188" y="525"/>
                          <a:pt x="188" y="523"/>
                          <a:pt x="186" y="523"/>
                        </a:cubicBezTo>
                        <a:cubicBezTo>
                          <a:pt x="184" y="523"/>
                          <a:pt x="183" y="525"/>
                          <a:pt x="183" y="526"/>
                        </a:cubicBezTo>
                        <a:cubicBezTo>
                          <a:pt x="181" y="526"/>
                          <a:pt x="181" y="526"/>
                          <a:pt x="181" y="526"/>
                        </a:cubicBezTo>
                        <a:cubicBezTo>
                          <a:pt x="180" y="526"/>
                          <a:pt x="180" y="526"/>
                          <a:pt x="179" y="526"/>
                        </a:cubicBezTo>
                        <a:cubicBezTo>
                          <a:pt x="176" y="526"/>
                          <a:pt x="174" y="524"/>
                          <a:pt x="174" y="522"/>
                        </a:cubicBezTo>
                        <a:cubicBezTo>
                          <a:pt x="174" y="519"/>
                          <a:pt x="176" y="518"/>
                          <a:pt x="176" y="515"/>
                        </a:cubicBezTo>
                        <a:cubicBezTo>
                          <a:pt x="176" y="510"/>
                          <a:pt x="171" y="509"/>
                          <a:pt x="166" y="509"/>
                        </a:cubicBezTo>
                        <a:cubicBezTo>
                          <a:pt x="162" y="509"/>
                          <a:pt x="161" y="511"/>
                          <a:pt x="157" y="511"/>
                        </a:cubicBezTo>
                        <a:cubicBezTo>
                          <a:pt x="154" y="511"/>
                          <a:pt x="150" y="512"/>
                          <a:pt x="150" y="509"/>
                        </a:cubicBezTo>
                        <a:cubicBezTo>
                          <a:pt x="150" y="508"/>
                          <a:pt x="150" y="507"/>
                          <a:pt x="150" y="506"/>
                        </a:cubicBezTo>
                        <a:cubicBezTo>
                          <a:pt x="150" y="505"/>
                          <a:pt x="148" y="504"/>
                          <a:pt x="147" y="504"/>
                        </a:cubicBezTo>
                        <a:cubicBezTo>
                          <a:pt x="144" y="504"/>
                          <a:pt x="143" y="507"/>
                          <a:pt x="141" y="509"/>
                        </a:cubicBezTo>
                        <a:cubicBezTo>
                          <a:pt x="140" y="508"/>
                          <a:pt x="138" y="507"/>
                          <a:pt x="138" y="505"/>
                        </a:cubicBezTo>
                        <a:cubicBezTo>
                          <a:pt x="138" y="503"/>
                          <a:pt x="140" y="502"/>
                          <a:pt x="141" y="500"/>
                        </a:cubicBezTo>
                        <a:cubicBezTo>
                          <a:pt x="143" y="494"/>
                          <a:pt x="146" y="491"/>
                          <a:pt x="150" y="486"/>
                        </a:cubicBezTo>
                        <a:cubicBezTo>
                          <a:pt x="151" y="483"/>
                          <a:pt x="150" y="481"/>
                          <a:pt x="152" y="479"/>
                        </a:cubicBezTo>
                        <a:cubicBezTo>
                          <a:pt x="155" y="473"/>
                          <a:pt x="157" y="471"/>
                          <a:pt x="159" y="464"/>
                        </a:cubicBezTo>
                        <a:cubicBezTo>
                          <a:pt x="154" y="469"/>
                          <a:pt x="153" y="474"/>
                          <a:pt x="146" y="476"/>
                        </a:cubicBezTo>
                        <a:cubicBezTo>
                          <a:pt x="144" y="477"/>
                          <a:pt x="141" y="478"/>
                          <a:pt x="140" y="480"/>
                        </a:cubicBezTo>
                        <a:cubicBezTo>
                          <a:pt x="138" y="483"/>
                          <a:pt x="138" y="487"/>
                          <a:pt x="135" y="487"/>
                        </a:cubicBezTo>
                        <a:cubicBezTo>
                          <a:pt x="134" y="487"/>
                          <a:pt x="134" y="486"/>
                          <a:pt x="133" y="486"/>
                        </a:cubicBezTo>
                        <a:cubicBezTo>
                          <a:pt x="131" y="486"/>
                          <a:pt x="130" y="488"/>
                          <a:pt x="128" y="490"/>
                        </a:cubicBezTo>
                        <a:cubicBezTo>
                          <a:pt x="127" y="491"/>
                          <a:pt x="125" y="490"/>
                          <a:pt x="123" y="492"/>
                        </a:cubicBezTo>
                        <a:cubicBezTo>
                          <a:pt x="122" y="493"/>
                          <a:pt x="123" y="494"/>
                          <a:pt x="122" y="495"/>
                        </a:cubicBezTo>
                        <a:cubicBezTo>
                          <a:pt x="120" y="496"/>
                          <a:pt x="119" y="495"/>
                          <a:pt x="118" y="497"/>
                        </a:cubicBezTo>
                        <a:cubicBezTo>
                          <a:pt x="118" y="498"/>
                          <a:pt x="118" y="499"/>
                          <a:pt x="117" y="501"/>
                        </a:cubicBezTo>
                        <a:cubicBezTo>
                          <a:pt x="117" y="502"/>
                          <a:pt x="115" y="502"/>
                          <a:pt x="114" y="502"/>
                        </a:cubicBezTo>
                        <a:cubicBezTo>
                          <a:pt x="112" y="503"/>
                          <a:pt x="111" y="505"/>
                          <a:pt x="109" y="505"/>
                        </a:cubicBezTo>
                        <a:cubicBezTo>
                          <a:pt x="107" y="505"/>
                          <a:pt x="103" y="504"/>
                          <a:pt x="103" y="507"/>
                        </a:cubicBezTo>
                        <a:cubicBezTo>
                          <a:pt x="103" y="509"/>
                          <a:pt x="105" y="511"/>
                          <a:pt x="107" y="511"/>
                        </a:cubicBezTo>
                        <a:cubicBezTo>
                          <a:pt x="109" y="511"/>
                          <a:pt x="109" y="510"/>
                          <a:pt x="111" y="510"/>
                        </a:cubicBezTo>
                        <a:cubicBezTo>
                          <a:pt x="110" y="513"/>
                          <a:pt x="107" y="515"/>
                          <a:pt x="104" y="515"/>
                        </a:cubicBezTo>
                        <a:cubicBezTo>
                          <a:pt x="102" y="515"/>
                          <a:pt x="101" y="515"/>
                          <a:pt x="98" y="515"/>
                        </a:cubicBezTo>
                        <a:cubicBezTo>
                          <a:pt x="99" y="515"/>
                          <a:pt x="99" y="515"/>
                          <a:pt x="99" y="515"/>
                        </a:cubicBezTo>
                        <a:cubicBezTo>
                          <a:pt x="99" y="516"/>
                          <a:pt x="99" y="516"/>
                          <a:pt x="99" y="516"/>
                        </a:cubicBezTo>
                        <a:cubicBezTo>
                          <a:pt x="96" y="516"/>
                          <a:pt x="96" y="516"/>
                          <a:pt x="96" y="516"/>
                        </a:cubicBezTo>
                        <a:cubicBezTo>
                          <a:pt x="93" y="516"/>
                          <a:pt x="92" y="520"/>
                          <a:pt x="90" y="523"/>
                        </a:cubicBezTo>
                        <a:cubicBezTo>
                          <a:pt x="90" y="519"/>
                          <a:pt x="90" y="519"/>
                          <a:pt x="90" y="519"/>
                        </a:cubicBezTo>
                        <a:cubicBezTo>
                          <a:pt x="90" y="517"/>
                          <a:pt x="90" y="517"/>
                          <a:pt x="90" y="517"/>
                        </a:cubicBezTo>
                        <a:cubicBezTo>
                          <a:pt x="90" y="517"/>
                          <a:pt x="90" y="516"/>
                          <a:pt x="90" y="516"/>
                        </a:cubicBezTo>
                        <a:cubicBezTo>
                          <a:pt x="88" y="516"/>
                          <a:pt x="88" y="516"/>
                          <a:pt x="87" y="516"/>
                        </a:cubicBezTo>
                        <a:cubicBezTo>
                          <a:pt x="86" y="516"/>
                          <a:pt x="85" y="515"/>
                          <a:pt x="85" y="515"/>
                        </a:cubicBezTo>
                        <a:cubicBezTo>
                          <a:pt x="81" y="512"/>
                          <a:pt x="79" y="510"/>
                          <a:pt x="75" y="510"/>
                        </a:cubicBezTo>
                        <a:cubicBezTo>
                          <a:pt x="74" y="510"/>
                          <a:pt x="74" y="510"/>
                          <a:pt x="74" y="510"/>
                        </a:cubicBezTo>
                        <a:cubicBezTo>
                          <a:pt x="74" y="510"/>
                          <a:pt x="74" y="510"/>
                          <a:pt x="74" y="510"/>
                        </a:cubicBezTo>
                        <a:cubicBezTo>
                          <a:pt x="76" y="505"/>
                          <a:pt x="77" y="500"/>
                          <a:pt x="79" y="493"/>
                        </a:cubicBezTo>
                        <a:cubicBezTo>
                          <a:pt x="82" y="484"/>
                          <a:pt x="85" y="478"/>
                          <a:pt x="85" y="468"/>
                        </a:cubicBezTo>
                        <a:cubicBezTo>
                          <a:pt x="88" y="461"/>
                          <a:pt x="88" y="455"/>
                          <a:pt x="88" y="448"/>
                        </a:cubicBezTo>
                        <a:cubicBezTo>
                          <a:pt x="88" y="433"/>
                          <a:pt x="88" y="433"/>
                          <a:pt x="88" y="433"/>
                        </a:cubicBezTo>
                        <a:cubicBezTo>
                          <a:pt x="86" y="420"/>
                          <a:pt x="86" y="420"/>
                          <a:pt x="86" y="420"/>
                        </a:cubicBezTo>
                        <a:cubicBezTo>
                          <a:pt x="86" y="416"/>
                          <a:pt x="86" y="416"/>
                          <a:pt x="86" y="416"/>
                        </a:cubicBezTo>
                        <a:cubicBezTo>
                          <a:pt x="86" y="399"/>
                          <a:pt x="78" y="391"/>
                          <a:pt x="68" y="378"/>
                        </a:cubicBezTo>
                        <a:cubicBezTo>
                          <a:pt x="66" y="374"/>
                          <a:pt x="65" y="372"/>
                          <a:pt x="63" y="368"/>
                        </a:cubicBezTo>
                        <a:cubicBezTo>
                          <a:pt x="58" y="362"/>
                          <a:pt x="53" y="359"/>
                          <a:pt x="47" y="353"/>
                        </a:cubicBezTo>
                        <a:cubicBezTo>
                          <a:pt x="42" y="348"/>
                          <a:pt x="38" y="344"/>
                          <a:pt x="32" y="340"/>
                        </a:cubicBezTo>
                        <a:cubicBezTo>
                          <a:pt x="27" y="338"/>
                          <a:pt x="25" y="335"/>
                          <a:pt x="20" y="335"/>
                        </a:cubicBezTo>
                        <a:cubicBezTo>
                          <a:pt x="19" y="335"/>
                          <a:pt x="18" y="336"/>
                          <a:pt x="17" y="336"/>
                        </a:cubicBezTo>
                        <a:cubicBezTo>
                          <a:pt x="17" y="336"/>
                          <a:pt x="17" y="336"/>
                          <a:pt x="17" y="336"/>
                        </a:cubicBezTo>
                        <a:cubicBezTo>
                          <a:pt x="18" y="329"/>
                          <a:pt x="22" y="327"/>
                          <a:pt x="26" y="322"/>
                        </a:cubicBezTo>
                        <a:cubicBezTo>
                          <a:pt x="30" y="319"/>
                          <a:pt x="31" y="315"/>
                          <a:pt x="35" y="313"/>
                        </a:cubicBezTo>
                        <a:cubicBezTo>
                          <a:pt x="37" y="311"/>
                          <a:pt x="39" y="312"/>
                          <a:pt x="40" y="310"/>
                        </a:cubicBezTo>
                        <a:cubicBezTo>
                          <a:pt x="42" y="308"/>
                          <a:pt x="41" y="306"/>
                          <a:pt x="41" y="303"/>
                        </a:cubicBezTo>
                        <a:cubicBezTo>
                          <a:pt x="41" y="300"/>
                          <a:pt x="43" y="298"/>
                          <a:pt x="45" y="297"/>
                        </a:cubicBezTo>
                        <a:cubicBezTo>
                          <a:pt x="47" y="296"/>
                          <a:pt x="50" y="296"/>
                          <a:pt x="50" y="293"/>
                        </a:cubicBezTo>
                        <a:cubicBezTo>
                          <a:pt x="50" y="287"/>
                          <a:pt x="49" y="283"/>
                          <a:pt x="49" y="277"/>
                        </a:cubicBezTo>
                        <a:cubicBezTo>
                          <a:pt x="49" y="275"/>
                          <a:pt x="50" y="274"/>
                          <a:pt x="50" y="272"/>
                        </a:cubicBezTo>
                        <a:cubicBezTo>
                          <a:pt x="50" y="268"/>
                          <a:pt x="49" y="266"/>
                          <a:pt x="47" y="262"/>
                        </a:cubicBezTo>
                        <a:cubicBezTo>
                          <a:pt x="46" y="260"/>
                          <a:pt x="47" y="258"/>
                          <a:pt x="44" y="256"/>
                        </a:cubicBezTo>
                        <a:cubicBezTo>
                          <a:pt x="43" y="255"/>
                          <a:pt x="41" y="255"/>
                          <a:pt x="39" y="253"/>
                        </a:cubicBezTo>
                        <a:cubicBezTo>
                          <a:pt x="35" y="249"/>
                          <a:pt x="32" y="245"/>
                          <a:pt x="26" y="244"/>
                        </a:cubicBezTo>
                        <a:cubicBezTo>
                          <a:pt x="22" y="245"/>
                          <a:pt x="22" y="245"/>
                          <a:pt x="22" y="245"/>
                        </a:cubicBezTo>
                        <a:cubicBezTo>
                          <a:pt x="19" y="242"/>
                          <a:pt x="21" y="238"/>
                          <a:pt x="19" y="235"/>
                        </a:cubicBezTo>
                        <a:cubicBezTo>
                          <a:pt x="18" y="232"/>
                          <a:pt x="15" y="232"/>
                          <a:pt x="15" y="229"/>
                        </a:cubicBezTo>
                        <a:cubicBezTo>
                          <a:pt x="15" y="227"/>
                          <a:pt x="17" y="226"/>
                          <a:pt x="19" y="224"/>
                        </a:cubicBezTo>
                        <a:cubicBezTo>
                          <a:pt x="20" y="223"/>
                          <a:pt x="20" y="222"/>
                          <a:pt x="20" y="220"/>
                        </a:cubicBezTo>
                        <a:cubicBezTo>
                          <a:pt x="20" y="216"/>
                          <a:pt x="13" y="217"/>
                          <a:pt x="13" y="213"/>
                        </a:cubicBezTo>
                        <a:cubicBezTo>
                          <a:pt x="12" y="208"/>
                          <a:pt x="15" y="204"/>
                          <a:pt x="11" y="202"/>
                        </a:cubicBezTo>
                        <a:cubicBezTo>
                          <a:pt x="9" y="201"/>
                          <a:pt x="7" y="202"/>
                          <a:pt x="6" y="200"/>
                        </a:cubicBezTo>
                        <a:cubicBezTo>
                          <a:pt x="4" y="196"/>
                          <a:pt x="5" y="193"/>
                          <a:pt x="4" y="188"/>
                        </a:cubicBezTo>
                        <a:cubicBezTo>
                          <a:pt x="4" y="186"/>
                          <a:pt x="2" y="186"/>
                          <a:pt x="2" y="183"/>
                        </a:cubicBezTo>
                        <a:cubicBezTo>
                          <a:pt x="2" y="181"/>
                          <a:pt x="4" y="180"/>
                          <a:pt x="4" y="178"/>
                        </a:cubicBezTo>
                        <a:cubicBezTo>
                          <a:pt x="4" y="173"/>
                          <a:pt x="0" y="171"/>
                          <a:pt x="0" y="167"/>
                        </a:cubicBezTo>
                        <a:cubicBezTo>
                          <a:pt x="0" y="165"/>
                          <a:pt x="1" y="165"/>
                          <a:pt x="2" y="164"/>
                        </a:cubicBezTo>
                        <a:cubicBezTo>
                          <a:pt x="6" y="166"/>
                          <a:pt x="6" y="166"/>
                          <a:pt x="6" y="166"/>
                        </a:cubicBezTo>
                        <a:cubicBezTo>
                          <a:pt x="8" y="164"/>
                          <a:pt x="10" y="163"/>
                          <a:pt x="10" y="161"/>
                        </a:cubicBezTo>
                        <a:cubicBezTo>
                          <a:pt x="10" y="158"/>
                          <a:pt x="10" y="156"/>
                          <a:pt x="10" y="154"/>
                        </a:cubicBezTo>
                        <a:cubicBezTo>
                          <a:pt x="10" y="149"/>
                          <a:pt x="7" y="147"/>
                          <a:pt x="7" y="143"/>
                        </a:cubicBezTo>
                        <a:cubicBezTo>
                          <a:pt x="7" y="141"/>
                          <a:pt x="7" y="141"/>
                          <a:pt x="7" y="141"/>
                        </a:cubicBezTo>
                        <a:cubicBezTo>
                          <a:pt x="7" y="141"/>
                          <a:pt x="8" y="141"/>
                          <a:pt x="9" y="141"/>
                        </a:cubicBezTo>
                        <a:cubicBezTo>
                          <a:pt x="12" y="141"/>
                          <a:pt x="15" y="142"/>
                          <a:pt x="18" y="142"/>
                        </a:cubicBezTo>
                        <a:cubicBezTo>
                          <a:pt x="21" y="142"/>
                          <a:pt x="22" y="142"/>
                          <a:pt x="25" y="142"/>
                        </a:cubicBezTo>
                        <a:cubicBezTo>
                          <a:pt x="25" y="139"/>
                          <a:pt x="25" y="139"/>
                          <a:pt x="25" y="139"/>
                        </a:cubicBezTo>
                        <a:cubicBezTo>
                          <a:pt x="25" y="135"/>
                          <a:pt x="20" y="133"/>
                          <a:pt x="20" y="129"/>
                        </a:cubicBezTo>
                        <a:cubicBezTo>
                          <a:pt x="20" y="124"/>
                          <a:pt x="21" y="120"/>
                          <a:pt x="24" y="117"/>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27" name="Google Shape;127;p5"/>
                  <p:cNvSpPr/>
                  <p:nvPr/>
                </p:nvSpPr>
                <p:spPr>
                  <a:xfrm>
                    <a:off x="6497638" y="1630363"/>
                    <a:ext cx="554038" cy="511175"/>
                  </a:xfrm>
                  <a:custGeom>
                    <a:avLst/>
                    <a:gdLst/>
                    <a:ahLst/>
                    <a:cxnLst/>
                    <a:rect l="l" t="t" r="r" b="b"/>
                    <a:pathLst>
                      <a:path w="379" h="350" extrusionOk="0">
                        <a:moveTo>
                          <a:pt x="83" y="0"/>
                        </a:moveTo>
                        <a:cubicBezTo>
                          <a:pt x="82" y="0"/>
                          <a:pt x="81" y="1"/>
                          <a:pt x="80" y="2"/>
                        </a:cubicBezTo>
                        <a:cubicBezTo>
                          <a:pt x="82" y="4"/>
                          <a:pt x="82" y="5"/>
                          <a:pt x="83" y="7"/>
                        </a:cubicBezTo>
                        <a:cubicBezTo>
                          <a:pt x="84" y="7"/>
                          <a:pt x="84" y="7"/>
                          <a:pt x="84" y="7"/>
                        </a:cubicBezTo>
                        <a:cubicBezTo>
                          <a:pt x="86" y="5"/>
                          <a:pt x="87" y="4"/>
                          <a:pt x="88" y="1"/>
                        </a:cubicBezTo>
                        <a:cubicBezTo>
                          <a:pt x="86" y="0"/>
                          <a:pt x="85" y="0"/>
                          <a:pt x="83" y="0"/>
                        </a:cubicBezTo>
                        <a:close/>
                        <a:moveTo>
                          <a:pt x="232" y="49"/>
                        </a:moveTo>
                        <a:cubicBezTo>
                          <a:pt x="231" y="49"/>
                          <a:pt x="230" y="49"/>
                          <a:pt x="229" y="50"/>
                        </a:cubicBezTo>
                        <a:cubicBezTo>
                          <a:pt x="230" y="51"/>
                          <a:pt x="231" y="52"/>
                          <a:pt x="232" y="52"/>
                        </a:cubicBezTo>
                        <a:cubicBezTo>
                          <a:pt x="233" y="52"/>
                          <a:pt x="234" y="51"/>
                          <a:pt x="234" y="50"/>
                        </a:cubicBezTo>
                        <a:cubicBezTo>
                          <a:pt x="234" y="49"/>
                          <a:pt x="233" y="49"/>
                          <a:pt x="232" y="49"/>
                        </a:cubicBezTo>
                        <a:close/>
                        <a:moveTo>
                          <a:pt x="112" y="69"/>
                        </a:moveTo>
                        <a:cubicBezTo>
                          <a:pt x="111" y="68"/>
                          <a:pt x="111" y="67"/>
                          <a:pt x="110" y="67"/>
                        </a:cubicBezTo>
                        <a:cubicBezTo>
                          <a:pt x="109" y="69"/>
                          <a:pt x="109" y="71"/>
                          <a:pt x="109" y="74"/>
                        </a:cubicBezTo>
                        <a:cubicBezTo>
                          <a:pt x="109" y="75"/>
                          <a:pt x="109" y="75"/>
                          <a:pt x="109" y="75"/>
                        </a:cubicBezTo>
                        <a:cubicBezTo>
                          <a:pt x="111" y="74"/>
                          <a:pt x="112" y="73"/>
                          <a:pt x="114" y="70"/>
                        </a:cubicBezTo>
                        <a:cubicBezTo>
                          <a:pt x="112" y="69"/>
                          <a:pt x="112" y="69"/>
                          <a:pt x="112" y="69"/>
                        </a:cubicBezTo>
                        <a:close/>
                        <a:moveTo>
                          <a:pt x="33" y="16"/>
                        </a:moveTo>
                        <a:cubicBezTo>
                          <a:pt x="34" y="19"/>
                          <a:pt x="34" y="21"/>
                          <a:pt x="35" y="25"/>
                        </a:cubicBezTo>
                        <a:cubicBezTo>
                          <a:pt x="38" y="33"/>
                          <a:pt x="41" y="38"/>
                          <a:pt x="46" y="46"/>
                        </a:cubicBezTo>
                        <a:cubicBezTo>
                          <a:pt x="50" y="52"/>
                          <a:pt x="52" y="56"/>
                          <a:pt x="56" y="61"/>
                        </a:cubicBezTo>
                        <a:cubicBezTo>
                          <a:pt x="61" y="66"/>
                          <a:pt x="66" y="68"/>
                          <a:pt x="69" y="74"/>
                        </a:cubicBezTo>
                        <a:cubicBezTo>
                          <a:pt x="68" y="75"/>
                          <a:pt x="68" y="75"/>
                          <a:pt x="67" y="75"/>
                        </a:cubicBezTo>
                        <a:cubicBezTo>
                          <a:pt x="58" y="75"/>
                          <a:pt x="52" y="69"/>
                          <a:pt x="48" y="61"/>
                        </a:cubicBezTo>
                        <a:cubicBezTo>
                          <a:pt x="48" y="60"/>
                          <a:pt x="48" y="60"/>
                          <a:pt x="48" y="60"/>
                        </a:cubicBezTo>
                        <a:cubicBezTo>
                          <a:pt x="53" y="60"/>
                          <a:pt x="53" y="60"/>
                          <a:pt x="53" y="60"/>
                        </a:cubicBezTo>
                        <a:cubicBezTo>
                          <a:pt x="48" y="55"/>
                          <a:pt x="44" y="53"/>
                          <a:pt x="41" y="47"/>
                        </a:cubicBezTo>
                        <a:cubicBezTo>
                          <a:pt x="39" y="43"/>
                          <a:pt x="41" y="38"/>
                          <a:pt x="37" y="36"/>
                        </a:cubicBezTo>
                        <a:cubicBezTo>
                          <a:pt x="36" y="37"/>
                          <a:pt x="36" y="37"/>
                          <a:pt x="36" y="37"/>
                        </a:cubicBezTo>
                        <a:cubicBezTo>
                          <a:pt x="36" y="37"/>
                          <a:pt x="36" y="38"/>
                          <a:pt x="36" y="38"/>
                        </a:cubicBezTo>
                        <a:cubicBezTo>
                          <a:pt x="36" y="41"/>
                          <a:pt x="38" y="43"/>
                          <a:pt x="38" y="46"/>
                        </a:cubicBezTo>
                        <a:cubicBezTo>
                          <a:pt x="38" y="49"/>
                          <a:pt x="34" y="49"/>
                          <a:pt x="34" y="52"/>
                        </a:cubicBezTo>
                        <a:cubicBezTo>
                          <a:pt x="34" y="54"/>
                          <a:pt x="35" y="54"/>
                          <a:pt x="35" y="55"/>
                        </a:cubicBezTo>
                        <a:cubicBezTo>
                          <a:pt x="34" y="60"/>
                          <a:pt x="34" y="60"/>
                          <a:pt x="34" y="60"/>
                        </a:cubicBezTo>
                        <a:cubicBezTo>
                          <a:pt x="34" y="61"/>
                          <a:pt x="35" y="62"/>
                          <a:pt x="35" y="62"/>
                        </a:cubicBezTo>
                        <a:cubicBezTo>
                          <a:pt x="37" y="62"/>
                          <a:pt x="37" y="62"/>
                          <a:pt x="37" y="62"/>
                        </a:cubicBezTo>
                        <a:cubicBezTo>
                          <a:pt x="40" y="64"/>
                          <a:pt x="38" y="68"/>
                          <a:pt x="40" y="71"/>
                        </a:cubicBezTo>
                        <a:cubicBezTo>
                          <a:pt x="44" y="75"/>
                          <a:pt x="50" y="71"/>
                          <a:pt x="55" y="74"/>
                        </a:cubicBezTo>
                        <a:cubicBezTo>
                          <a:pt x="61" y="76"/>
                          <a:pt x="64" y="78"/>
                          <a:pt x="70" y="78"/>
                        </a:cubicBezTo>
                        <a:cubicBezTo>
                          <a:pt x="71" y="78"/>
                          <a:pt x="71" y="78"/>
                          <a:pt x="72" y="78"/>
                        </a:cubicBezTo>
                        <a:cubicBezTo>
                          <a:pt x="72" y="75"/>
                          <a:pt x="72" y="75"/>
                          <a:pt x="72" y="75"/>
                        </a:cubicBezTo>
                        <a:cubicBezTo>
                          <a:pt x="72" y="68"/>
                          <a:pt x="78" y="77"/>
                          <a:pt x="85" y="80"/>
                        </a:cubicBezTo>
                        <a:cubicBezTo>
                          <a:pt x="93" y="86"/>
                          <a:pt x="98" y="90"/>
                          <a:pt x="107" y="93"/>
                        </a:cubicBezTo>
                        <a:cubicBezTo>
                          <a:pt x="115" y="96"/>
                          <a:pt x="119" y="100"/>
                          <a:pt x="126" y="105"/>
                        </a:cubicBezTo>
                        <a:cubicBezTo>
                          <a:pt x="132" y="108"/>
                          <a:pt x="136" y="109"/>
                          <a:pt x="141" y="112"/>
                        </a:cubicBezTo>
                        <a:cubicBezTo>
                          <a:pt x="151" y="116"/>
                          <a:pt x="155" y="120"/>
                          <a:pt x="165" y="124"/>
                        </a:cubicBezTo>
                        <a:cubicBezTo>
                          <a:pt x="175" y="127"/>
                          <a:pt x="181" y="127"/>
                          <a:pt x="191" y="130"/>
                        </a:cubicBezTo>
                        <a:cubicBezTo>
                          <a:pt x="196" y="132"/>
                          <a:pt x="199" y="134"/>
                          <a:pt x="204" y="137"/>
                        </a:cubicBezTo>
                        <a:cubicBezTo>
                          <a:pt x="207" y="139"/>
                          <a:pt x="210" y="139"/>
                          <a:pt x="214" y="141"/>
                        </a:cubicBezTo>
                        <a:cubicBezTo>
                          <a:pt x="216" y="141"/>
                          <a:pt x="217" y="140"/>
                          <a:pt x="218" y="140"/>
                        </a:cubicBezTo>
                        <a:cubicBezTo>
                          <a:pt x="230" y="140"/>
                          <a:pt x="237" y="143"/>
                          <a:pt x="249" y="143"/>
                        </a:cubicBezTo>
                        <a:cubicBezTo>
                          <a:pt x="262" y="143"/>
                          <a:pt x="269" y="140"/>
                          <a:pt x="279" y="134"/>
                        </a:cubicBezTo>
                        <a:cubicBezTo>
                          <a:pt x="285" y="131"/>
                          <a:pt x="287" y="127"/>
                          <a:pt x="292" y="122"/>
                        </a:cubicBezTo>
                        <a:cubicBezTo>
                          <a:pt x="295" y="119"/>
                          <a:pt x="293" y="115"/>
                          <a:pt x="296" y="112"/>
                        </a:cubicBezTo>
                        <a:cubicBezTo>
                          <a:pt x="298" y="111"/>
                          <a:pt x="298" y="109"/>
                          <a:pt x="299" y="109"/>
                        </a:cubicBezTo>
                        <a:cubicBezTo>
                          <a:pt x="300" y="109"/>
                          <a:pt x="301" y="110"/>
                          <a:pt x="301" y="110"/>
                        </a:cubicBezTo>
                        <a:cubicBezTo>
                          <a:pt x="305" y="110"/>
                          <a:pt x="305" y="105"/>
                          <a:pt x="306" y="101"/>
                        </a:cubicBezTo>
                        <a:cubicBezTo>
                          <a:pt x="308" y="96"/>
                          <a:pt x="312" y="94"/>
                          <a:pt x="314" y="89"/>
                        </a:cubicBezTo>
                        <a:cubicBezTo>
                          <a:pt x="316" y="86"/>
                          <a:pt x="315" y="83"/>
                          <a:pt x="318" y="82"/>
                        </a:cubicBezTo>
                        <a:cubicBezTo>
                          <a:pt x="321" y="80"/>
                          <a:pt x="323" y="82"/>
                          <a:pt x="327" y="81"/>
                        </a:cubicBezTo>
                        <a:cubicBezTo>
                          <a:pt x="329" y="80"/>
                          <a:pt x="329" y="77"/>
                          <a:pt x="332" y="77"/>
                        </a:cubicBezTo>
                        <a:cubicBezTo>
                          <a:pt x="334" y="77"/>
                          <a:pt x="334" y="78"/>
                          <a:pt x="336" y="78"/>
                        </a:cubicBezTo>
                        <a:cubicBezTo>
                          <a:pt x="338" y="78"/>
                          <a:pt x="338" y="76"/>
                          <a:pt x="339" y="75"/>
                        </a:cubicBezTo>
                        <a:cubicBezTo>
                          <a:pt x="340" y="71"/>
                          <a:pt x="343" y="70"/>
                          <a:pt x="346" y="70"/>
                        </a:cubicBezTo>
                        <a:cubicBezTo>
                          <a:pt x="351" y="69"/>
                          <a:pt x="353" y="66"/>
                          <a:pt x="356" y="63"/>
                        </a:cubicBezTo>
                        <a:cubicBezTo>
                          <a:pt x="357" y="61"/>
                          <a:pt x="359" y="61"/>
                          <a:pt x="359" y="60"/>
                        </a:cubicBezTo>
                        <a:cubicBezTo>
                          <a:pt x="359" y="58"/>
                          <a:pt x="359" y="56"/>
                          <a:pt x="358" y="54"/>
                        </a:cubicBezTo>
                        <a:cubicBezTo>
                          <a:pt x="358" y="54"/>
                          <a:pt x="359" y="54"/>
                          <a:pt x="359" y="54"/>
                        </a:cubicBezTo>
                        <a:cubicBezTo>
                          <a:pt x="361" y="54"/>
                          <a:pt x="362" y="55"/>
                          <a:pt x="363" y="55"/>
                        </a:cubicBezTo>
                        <a:cubicBezTo>
                          <a:pt x="368" y="55"/>
                          <a:pt x="368" y="55"/>
                          <a:pt x="368" y="55"/>
                        </a:cubicBezTo>
                        <a:cubicBezTo>
                          <a:pt x="371" y="55"/>
                          <a:pt x="373" y="54"/>
                          <a:pt x="375" y="54"/>
                        </a:cubicBezTo>
                        <a:cubicBezTo>
                          <a:pt x="375" y="54"/>
                          <a:pt x="375" y="54"/>
                          <a:pt x="375" y="54"/>
                        </a:cubicBezTo>
                        <a:cubicBezTo>
                          <a:pt x="375" y="55"/>
                          <a:pt x="375" y="55"/>
                          <a:pt x="375" y="55"/>
                        </a:cubicBezTo>
                        <a:cubicBezTo>
                          <a:pt x="375" y="59"/>
                          <a:pt x="376" y="61"/>
                          <a:pt x="379" y="64"/>
                        </a:cubicBezTo>
                        <a:cubicBezTo>
                          <a:pt x="378" y="65"/>
                          <a:pt x="378" y="65"/>
                          <a:pt x="378" y="65"/>
                        </a:cubicBezTo>
                        <a:cubicBezTo>
                          <a:pt x="359" y="68"/>
                          <a:pt x="359" y="68"/>
                          <a:pt x="359" y="68"/>
                        </a:cubicBezTo>
                        <a:cubicBezTo>
                          <a:pt x="359" y="69"/>
                          <a:pt x="359" y="69"/>
                          <a:pt x="359" y="69"/>
                        </a:cubicBezTo>
                        <a:cubicBezTo>
                          <a:pt x="360" y="73"/>
                          <a:pt x="361" y="75"/>
                          <a:pt x="361" y="80"/>
                        </a:cubicBezTo>
                        <a:cubicBezTo>
                          <a:pt x="361" y="84"/>
                          <a:pt x="361" y="84"/>
                          <a:pt x="361" y="84"/>
                        </a:cubicBezTo>
                        <a:cubicBezTo>
                          <a:pt x="361" y="88"/>
                          <a:pt x="361" y="92"/>
                          <a:pt x="358" y="94"/>
                        </a:cubicBezTo>
                        <a:cubicBezTo>
                          <a:pt x="359" y="96"/>
                          <a:pt x="359" y="98"/>
                          <a:pt x="360" y="98"/>
                        </a:cubicBezTo>
                        <a:cubicBezTo>
                          <a:pt x="364" y="98"/>
                          <a:pt x="365" y="93"/>
                          <a:pt x="369" y="93"/>
                        </a:cubicBezTo>
                        <a:cubicBezTo>
                          <a:pt x="371" y="93"/>
                          <a:pt x="370" y="96"/>
                          <a:pt x="372" y="98"/>
                        </a:cubicBezTo>
                        <a:cubicBezTo>
                          <a:pt x="373" y="99"/>
                          <a:pt x="374" y="99"/>
                          <a:pt x="376" y="99"/>
                        </a:cubicBezTo>
                        <a:cubicBezTo>
                          <a:pt x="377" y="99"/>
                          <a:pt x="377" y="99"/>
                          <a:pt x="378" y="99"/>
                        </a:cubicBezTo>
                        <a:cubicBezTo>
                          <a:pt x="378" y="102"/>
                          <a:pt x="376" y="103"/>
                          <a:pt x="376" y="105"/>
                        </a:cubicBezTo>
                        <a:cubicBezTo>
                          <a:pt x="376" y="106"/>
                          <a:pt x="376" y="107"/>
                          <a:pt x="376" y="108"/>
                        </a:cubicBezTo>
                        <a:cubicBezTo>
                          <a:pt x="376" y="109"/>
                          <a:pt x="375" y="109"/>
                          <a:pt x="375" y="109"/>
                        </a:cubicBezTo>
                        <a:cubicBezTo>
                          <a:pt x="373" y="109"/>
                          <a:pt x="372" y="108"/>
                          <a:pt x="370" y="108"/>
                        </a:cubicBezTo>
                        <a:cubicBezTo>
                          <a:pt x="370" y="111"/>
                          <a:pt x="370" y="111"/>
                          <a:pt x="370" y="111"/>
                        </a:cubicBezTo>
                        <a:cubicBezTo>
                          <a:pt x="368" y="110"/>
                          <a:pt x="367" y="109"/>
                          <a:pt x="365" y="109"/>
                        </a:cubicBezTo>
                        <a:cubicBezTo>
                          <a:pt x="363" y="109"/>
                          <a:pt x="362" y="110"/>
                          <a:pt x="359" y="111"/>
                        </a:cubicBezTo>
                        <a:cubicBezTo>
                          <a:pt x="361" y="116"/>
                          <a:pt x="367" y="117"/>
                          <a:pt x="367" y="122"/>
                        </a:cubicBezTo>
                        <a:cubicBezTo>
                          <a:pt x="367" y="125"/>
                          <a:pt x="366" y="127"/>
                          <a:pt x="366" y="129"/>
                        </a:cubicBezTo>
                        <a:cubicBezTo>
                          <a:pt x="366" y="132"/>
                          <a:pt x="367" y="133"/>
                          <a:pt x="367" y="135"/>
                        </a:cubicBezTo>
                        <a:cubicBezTo>
                          <a:pt x="370" y="137"/>
                          <a:pt x="372" y="138"/>
                          <a:pt x="375" y="140"/>
                        </a:cubicBezTo>
                        <a:cubicBezTo>
                          <a:pt x="373" y="142"/>
                          <a:pt x="372" y="143"/>
                          <a:pt x="371" y="145"/>
                        </a:cubicBezTo>
                        <a:cubicBezTo>
                          <a:pt x="368" y="144"/>
                          <a:pt x="367" y="141"/>
                          <a:pt x="363" y="141"/>
                        </a:cubicBezTo>
                        <a:cubicBezTo>
                          <a:pt x="363" y="141"/>
                          <a:pt x="362" y="141"/>
                          <a:pt x="362" y="141"/>
                        </a:cubicBezTo>
                        <a:cubicBezTo>
                          <a:pt x="362" y="145"/>
                          <a:pt x="362" y="147"/>
                          <a:pt x="361" y="151"/>
                        </a:cubicBezTo>
                        <a:cubicBezTo>
                          <a:pt x="359" y="155"/>
                          <a:pt x="354" y="154"/>
                          <a:pt x="350" y="155"/>
                        </a:cubicBezTo>
                        <a:cubicBezTo>
                          <a:pt x="347" y="155"/>
                          <a:pt x="348" y="159"/>
                          <a:pt x="346" y="161"/>
                        </a:cubicBezTo>
                        <a:cubicBezTo>
                          <a:pt x="346" y="155"/>
                          <a:pt x="348" y="149"/>
                          <a:pt x="343" y="146"/>
                        </a:cubicBezTo>
                        <a:cubicBezTo>
                          <a:pt x="340" y="154"/>
                          <a:pt x="339" y="159"/>
                          <a:pt x="337" y="168"/>
                        </a:cubicBezTo>
                        <a:cubicBezTo>
                          <a:pt x="334" y="167"/>
                          <a:pt x="334" y="164"/>
                          <a:pt x="331" y="164"/>
                        </a:cubicBezTo>
                        <a:cubicBezTo>
                          <a:pt x="329" y="164"/>
                          <a:pt x="329" y="167"/>
                          <a:pt x="327" y="168"/>
                        </a:cubicBezTo>
                        <a:cubicBezTo>
                          <a:pt x="324" y="170"/>
                          <a:pt x="322" y="170"/>
                          <a:pt x="318" y="171"/>
                        </a:cubicBezTo>
                        <a:cubicBezTo>
                          <a:pt x="315" y="171"/>
                          <a:pt x="315" y="175"/>
                          <a:pt x="312" y="175"/>
                        </a:cubicBezTo>
                        <a:cubicBezTo>
                          <a:pt x="310" y="175"/>
                          <a:pt x="309" y="174"/>
                          <a:pt x="307" y="174"/>
                        </a:cubicBezTo>
                        <a:cubicBezTo>
                          <a:pt x="307" y="174"/>
                          <a:pt x="307" y="175"/>
                          <a:pt x="306" y="175"/>
                        </a:cubicBezTo>
                        <a:cubicBezTo>
                          <a:pt x="306" y="178"/>
                          <a:pt x="306" y="178"/>
                          <a:pt x="306" y="178"/>
                        </a:cubicBezTo>
                        <a:cubicBezTo>
                          <a:pt x="306" y="181"/>
                          <a:pt x="310" y="182"/>
                          <a:pt x="310" y="185"/>
                        </a:cubicBezTo>
                        <a:cubicBezTo>
                          <a:pt x="310" y="186"/>
                          <a:pt x="309" y="186"/>
                          <a:pt x="309" y="187"/>
                        </a:cubicBezTo>
                        <a:cubicBezTo>
                          <a:pt x="306" y="185"/>
                          <a:pt x="305" y="183"/>
                          <a:pt x="302" y="179"/>
                        </a:cubicBezTo>
                        <a:cubicBezTo>
                          <a:pt x="297" y="182"/>
                          <a:pt x="296" y="186"/>
                          <a:pt x="291" y="188"/>
                        </a:cubicBezTo>
                        <a:cubicBezTo>
                          <a:pt x="289" y="189"/>
                          <a:pt x="288" y="191"/>
                          <a:pt x="285" y="191"/>
                        </a:cubicBezTo>
                        <a:cubicBezTo>
                          <a:pt x="283" y="191"/>
                          <a:pt x="280" y="191"/>
                          <a:pt x="280" y="193"/>
                        </a:cubicBezTo>
                        <a:cubicBezTo>
                          <a:pt x="280" y="195"/>
                          <a:pt x="282" y="196"/>
                          <a:pt x="282" y="198"/>
                        </a:cubicBezTo>
                        <a:cubicBezTo>
                          <a:pt x="282" y="200"/>
                          <a:pt x="280" y="201"/>
                          <a:pt x="280" y="204"/>
                        </a:cubicBezTo>
                        <a:cubicBezTo>
                          <a:pt x="278" y="207"/>
                          <a:pt x="279" y="210"/>
                          <a:pt x="276" y="213"/>
                        </a:cubicBezTo>
                        <a:cubicBezTo>
                          <a:pt x="273" y="216"/>
                          <a:pt x="271" y="216"/>
                          <a:pt x="267" y="219"/>
                        </a:cubicBezTo>
                        <a:cubicBezTo>
                          <a:pt x="261" y="224"/>
                          <a:pt x="257" y="228"/>
                          <a:pt x="249" y="228"/>
                        </a:cubicBezTo>
                        <a:cubicBezTo>
                          <a:pt x="245" y="228"/>
                          <a:pt x="244" y="227"/>
                          <a:pt x="240" y="227"/>
                        </a:cubicBezTo>
                        <a:cubicBezTo>
                          <a:pt x="242" y="232"/>
                          <a:pt x="242" y="235"/>
                          <a:pt x="243" y="240"/>
                        </a:cubicBezTo>
                        <a:cubicBezTo>
                          <a:pt x="244" y="242"/>
                          <a:pt x="243" y="244"/>
                          <a:pt x="243" y="246"/>
                        </a:cubicBezTo>
                        <a:cubicBezTo>
                          <a:pt x="244" y="249"/>
                          <a:pt x="249" y="248"/>
                          <a:pt x="249" y="251"/>
                        </a:cubicBezTo>
                        <a:cubicBezTo>
                          <a:pt x="249" y="255"/>
                          <a:pt x="246" y="257"/>
                          <a:pt x="246" y="262"/>
                        </a:cubicBezTo>
                        <a:cubicBezTo>
                          <a:pt x="246" y="267"/>
                          <a:pt x="250" y="269"/>
                          <a:pt x="253" y="273"/>
                        </a:cubicBezTo>
                        <a:cubicBezTo>
                          <a:pt x="253" y="273"/>
                          <a:pt x="253" y="273"/>
                          <a:pt x="253" y="273"/>
                        </a:cubicBezTo>
                        <a:cubicBezTo>
                          <a:pt x="250" y="274"/>
                          <a:pt x="249" y="275"/>
                          <a:pt x="247" y="276"/>
                        </a:cubicBezTo>
                        <a:cubicBezTo>
                          <a:pt x="245" y="276"/>
                          <a:pt x="244" y="275"/>
                          <a:pt x="242" y="277"/>
                        </a:cubicBezTo>
                        <a:cubicBezTo>
                          <a:pt x="239" y="279"/>
                          <a:pt x="241" y="284"/>
                          <a:pt x="238" y="284"/>
                        </a:cubicBezTo>
                        <a:cubicBezTo>
                          <a:pt x="237" y="284"/>
                          <a:pt x="237" y="284"/>
                          <a:pt x="236" y="284"/>
                        </a:cubicBezTo>
                        <a:cubicBezTo>
                          <a:pt x="234" y="284"/>
                          <a:pt x="234" y="284"/>
                          <a:pt x="234" y="284"/>
                        </a:cubicBezTo>
                        <a:cubicBezTo>
                          <a:pt x="234" y="285"/>
                          <a:pt x="234" y="285"/>
                          <a:pt x="234" y="285"/>
                        </a:cubicBezTo>
                        <a:cubicBezTo>
                          <a:pt x="235" y="287"/>
                          <a:pt x="235" y="287"/>
                          <a:pt x="235" y="287"/>
                        </a:cubicBezTo>
                        <a:cubicBezTo>
                          <a:pt x="233" y="288"/>
                          <a:pt x="231" y="286"/>
                          <a:pt x="229" y="287"/>
                        </a:cubicBezTo>
                        <a:cubicBezTo>
                          <a:pt x="227" y="288"/>
                          <a:pt x="227" y="290"/>
                          <a:pt x="226" y="292"/>
                        </a:cubicBezTo>
                        <a:cubicBezTo>
                          <a:pt x="228" y="291"/>
                          <a:pt x="229" y="292"/>
                          <a:pt x="231" y="292"/>
                        </a:cubicBezTo>
                        <a:cubicBezTo>
                          <a:pt x="234" y="292"/>
                          <a:pt x="236" y="291"/>
                          <a:pt x="239" y="290"/>
                        </a:cubicBezTo>
                        <a:cubicBezTo>
                          <a:pt x="241" y="290"/>
                          <a:pt x="243" y="290"/>
                          <a:pt x="244" y="288"/>
                        </a:cubicBezTo>
                        <a:cubicBezTo>
                          <a:pt x="246" y="288"/>
                          <a:pt x="246" y="289"/>
                          <a:pt x="247" y="289"/>
                        </a:cubicBezTo>
                        <a:cubicBezTo>
                          <a:pt x="250" y="289"/>
                          <a:pt x="251" y="289"/>
                          <a:pt x="254" y="289"/>
                        </a:cubicBezTo>
                        <a:cubicBezTo>
                          <a:pt x="251" y="293"/>
                          <a:pt x="246" y="291"/>
                          <a:pt x="244" y="296"/>
                        </a:cubicBezTo>
                        <a:cubicBezTo>
                          <a:pt x="244" y="298"/>
                          <a:pt x="241" y="299"/>
                          <a:pt x="240" y="301"/>
                        </a:cubicBezTo>
                        <a:cubicBezTo>
                          <a:pt x="239" y="301"/>
                          <a:pt x="240" y="302"/>
                          <a:pt x="240" y="303"/>
                        </a:cubicBezTo>
                        <a:cubicBezTo>
                          <a:pt x="238" y="306"/>
                          <a:pt x="235" y="305"/>
                          <a:pt x="232" y="305"/>
                        </a:cubicBezTo>
                        <a:cubicBezTo>
                          <a:pt x="232" y="309"/>
                          <a:pt x="227" y="309"/>
                          <a:pt x="223" y="309"/>
                        </a:cubicBezTo>
                        <a:cubicBezTo>
                          <a:pt x="220" y="309"/>
                          <a:pt x="218" y="309"/>
                          <a:pt x="216" y="311"/>
                        </a:cubicBezTo>
                        <a:cubicBezTo>
                          <a:pt x="214" y="312"/>
                          <a:pt x="214" y="315"/>
                          <a:pt x="212" y="315"/>
                        </a:cubicBezTo>
                        <a:cubicBezTo>
                          <a:pt x="211" y="315"/>
                          <a:pt x="211" y="314"/>
                          <a:pt x="210" y="314"/>
                        </a:cubicBezTo>
                        <a:cubicBezTo>
                          <a:pt x="208" y="314"/>
                          <a:pt x="207" y="316"/>
                          <a:pt x="205" y="316"/>
                        </a:cubicBezTo>
                        <a:cubicBezTo>
                          <a:pt x="203" y="317"/>
                          <a:pt x="201" y="316"/>
                          <a:pt x="199" y="317"/>
                        </a:cubicBezTo>
                        <a:cubicBezTo>
                          <a:pt x="194" y="318"/>
                          <a:pt x="196" y="328"/>
                          <a:pt x="191" y="328"/>
                        </a:cubicBezTo>
                        <a:cubicBezTo>
                          <a:pt x="188" y="328"/>
                          <a:pt x="188" y="323"/>
                          <a:pt x="187" y="320"/>
                        </a:cubicBezTo>
                        <a:cubicBezTo>
                          <a:pt x="185" y="317"/>
                          <a:pt x="182" y="317"/>
                          <a:pt x="179" y="315"/>
                        </a:cubicBezTo>
                        <a:cubicBezTo>
                          <a:pt x="175" y="319"/>
                          <a:pt x="173" y="323"/>
                          <a:pt x="168" y="325"/>
                        </a:cubicBezTo>
                        <a:cubicBezTo>
                          <a:pt x="169" y="327"/>
                          <a:pt x="171" y="327"/>
                          <a:pt x="173" y="328"/>
                        </a:cubicBezTo>
                        <a:cubicBezTo>
                          <a:pt x="175" y="330"/>
                          <a:pt x="174" y="332"/>
                          <a:pt x="174" y="335"/>
                        </a:cubicBezTo>
                        <a:cubicBezTo>
                          <a:pt x="174" y="335"/>
                          <a:pt x="174" y="336"/>
                          <a:pt x="174" y="336"/>
                        </a:cubicBezTo>
                        <a:cubicBezTo>
                          <a:pt x="170" y="334"/>
                          <a:pt x="170" y="330"/>
                          <a:pt x="167" y="328"/>
                        </a:cubicBezTo>
                        <a:cubicBezTo>
                          <a:pt x="165" y="326"/>
                          <a:pt x="163" y="326"/>
                          <a:pt x="161" y="325"/>
                        </a:cubicBezTo>
                        <a:cubicBezTo>
                          <a:pt x="159" y="324"/>
                          <a:pt x="159" y="321"/>
                          <a:pt x="156" y="321"/>
                        </a:cubicBezTo>
                        <a:cubicBezTo>
                          <a:pt x="154" y="321"/>
                          <a:pt x="154" y="323"/>
                          <a:pt x="152" y="325"/>
                        </a:cubicBezTo>
                        <a:cubicBezTo>
                          <a:pt x="148" y="328"/>
                          <a:pt x="146" y="330"/>
                          <a:pt x="142" y="333"/>
                        </a:cubicBezTo>
                        <a:cubicBezTo>
                          <a:pt x="141" y="332"/>
                          <a:pt x="141" y="332"/>
                          <a:pt x="141" y="332"/>
                        </a:cubicBezTo>
                        <a:cubicBezTo>
                          <a:pt x="141" y="327"/>
                          <a:pt x="141" y="327"/>
                          <a:pt x="141" y="327"/>
                        </a:cubicBezTo>
                        <a:cubicBezTo>
                          <a:pt x="141" y="323"/>
                          <a:pt x="141" y="321"/>
                          <a:pt x="143" y="318"/>
                        </a:cubicBezTo>
                        <a:cubicBezTo>
                          <a:pt x="143" y="317"/>
                          <a:pt x="145" y="317"/>
                          <a:pt x="145" y="316"/>
                        </a:cubicBezTo>
                        <a:cubicBezTo>
                          <a:pt x="145" y="315"/>
                          <a:pt x="145" y="314"/>
                          <a:pt x="145" y="313"/>
                        </a:cubicBezTo>
                        <a:cubicBezTo>
                          <a:pt x="142" y="314"/>
                          <a:pt x="141" y="314"/>
                          <a:pt x="139" y="315"/>
                        </a:cubicBezTo>
                        <a:cubicBezTo>
                          <a:pt x="137" y="310"/>
                          <a:pt x="134" y="308"/>
                          <a:pt x="129" y="308"/>
                        </a:cubicBezTo>
                        <a:cubicBezTo>
                          <a:pt x="126" y="308"/>
                          <a:pt x="125" y="311"/>
                          <a:pt x="125" y="315"/>
                        </a:cubicBezTo>
                        <a:cubicBezTo>
                          <a:pt x="125" y="318"/>
                          <a:pt x="125" y="318"/>
                          <a:pt x="125" y="318"/>
                        </a:cubicBezTo>
                        <a:cubicBezTo>
                          <a:pt x="125" y="321"/>
                          <a:pt x="123" y="321"/>
                          <a:pt x="123" y="324"/>
                        </a:cubicBezTo>
                        <a:cubicBezTo>
                          <a:pt x="123" y="326"/>
                          <a:pt x="120" y="326"/>
                          <a:pt x="118" y="328"/>
                        </a:cubicBezTo>
                        <a:cubicBezTo>
                          <a:pt x="117" y="329"/>
                          <a:pt x="117" y="330"/>
                          <a:pt x="117" y="331"/>
                        </a:cubicBezTo>
                        <a:cubicBezTo>
                          <a:pt x="116" y="332"/>
                          <a:pt x="114" y="332"/>
                          <a:pt x="114" y="333"/>
                        </a:cubicBezTo>
                        <a:cubicBezTo>
                          <a:pt x="114" y="335"/>
                          <a:pt x="116" y="336"/>
                          <a:pt x="116" y="338"/>
                        </a:cubicBezTo>
                        <a:cubicBezTo>
                          <a:pt x="116" y="340"/>
                          <a:pt x="114" y="341"/>
                          <a:pt x="114" y="344"/>
                        </a:cubicBezTo>
                        <a:cubicBezTo>
                          <a:pt x="114" y="346"/>
                          <a:pt x="116" y="347"/>
                          <a:pt x="116" y="349"/>
                        </a:cubicBezTo>
                        <a:cubicBezTo>
                          <a:pt x="116" y="350"/>
                          <a:pt x="116" y="350"/>
                          <a:pt x="116" y="350"/>
                        </a:cubicBezTo>
                        <a:cubicBezTo>
                          <a:pt x="110" y="349"/>
                          <a:pt x="106" y="348"/>
                          <a:pt x="101" y="344"/>
                        </a:cubicBezTo>
                        <a:cubicBezTo>
                          <a:pt x="99" y="342"/>
                          <a:pt x="97" y="342"/>
                          <a:pt x="96" y="339"/>
                        </a:cubicBezTo>
                        <a:cubicBezTo>
                          <a:pt x="95" y="335"/>
                          <a:pt x="95" y="332"/>
                          <a:pt x="93" y="328"/>
                        </a:cubicBezTo>
                        <a:cubicBezTo>
                          <a:pt x="96" y="326"/>
                          <a:pt x="98" y="326"/>
                          <a:pt x="101" y="323"/>
                        </a:cubicBezTo>
                        <a:cubicBezTo>
                          <a:pt x="101" y="318"/>
                          <a:pt x="100" y="316"/>
                          <a:pt x="100" y="312"/>
                        </a:cubicBezTo>
                        <a:cubicBezTo>
                          <a:pt x="100" y="306"/>
                          <a:pt x="102" y="303"/>
                          <a:pt x="106" y="298"/>
                        </a:cubicBezTo>
                        <a:cubicBezTo>
                          <a:pt x="103" y="299"/>
                          <a:pt x="100" y="298"/>
                          <a:pt x="97" y="300"/>
                        </a:cubicBezTo>
                        <a:cubicBezTo>
                          <a:pt x="95" y="302"/>
                          <a:pt x="96" y="304"/>
                          <a:pt x="95" y="306"/>
                        </a:cubicBezTo>
                        <a:cubicBezTo>
                          <a:pt x="93" y="305"/>
                          <a:pt x="92" y="304"/>
                          <a:pt x="90" y="303"/>
                        </a:cubicBezTo>
                        <a:cubicBezTo>
                          <a:pt x="90" y="303"/>
                          <a:pt x="90" y="303"/>
                          <a:pt x="90" y="303"/>
                        </a:cubicBezTo>
                        <a:cubicBezTo>
                          <a:pt x="116" y="261"/>
                          <a:pt x="116" y="261"/>
                          <a:pt x="116" y="261"/>
                        </a:cubicBezTo>
                        <a:cubicBezTo>
                          <a:pt x="120" y="255"/>
                          <a:pt x="120" y="255"/>
                          <a:pt x="120" y="255"/>
                        </a:cubicBezTo>
                        <a:cubicBezTo>
                          <a:pt x="120" y="250"/>
                          <a:pt x="120" y="250"/>
                          <a:pt x="120" y="250"/>
                        </a:cubicBezTo>
                        <a:cubicBezTo>
                          <a:pt x="121" y="240"/>
                          <a:pt x="121" y="240"/>
                          <a:pt x="121" y="240"/>
                        </a:cubicBezTo>
                        <a:cubicBezTo>
                          <a:pt x="121" y="236"/>
                          <a:pt x="121" y="236"/>
                          <a:pt x="121" y="236"/>
                        </a:cubicBezTo>
                        <a:cubicBezTo>
                          <a:pt x="121" y="232"/>
                          <a:pt x="124" y="230"/>
                          <a:pt x="124" y="226"/>
                        </a:cubicBezTo>
                        <a:cubicBezTo>
                          <a:pt x="124" y="220"/>
                          <a:pt x="116" y="220"/>
                          <a:pt x="116" y="215"/>
                        </a:cubicBezTo>
                        <a:cubicBezTo>
                          <a:pt x="116" y="212"/>
                          <a:pt x="116" y="212"/>
                          <a:pt x="116" y="212"/>
                        </a:cubicBezTo>
                        <a:cubicBezTo>
                          <a:pt x="116" y="209"/>
                          <a:pt x="113" y="210"/>
                          <a:pt x="111" y="209"/>
                        </a:cubicBezTo>
                        <a:cubicBezTo>
                          <a:pt x="108" y="209"/>
                          <a:pt x="106" y="209"/>
                          <a:pt x="104" y="208"/>
                        </a:cubicBezTo>
                        <a:cubicBezTo>
                          <a:pt x="98" y="205"/>
                          <a:pt x="96" y="201"/>
                          <a:pt x="93" y="196"/>
                        </a:cubicBezTo>
                        <a:cubicBezTo>
                          <a:pt x="91" y="193"/>
                          <a:pt x="88" y="192"/>
                          <a:pt x="86" y="189"/>
                        </a:cubicBezTo>
                        <a:cubicBezTo>
                          <a:pt x="85" y="188"/>
                          <a:pt x="86" y="186"/>
                          <a:pt x="85" y="185"/>
                        </a:cubicBezTo>
                        <a:cubicBezTo>
                          <a:pt x="81" y="181"/>
                          <a:pt x="74" y="180"/>
                          <a:pt x="74" y="174"/>
                        </a:cubicBezTo>
                        <a:cubicBezTo>
                          <a:pt x="74" y="172"/>
                          <a:pt x="76" y="172"/>
                          <a:pt x="76" y="170"/>
                        </a:cubicBezTo>
                        <a:cubicBezTo>
                          <a:pt x="76" y="170"/>
                          <a:pt x="75" y="169"/>
                          <a:pt x="75" y="169"/>
                        </a:cubicBezTo>
                        <a:cubicBezTo>
                          <a:pt x="74" y="166"/>
                          <a:pt x="74" y="164"/>
                          <a:pt x="72" y="164"/>
                        </a:cubicBezTo>
                        <a:cubicBezTo>
                          <a:pt x="70" y="164"/>
                          <a:pt x="69" y="164"/>
                          <a:pt x="68" y="165"/>
                        </a:cubicBezTo>
                        <a:cubicBezTo>
                          <a:pt x="67" y="165"/>
                          <a:pt x="67" y="165"/>
                          <a:pt x="67" y="165"/>
                        </a:cubicBezTo>
                        <a:cubicBezTo>
                          <a:pt x="68" y="164"/>
                          <a:pt x="68" y="164"/>
                          <a:pt x="68" y="164"/>
                        </a:cubicBezTo>
                        <a:cubicBezTo>
                          <a:pt x="67" y="163"/>
                          <a:pt x="67" y="163"/>
                          <a:pt x="67" y="163"/>
                        </a:cubicBezTo>
                        <a:cubicBezTo>
                          <a:pt x="60" y="161"/>
                          <a:pt x="57" y="158"/>
                          <a:pt x="51" y="153"/>
                        </a:cubicBezTo>
                        <a:cubicBezTo>
                          <a:pt x="49" y="151"/>
                          <a:pt x="49" y="149"/>
                          <a:pt x="47" y="147"/>
                        </a:cubicBezTo>
                        <a:cubicBezTo>
                          <a:pt x="45" y="148"/>
                          <a:pt x="45" y="148"/>
                          <a:pt x="45" y="148"/>
                        </a:cubicBezTo>
                        <a:cubicBezTo>
                          <a:pt x="44" y="147"/>
                          <a:pt x="44" y="147"/>
                          <a:pt x="43" y="147"/>
                        </a:cubicBezTo>
                        <a:cubicBezTo>
                          <a:pt x="40" y="147"/>
                          <a:pt x="40" y="151"/>
                          <a:pt x="39" y="153"/>
                        </a:cubicBezTo>
                        <a:cubicBezTo>
                          <a:pt x="34" y="150"/>
                          <a:pt x="34" y="146"/>
                          <a:pt x="31" y="142"/>
                        </a:cubicBezTo>
                        <a:cubicBezTo>
                          <a:pt x="30" y="141"/>
                          <a:pt x="28" y="141"/>
                          <a:pt x="28" y="139"/>
                        </a:cubicBezTo>
                        <a:cubicBezTo>
                          <a:pt x="28" y="138"/>
                          <a:pt x="28" y="137"/>
                          <a:pt x="28" y="135"/>
                        </a:cubicBezTo>
                        <a:cubicBezTo>
                          <a:pt x="28" y="135"/>
                          <a:pt x="28" y="135"/>
                          <a:pt x="28" y="135"/>
                        </a:cubicBezTo>
                        <a:cubicBezTo>
                          <a:pt x="30" y="131"/>
                          <a:pt x="36" y="132"/>
                          <a:pt x="37" y="127"/>
                        </a:cubicBezTo>
                        <a:cubicBezTo>
                          <a:pt x="34" y="127"/>
                          <a:pt x="33" y="129"/>
                          <a:pt x="30" y="129"/>
                        </a:cubicBezTo>
                        <a:cubicBezTo>
                          <a:pt x="29" y="129"/>
                          <a:pt x="29" y="129"/>
                          <a:pt x="28" y="129"/>
                        </a:cubicBezTo>
                        <a:cubicBezTo>
                          <a:pt x="28" y="127"/>
                          <a:pt x="28" y="126"/>
                          <a:pt x="28" y="123"/>
                        </a:cubicBezTo>
                        <a:cubicBezTo>
                          <a:pt x="28" y="120"/>
                          <a:pt x="32" y="119"/>
                          <a:pt x="32" y="116"/>
                        </a:cubicBezTo>
                        <a:cubicBezTo>
                          <a:pt x="32" y="113"/>
                          <a:pt x="29" y="112"/>
                          <a:pt x="29" y="110"/>
                        </a:cubicBezTo>
                        <a:cubicBezTo>
                          <a:pt x="29" y="107"/>
                          <a:pt x="32" y="105"/>
                          <a:pt x="32" y="102"/>
                        </a:cubicBezTo>
                        <a:cubicBezTo>
                          <a:pt x="32" y="100"/>
                          <a:pt x="30" y="99"/>
                          <a:pt x="29" y="97"/>
                        </a:cubicBezTo>
                        <a:cubicBezTo>
                          <a:pt x="27" y="94"/>
                          <a:pt x="27" y="92"/>
                          <a:pt x="26" y="89"/>
                        </a:cubicBezTo>
                        <a:cubicBezTo>
                          <a:pt x="24" y="85"/>
                          <a:pt x="22" y="83"/>
                          <a:pt x="20" y="79"/>
                        </a:cubicBezTo>
                        <a:cubicBezTo>
                          <a:pt x="19" y="77"/>
                          <a:pt x="20" y="74"/>
                          <a:pt x="18" y="74"/>
                        </a:cubicBezTo>
                        <a:cubicBezTo>
                          <a:pt x="16" y="74"/>
                          <a:pt x="16" y="76"/>
                          <a:pt x="14" y="76"/>
                        </a:cubicBezTo>
                        <a:cubicBezTo>
                          <a:pt x="14" y="71"/>
                          <a:pt x="14" y="71"/>
                          <a:pt x="14" y="71"/>
                        </a:cubicBezTo>
                        <a:cubicBezTo>
                          <a:pt x="14" y="69"/>
                          <a:pt x="16" y="69"/>
                          <a:pt x="16" y="67"/>
                        </a:cubicBezTo>
                        <a:cubicBezTo>
                          <a:pt x="16" y="65"/>
                          <a:pt x="13" y="65"/>
                          <a:pt x="12" y="63"/>
                        </a:cubicBezTo>
                        <a:cubicBezTo>
                          <a:pt x="10" y="59"/>
                          <a:pt x="8" y="58"/>
                          <a:pt x="5" y="56"/>
                        </a:cubicBezTo>
                        <a:cubicBezTo>
                          <a:pt x="3" y="56"/>
                          <a:pt x="0" y="55"/>
                          <a:pt x="0" y="53"/>
                        </a:cubicBezTo>
                        <a:cubicBezTo>
                          <a:pt x="0" y="49"/>
                          <a:pt x="3" y="47"/>
                          <a:pt x="3" y="44"/>
                        </a:cubicBezTo>
                        <a:cubicBezTo>
                          <a:pt x="3" y="39"/>
                          <a:pt x="1" y="37"/>
                          <a:pt x="1" y="33"/>
                        </a:cubicBezTo>
                        <a:cubicBezTo>
                          <a:pt x="1" y="32"/>
                          <a:pt x="1" y="32"/>
                          <a:pt x="1" y="32"/>
                        </a:cubicBezTo>
                        <a:cubicBezTo>
                          <a:pt x="1" y="33"/>
                          <a:pt x="1" y="33"/>
                          <a:pt x="1" y="33"/>
                        </a:cubicBezTo>
                        <a:cubicBezTo>
                          <a:pt x="5" y="36"/>
                          <a:pt x="6" y="41"/>
                          <a:pt x="11" y="41"/>
                        </a:cubicBezTo>
                        <a:cubicBezTo>
                          <a:pt x="14" y="41"/>
                          <a:pt x="15" y="39"/>
                          <a:pt x="17" y="39"/>
                        </a:cubicBezTo>
                        <a:cubicBezTo>
                          <a:pt x="20" y="39"/>
                          <a:pt x="19" y="43"/>
                          <a:pt x="21" y="45"/>
                        </a:cubicBezTo>
                        <a:cubicBezTo>
                          <a:pt x="25" y="45"/>
                          <a:pt x="25" y="45"/>
                          <a:pt x="25" y="45"/>
                        </a:cubicBezTo>
                        <a:cubicBezTo>
                          <a:pt x="26" y="45"/>
                          <a:pt x="27" y="44"/>
                          <a:pt x="27" y="42"/>
                        </a:cubicBezTo>
                        <a:cubicBezTo>
                          <a:pt x="27" y="40"/>
                          <a:pt x="23" y="41"/>
                          <a:pt x="23" y="39"/>
                        </a:cubicBezTo>
                        <a:cubicBezTo>
                          <a:pt x="23" y="36"/>
                          <a:pt x="25" y="36"/>
                          <a:pt x="26" y="33"/>
                        </a:cubicBezTo>
                        <a:cubicBezTo>
                          <a:pt x="30" y="27"/>
                          <a:pt x="30" y="23"/>
                          <a:pt x="33" y="16"/>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28" name="Google Shape;128;p5"/>
                  <p:cNvSpPr/>
                  <p:nvPr/>
                </p:nvSpPr>
                <p:spPr>
                  <a:xfrm>
                    <a:off x="6848475" y="1706563"/>
                    <a:ext cx="304800" cy="427037"/>
                  </a:xfrm>
                  <a:custGeom>
                    <a:avLst/>
                    <a:gdLst/>
                    <a:ahLst/>
                    <a:cxnLst/>
                    <a:rect l="l" t="t" r="r" b="b"/>
                    <a:pathLst>
                      <a:path w="209" h="293" extrusionOk="0">
                        <a:moveTo>
                          <a:pt x="13" y="221"/>
                        </a:moveTo>
                        <a:cubicBezTo>
                          <a:pt x="10" y="217"/>
                          <a:pt x="6" y="215"/>
                          <a:pt x="6" y="210"/>
                        </a:cubicBezTo>
                        <a:cubicBezTo>
                          <a:pt x="6" y="205"/>
                          <a:pt x="9" y="203"/>
                          <a:pt x="9" y="199"/>
                        </a:cubicBezTo>
                        <a:cubicBezTo>
                          <a:pt x="9" y="196"/>
                          <a:pt x="4" y="197"/>
                          <a:pt x="3" y="194"/>
                        </a:cubicBezTo>
                        <a:cubicBezTo>
                          <a:pt x="3" y="192"/>
                          <a:pt x="4" y="190"/>
                          <a:pt x="3" y="188"/>
                        </a:cubicBezTo>
                        <a:cubicBezTo>
                          <a:pt x="2" y="183"/>
                          <a:pt x="2" y="180"/>
                          <a:pt x="0" y="175"/>
                        </a:cubicBezTo>
                        <a:cubicBezTo>
                          <a:pt x="4" y="175"/>
                          <a:pt x="5" y="176"/>
                          <a:pt x="9" y="176"/>
                        </a:cubicBezTo>
                        <a:cubicBezTo>
                          <a:pt x="17" y="176"/>
                          <a:pt x="21" y="172"/>
                          <a:pt x="27" y="167"/>
                        </a:cubicBezTo>
                        <a:cubicBezTo>
                          <a:pt x="31" y="164"/>
                          <a:pt x="33" y="164"/>
                          <a:pt x="36" y="161"/>
                        </a:cubicBezTo>
                        <a:cubicBezTo>
                          <a:pt x="39" y="158"/>
                          <a:pt x="38" y="155"/>
                          <a:pt x="40" y="152"/>
                        </a:cubicBezTo>
                        <a:cubicBezTo>
                          <a:pt x="40" y="149"/>
                          <a:pt x="42" y="148"/>
                          <a:pt x="42" y="146"/>
                        </a:cubicBezTo>
                        <a:cubicBezTo>
                          <a:pt x="42" y="144"/>
                          <a:pt x="40" y="143"/>
                          <a:pt x="40" y="141"/>
                        </a:cubicBezTo>
                        <a:cubicBezTo>
                          <a:pt x="40" y="139"/>
                          <a:pt x="43" y="139"/>
                          <a:pt x="45" y="139"/>
                        </a:cubicBezTo>
                        <a:cubicBezTo>
                          <a:pt x="48" y="139"/>
                          <a:pt x="49" y="137"/>
                          <a:pt x="51" y="136"/>
                        </a:cubicBezTo>
                        <a:cubicBezTo>
                          <a:pt x="56" y="134"/>
                          <a:pt x="57" y="130"/>
                          <a:pt x="62" y="127"/>
                        </a:cubicBezTo>
                        <a:cubicBezTo>
                          <a:pt x="65" y="131"/>
                          <a:pt x="66" y="133"/>
                          <a:pt x="69" y="135"/>
                        </a:cubicBezTo>
                        <a:cubicBezTo>
                          <a:pt x="69" y="134"/>
                          <a:pt x="70" y="134"/>
                          <a:pt x="70" y="133"/>
                        </a:cubicBezTo>
                        <a:cubicBezTo>
                          <a:pt x="70" y="130"/>
                          <a:pt x="66" y="129"/>
                          <a:pt x="66" y="126"/>
                        </a:cubicBezTo>
                        <a:cubicBezTo>
                          <a:pt x="66" y="123"/>
                          <a:pt x="66" y="123"/>
                          <a:pt x="66" y="123"/>
                        </a:cubicBezTo>
                        <a:cubicBezTo>
                          <a:pt x="67" y="123"/>
                          <a:pt x="67" y="122"/>
                          <a:pt x="67" y="122"/>
                        </a:cubicBezTo>
                        <a:cubicBezTo>
                          <a:pt x="69" y="122"/>
                          <a:pt x="70" y="123"/>
                          <a:pt x="72" y="123"/>
                        </a:cubicBezTo>
                        <a:cubicBezTo>
                          <a:pt x="75" y="123"/>
                          <a:pt x="75" y="119"/>
                          <a:pt x="78" y="119"/>
                        </a:cubicBezTo>
                        <a:cubicBezTo>
                          <a:pt x="82" y="118"/>
                          <a:pt x="84" y="118"/>
                          <a:pt x="87" y="116"/>
                        </a:cubicBezTo>
                        <a:cubicBezTo>
                          <a:pt x="89" y="115"/>
                          <a:pt x="89" y="112"/>
                          <a:pt x="91" y="112"/>
                        </a:cubicBezTo>
                        <a:cubicBezTo>
                          <a:pt x="94" y="112"/>
                          <a:pt x="94" y="115"/>
                          <a:pt x="97" y="116"/>
                        </a:cubicBezTo>
                        <a:cubicBezTo>
                          <a:pt x="99" y="107"/>
                          <a:pt x="100" y="102"/>
                          <a:pt x="103" y="94"/>
                        </a:cubicBezTo>
                        <a:cubicBezTo>
                          <a:pt x="108" y="97"/>
                          <a:pt x="106" y="103"/>
                          <a:pt x="106" y="109"/>
                        </a:cubicBezTo>
                        <a:cubicBezTo>
                          <a:pt x="108" y="107"/>
                          <a:pt x="107" y="103"/>
                          <a:pt x="110" y="103"/>
                        </a:cubicBezTo>
                        <a:cubicBezTo>
                          <a:pt x="114" y="102"/>
                          <a:pt x="119" y="103"/>
                          <a:pt x="121" y="99"/>
                        </a:cubicBezTo>
                        <a:cubicBezTo>
                          <a:pt x="122" y="95"/>
                          <a:pt x="122" y="93"/>
                          <a:pt x="122" y="89"/>
                        </a:cubicBezTo>
                        <a:cubicBezTo>
                          <a:pt x="122" y="89"/>
                          <a:pt x="123" y="89"/>
                          <a:pt x="123" y="89"/>
                        </a:cubicBezTo>
                        <a:cubicBezTo>
                          <a:pt x="127" y="89"/>
                          <a:pt x="128" y="92"/>
                          <a:pt x="131" y="93"/>
                        </a:cubicBezTo>
                        <a:cubicBezTo>
                          <a:pt x="132" y="91"/>
                          <a:pt x="133" y="90"/>
                          <a:pt x="135" y="88"/>
                        </a:cubicBezTo>
                        <a:cubicBezTo>
                          <a:pt x="132" y="86"/>
                          <a:pt x="130" y="85"/>
                          <a:pt x="127" y="83"/>
                        </a:cubicBezTo>
                        <a:cubicBezTo>
                          <a:pt x="127" y="81"/>
                          <a:pt x="126" y="80"/>
                          <a:pt x="126" y="77"/>
                        </a:cubicBezTo>
                        <a:cubicBezTo>
                          <a:pt x="126" y="75"/>
                          <a:pt x="127" y="73"/>
                          <a:pt x="127" y="70"/>
                        </a:cubicBezTo>
                        <a:cubicBezTo>
                          <a:pt x="127" y="65"/>
                          <a:pt x="121" y="64"/>
                          <a:pt x="119" y="59"/>
                        </a:cubicBezTo>
                        <a:cubicBezTo>
                          <a:pt x="122" y="58"/>
                          <a:pt x="123" y="57"/>
                          <a:pt x="125" y="57"/>
                        </a:cubicBezTo>
                        <a:cubicBezTo>
                          <a:pt x="127" y="57"/>
                          <a:pt x="128" y="58"/>
                          <a:pt x="130" y="59"/>
                        </a:cubicBezTo>
                        <a:cubicBezTo>
                          <a:pt x="130" y="56"/>
                          <a:pt x="130" y="56"/>
                          <a:pt x="130" y="56"/>
                        </a:cubicBezTo>
                        <a:cubicBezTo>
                          <a:pt x="132" y="56"/>
                          <a:pt x="133" y="57"/>
                          <a:pt x="135" y="57"/>
                        </a:cubicBezTo>
                        <a:cubicBezTo>
                          <a:pt x="135" y="57"/>
                          <a:pt x="136" y="57"/>
                          <a:pt x="136" y="56"/>
                        </a:cubicBezTo>
                        <a:cubicBezTo>
                          <a:pt x="136" y="55"/>
                          <a:pt x="136" y="54"/>
                          <a:pt x="136" y="53"/>
                        </a:cubicBezTo>
                        <a:cubicBezTo>
                          <a:pt x="136" y="51"/>
                          <a:pt x="138" y="50"/>
                          <a:pt x="138" y="47"/>
                        </a:cubicBezTo>
                        <a:cubicBezTo>
                          <a:pt x="137" y="47"/>
                          <a:pt x="137" y="47"/>
                          <a:pt x="136" y="47"/>
                        </a:cubicBezTo>
                        <a:cubicBezTo>
                          <a:pt x="134" y="47"/>
                          <a:pt x="133" y="47"/>
                          <a:pt x="132" y="46"/>
                        </a:cubicBezTo>
                        <a:cubicBezTo>
                          <a:pt x="130" y="44"/>
                          <a:pt x="131" y="41"/>
                          <a:pt x="129" y="41"/>
                        </a:cubicBezTo>
                        <a:cubicBezTo>
                          <a:pt x="125" y="41"/>
                          <a:pt x="124" y="46"/>
                          <a:pt x="120" y="46"/>
                        </a:cubicBezTo>
                        <a:cubicBezTo>
                          <a:pt x="119" y="46"/>
                          <a:pt x="119" y="44"/>
                          <a:pt x="118" y="42"/>
                        </a:cubicBezTo>
                        <a:cubicBezTo>
                          <a:pt x="121" y="40"/>
                          <a:pt x="121" y="36"/>
                          <a:pt x="121" y="32"/>
                        </a:cubicBezTo>
                        <a:cubicBezTo>
                          <a:pt x="121" y="28"/>
                          <a:pt x="121" y="28"/>
                          <a:pt x="121" y="28"/>
                        </a:cubicBezTo>
                        <a:cubicBezTo>
                          <a:pt x="121" y="23"/>
                          <a:pt x="120" y="21"/>
                          <a:pt x="119" y="17"/>
                        </a:cubicBezTo>
                        <a:cubicBezTo>
                          <a:pt x="119" y="16"/>
                          <a:pt x="119" y="16"/>
                          <a:pt x="119" y="16"/>
                        </a:cubicBezTo>
                        <a:cubicBezTo>
                          <a:pt x="138" y="13"/>
                          <a:pt x="138" y="13"/>
                          <a:pt x="138" y="13"/>
                        </a:cubicBezTo>
                        <a:cubicBezTo>
                          <a:pt x="139" y="12"/>
                          <a:pt x="139" y="12"/>
                          <a:pt x="139" y="12"/>
                        </a:cubicBezTo>
                        <a:cubicBezTo>
                          <a:pt x="136" y="9"/>
                          <a:pt x="135" y="7"/>
                          <a:pt x="135" y="3"/>
                        </a:cubicBezTo>
                        <a:cubicBezTo>
                          <a:pt x="135" y="2"/>
                          <a:pt x="135" y="2"/>
                          <a:pt x="135" y="2"/>
                        </a:cubicBezTo>
                        <a:cubicBezTo>
                          <a:pt x="135" y="2"/>
                          <a:pt x="135" y="2"/>
                          <a:pt x="135" y="2"/>
                        </a:cubicBezTo>
                        <a:cubicBezTo>
                          <a:pt x="136" y="2"/>
                          <a:pt x="136" y="2"/>
                          <a:pt x="137" y="2"/>
                        </a:cubicBezTo>
                        <a:cubicBezTo>
                          <a:pt x="140" y="2"/>
                          <a:pt x="141" y="3"/>
                          <a:pt x="144" y="3"/>
                        </a:cubicBezTo>
                        <a:cubicBezTo>
                          <a:pt x="148" y="3"/>
                          <a:pt x="149" y="0"/>
                          <a:pt x="153" y="0"/>
                        </a:cubicBezTo>
                        <a:cubicBezTo>
                          <a:pt x="155" y="0"/>
                          <a:pt x="155" y="4"/>
                          <a:pt x="157" y="4"/>
                        </a:cubicBezTo>
                        <a:cubicBezTo>
                          <a:pt x="162" y="4"/>
                          <a:pt x="162" y="4"/>
                          <a:pt x="162" y="4"/>
                        </a:cubicBezTo>
                        <a:cubicBezTo>
                          <a:pt x="166" y="4"/>
                          <a:pt x="168" y="4"/>
                          <a:pt x="172" y="5"/>
                        </a:cubicBezTo>
                        <a:cubicBezTo>
                          <a:pt x="170" y="7"/>
                          <a:pt x="169" y="7"/>
                          <a:pt x="167" y="8"/>
                        </a:cubicBezTo>
                        <a:cubicBezTo>
                          <a:pt x="172" y="14"/>
                          <a:pt x="174" y="21"/>
                          <a:pt x="181" y="21"/>
                        </a:cubicBezTo>
                        <a:cubicBezTo>
                          <a:pt x="182" y="21"/>
                          <a:pt x="183" y="20"/>
                          <a:pt x="184" y="20"/>
                        </a:cubicBezTo>
                        <a:cubicBezTo>
                          <a:pt x="189" y="20"/>
                          <a:pt x="189" y="20"/>
                          <a:pt x="189" y="20"/>
                        </a:cubicBezTo>
                        <a:cubicBezTo>
                          <a:pt x="194" y="20"/>
                          <a:pt x="196" y="23"/>
                          <a:pt x="200" y="26"/>
                        </a:cubicBezTo>
                        <a:cubicBezTo>
                          <a:pt x="202" y="27"/>
                          <a:pt x="203" y="28"/>
                          <a:pt x="206" y="29"/>
                        </a:cubicBezTo>
                        <a:cubicBezTo>
                          <a:pt x="207" y="30"/>
                          <a:pt x="209" y="30"/>
                          <a:pt x="209" y="31"/>
                        </a:cubicBezTo>
                        <a:cubicBezTo>
                          <a:pt x="209" y="35"/>
                          <a:pt x="206" y="36"/>
                          <a:pt x="204" y="38"/>
                        </a:cubicBezTo>
                        <a:cubicBezTo>
                          <a:pt x="202" y="41"/>
                          <a:pt x="201" y="43"/>
                          <a:pt x="199" y="45"/>
                        </a:cubicBezTo>
                        <a:cubicBezTo>
                          <a:pt x="195" y="51"/>
                          <a:pt x="195" y="56"/>
                          <a:pt x="190" y="61"/>
                        </a:cubicBezTo>
                        <a:cubicBezTo>
                          <a:pt x="188" y="64"/>
                          <a:pt x="184" y="65"/>
                          <a:pt x="184" y="69"/>
                        </a:cubicBezTo>
                        <a:cubicBezTo>
                          <a:pt x="184" y="73"/>
                          <a:pt x="184" y="73"/>
                          <a:pt x="184" y="73"/>
                        </a:cubicBezTo>
                        <a:cubicBezTo>
                          <a:pt x="184" y="79"/>
                          <a:pt x="183" y="83"/>
                          <a:pt x="180" y="89"/>
                        </a:cubicBezTo>
                        <a:cubicBezTo>
                          <a:pt x="178" y="94"/>
                          <a:pt x="175" y="95"/>
                          <a:pt x="175" y="100"/>
                        </a:cubicBezTo>
                        <a:cubicBezTo>
                          <a:pt x="175" y="103"/>
                          <a:pt x="180" y="104"/>
                          <a:pt x="180" y="107"/>
                        </a:cubicBezTo>
                        <a:cubicBezTo>
                          <a:pt x="180" y="108"/>
                          <a:pt x="179" y="108"/>
                          <a:pt x="179" y="108"/>
                        </a:cubicBezTo>
                        <a:cubicBezTo>
                          <a:pt x="179" y="116"/>
                          <a:pt x="179" y="116"/>
                          <a:pt x="179" y="116"/>
                        </a:cubicBezTo>
                        <a:cubicBezTo>
                          <a:pt x="179" y="119"/>
                          <a:pt x="175" y="118"/>
                          <a:pt x="173" y="120"/>
                        </a:cubicBezTo>
                        <a:cubicBezTo>
                          <a:pt x="171" y="121"/>
                          <a:pt x="171" y="123"/>
                          <a:pt x="171" y="125"/>
                        </a:cubicBezTo>
                        <a:cubicBezTo>
                          <a:pt x="171" y="127"/>
                          <a:pt x="173" y="127"/>
                          <a:pt x="175" y="127"/>
                        </a:cubicBezTo>
                        <a:cubicBezTo>
                          <a:pt x="177" y="128"/>
                          <a:pt x="178" y="128"/>
                          <a:pt x="179" y="130"/>
                        </a:cubicBezTo>
                        <a:cubicBezTo>
                          <a:pt x="176" y="135"/>
                          <a:pt x="174" y="137"/>
                          <a:pt x="171" y="142"/>
                        </a:cubicBezTo>
                        <a:cubicBezTo>
                          <a:pt x="173" y="142"/>
                          <a:pt x="174" y="144"/>
                          <a:pt x="174" y="146"/>
                        </a:cubicBezTo>
                        <a:cubicBezTo>
                          <a:pt x="174" y="147"/>
                          <a:pt x="174" y="148"/>
                          <a:pt x="174" y="149"/>
                        </a:cubicBezTo>
                        <a:cubicBezTo>
                          <a:pt x="174" y="150"/>
                          <a:pt x="174" y="150"/>
                          <a:pt x="174" y="151"/>
                        </a:cubicBezTo>
                        <a:cubicBezTo>
                          <a:pt x="176" y="151"/>
                          <a:pt x="179" y="151"/>
                          <a:pt x="179" y="154"/>
                        </a:cubicBezTo>
                        <a:cubicBezTo>
                          <a:pt x="179" y="156"/>
                          <a:pt x="176" y="156"/>
                          <a:pt x="174" y="156"/>
                        </a:cubicBezTo>
                        <a:cubicBezTo>
                          <a:pt x="174" y="158"/>
                          <a:pt x="175" y="158"/>
                          <a:pt x="175" y="160"/>
                        </a:cubicBezTo>
                        <a:cubicBezTo>
                          <a:pt x="175" y="164"/>
                          <a:pt x="172" y="166"/>
                          <a:pt x="172" y="170"/>
                        </a:cubicBezTo>
                        <a:cubicBezTo>
                          <a:pt x="172" y="171"/>
                          <a:pt x="172" y="171"/>
                          <a:pt x="172" y="171"/>
                        </a:cubicBezTo>
                        <a:cubicBezTo>
                          <a:pt x="176" y="171"/>
                          <a:pt x="176" y="171"/>
                          <a:pt x="176" y="171"/>
                        </a:cubicBezTo>
                        <a:cubicBezTo>
                          <a:pt x="176" y="172"/>
                          <a:pt x="177" y="172"/>
                          <a:pt x="177" y="172"/>
                        </a:cubicBezTo>
                        <a:cubicBezTo>
                          <a:pt x="177" y="178"/>
                          <a:pt x="177" y="178"/>
                          <a:pt x="177" y="178"/>
                        </a:cubicBezTo>
                        <a:cubicBezTo>
                          <a:pt x="177" y="181"/>
                          <a:pt x="174" y="182"/>
                          <a:pt x="171" y="184"/>
                        </a:cubicBezTo>
                        <a:cubicBezTo>
                          <a:pt x="168" y="185"/>
                          <a:pt x="167" y="188"/>
                          <a:pt x="167" y="192"/>
                        </a:cubicBezTo>
                        <a:cubicBezTo>
                          <a:pt x="167" y="194"/>
                          <a:pt x="167" y="195"/>
                          <a:pt x="166" y="196"/>
                        </a:cubicBezTo>
                        <a:cubicBezTo>
                          <a:pt x="167" y="198"/>
                          <a:pt x="169" y="198"/>
                          <a:pt x="169" y="200"/>
                        </a:cubicBezTo>
                        <a:cubicBezTo>
                          <a:pt x="169" y="202"/>
                          <a:pt x="167" y="202"/>
                          <a:pt x="167" y="203"/>
                        </a:cubicBezTo>
                        <a:cubicBezTo>
                          <a:pt x="164" y="205"/>
                          <a:pt x="162" y="206"/>
                          <a:pt x="159" y="208"/>
                        </a:cubicBezTo>
                        <a:cubicBezTo>
                          <a:pt x="154" y="211"/>
                          <a:pt x="154" y="215"/>
                          <a:pt x="150" y="219"/>
                        </a:cubicBezTo>
                        <a:cubicBezTo>
                          <a:pt x="146" y="225"/>
                          <a:pt x="142" y="227"/>
                          <a:pt x="136" y="231"/>
                        </a:cubicBezTo>
                        <a:cubicBezTo>
                          <a:pt x="134" y="233"/>
                          <a:pt x="133" y="236"/>
                          <a:pt x="130" y="236"/>
                        </a:cubicBezTo>
                        <a:cubicBezTo>
                          <a:pt x="127" y="236"/>
                          <a:pt x="127" y="232"/>
                          <a:pt x="124" y="232"/>
                        </a:cubicBezTo>
                        <a:cubicBezTo>
                          <a:pt x="117" y="232"/>
                          <a:pt x="114" y="240"/>
                          <a:pt x="113" y="247"/>
                        </a:cubicBezTo>
                        <a:cubicBezTo>
                          <a:pt x="115" y="247"/>
                          <a:pt x="116" y="248"/>
                          <a:pt x="118" y="247"/>
                        </a:cubicBezTo>
                        <a:cubicBezTo>
                          <a:pt x="116" y="254"/>
                          <a:pt x="108" y="256"/>
                          <a:pt x="108" y="264"/>
                        </a:cubicBezTo>
                        <a:cubicBezTo>
                          <a:pt x="108" y="269"/>
                          <a:pt x="108" y="269"/>
                          <a:pt x="108" y="269"/>
                        </a:cubicBezTo>
                        <a:cubicBezTo>
                          <a:pt x="107" y="276"/>
                          <a:pt x="107" y="276"/>
                          <a:pt x="107" y="276"/>
                        </a:cubicBezTo>
                        <a:cubicBezTo>
                          <a:pt x="107" y="284"/>
                          <a:pt x="107" y="284"/>
                          <a:pt x="107" y="284"/>
                        </a:cubicBezTo>
                        <a:cubicBezTo>
                          <a:pt x="106" y="287"/>
                          <a:pt x="106" y="290"/>
                          <a:pt x="105" y="293"/>
                        </a:cubicBezTo>
                        <a:cubicBezTo>
                          <a:pt x="105" y="293"/>
                          <a:pt x="105" y="293"/>
                          <a:pt x="105" y="293"/>
                        </a:cubicBezTo>
                        <a:cubicBezTo>
                          <a:pt x="103" y="292"/>
                          <a:pt x="101" y="291"/>
                          <a:pt x="99" y="290"/>
                        </a:cubicBezTo>
                        <a:cubicBezTo>
                          <a:pt x="97" y="290"/>
                          <a:pt x="96" y="289"/>
                          <a:pt x="96" y="288"/>
                        </a:cubicBezTo>
                        <a:cubicBezTo>
                          <a:pt x="96" y="284"/>
                          <a:pt x="96" y="284"/>
                          <a:pt x="96" y="284"/>
                        </a:cubicBezTo>
                        <a:cubicBezTo>
                          <a:pt x="96" y="281"/>
                          <a:pt x="92" y="282"/>
                          <a:pt x="90" y="280"/>
                        </a:cubicBezTo>
                        <a:cubicBezTo>
                          <a:pt x="89" y="279"/>
                          <a:pt x="90" y="277"/>
                          <a:pt x="88" y="277"/>
                        </a:cubicBezTo>
                        <a:cubicBezTo>
                          <a:pt x="86" y="277"/>
                          <a:pt x="85" y="277"/>
                          <a:pt x="83" y="277"/>
                        </a:cubicBezTo>
                        <a:cubicBezTo>
                          <a:pt x="81" y="277"/>
                          <a:pt x="80" y="280"/>
                          <a:pt x="77" y="280"/>
                        </a:cubicBezTo>
                        <a:cubicBezTo>
                          <a:pt x="75" y="280"/>
                          <a:pt x="75" y="277"/>
                          <a:pt x="73" y="277"/>
                        </a:cubicBezTo>
                        <a:cubicBezTo>
                          <a:pt x="72" y="277"/>
                          <a:pt x="71" y="278"/>
                          <a:pt x="70" y="278"/>
                        </a:cubicBezTo>
                        <a:cubicBezTo>
                          <a:pt x="68" y="278"/>
                          <a:pt x="68" y="274"/>
                          <a:pt x="68" y="272"/>
                        </a:cubicBezTo>
                        <a:cubicBezTo>
                          <a:pt x="68" y="270"/>
                          <a:pt x="69" y="268"/>
                          <a:pt x="67" y="267"/>
                        </a:cubicBezTo>
                        <a:cubicBezTo>
                          <a:pt x="66" y="268"/>
                          <a:pt x="65" y="271"/>
                          <a:pt x="63" y="271"/>
                        </a:cubicBezTo>
                        <a:cubicBezTo>
                          <a:pt x="61" y="271"/>
                          <a:pt x="62" y="267"/>
                          <a:pt x="60" y="266"/>
                        </a:cubicBezTo>
                        <a:cubicBezTo>
                          <a:pt x="59" y="265"/>
                          <a:pt x="57" y="265"/>
                          <a:pt x="57" y="263"/>
                        </a:cubicBezTo>
                        <a:cubicBezTo>
                          <a:pt x="57" y="261"/>
                          <a:pt x="58" y="260"/>
                          <a:pt x="58" y="259"/>
                        </a:cubicBezTo>
                        <a:cubicBezTo>
                          <a:pt x="58" y="258"/>
                          <a:pt x="58" y="258"/>
                          <a:pt x="57" y="258"/>
                        </a:cubicBezTo>
                        <a:cubicBezTo>
                          <a:pt x="54" y="258"/>
                          <a:pt x="52" y="259"/>
                          <a:pt x="49" y="259"/>
                        </a:cubicBezTo>
                        <a:cubicBezTo>
                          <a:pt x="47" y="259"/>
                          <a:pt x="46" y="255"/>
                          <a:pt x="44" y="254"/>
                        </a:cubicBezTo>
                        <a:cubicBezTo>
                          <a:pt x="41" y="251"/>
                          <a:pt x="38" y="250"/>
                          <a:pt x="37" y="247"/>
                        </a:cubicBezTo>
                        <a:cubicBezTo>
                          <a:pt x="35" y="244"/>
                          <a:pt x="37" y="242"/>
                          <a:pt x="37" y="239"/>
                        </a:cubicBezTo>
                        <a:cubicBezTo>
                          <a:pt x="34" y="238"/>
                          <a:pt x="33" y="236"/>
                          <a:pt x="30" y="236"/>
                        </a:cubicBezTo>
                        <a:cubicBezTo>
                          <a:pt x="29" y="236"/>
                          <a:pt x="29" y="237"/>
                          <a:pt x="28" y="237"/>
                        </a:cubicBezTo>
                        <a:cubicBezTo>
                          <a:pt x="28" y="237"/>
                          <a:pt x="28" y="236"/>
                          <a:pt x="27" y="236"/>
                        </a:cubicBezTo>
                        <a:cubicBezTo>
                          <a:pt x="28" y="231"/>
                          <a:pt x="30" y="229"/>
                          <a:pt x="33" y="224"/>
                        </a:cubicBezTo>
                        <a:cubicBezTo>
                          <a:pt x="28" y="221"/>
                          <a:pt x="24" y="223"/>
                          <a:pt x="18" y="221"/>
                        </a:cubicBezTo>
                        <a:cubicBezTo>
                          <a:pt x="15" y="220"/>
                          <a:pt x="16" y="217"/>
                          <a:pt x="14" y="215"/>
                        </a:cubicBezTo>
                        <a:cubicBezTo>
                          <a:pt x="14" y="218"/>
                          <a:pt x="13" y="219"/>
                          <a:pt x="13" y="221"/>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29" name="Google Shape;129;p5"/>
                  <p:cNvSpPr/>
                  <p:nvPr/>
                </p:nvSpPr>
                <p:spPr>
                  <a:xfrm>
                    <a:off x="6510338" y="2019300"/>
                    <a:ext cx="519113" cy="550862"/>
                  </a:xfrm>
                  <a:custGeom>
                    <a:avLst/>
                    <a:gdLst/>
                    <a:ahLst/>
                    <a:cxnLst/>
                    <a:rect l="l" t="t" r="r" b="b"/>
                    <a:pathLst>
                      <a:path w="356" h="378" extrusionOk="0">
                        <a:moveTo>
                          <a:pt x="82" y="36"/>
                        </a:moveTo>
                        <a:cubicBezTo>
                          <a:pt x="84" y="37"/>
                          <a:pt x="85" y="38"/>
                          <a:pt x="87" y="39"/>
                        </a:cubicBezTo>
                        <a:cubicBezTo>
                          <a:pt x="88" y="37"/>
                          <a:pt x="87" y="35"/>
                          <a:pt x="89" y="33"/>
                        </a:cubicBezTo>
                        <a:cubicBezTo>
                          <a:pt x="92" y="31"/>
                          <a:pt x="95" y="32"/>
                          <a:pt x="98" y="31"/>
                        </a:cubicBezTo>
                        <a:cubicBezTo>
                          <a:pt x="94" y="36"/>
                          <a:pt x="92" y="39"/>
                          <a:pt x="92" y="45"/>
                        </a:cubicBezTo>
                        <a:cubicBezTo>
                          <a:pt x="92" y="49"/>
                          <a:pt x="93" y="51"/>
                          <a:pt x="93" y="56"/>
                        </a:cubicBezTo>
                        <a:cubicBezTo>
                          <a:pt x="90" y="59"/>
                          <a:pt x="88" y="59"/>
                          <a:pt x="85" y="61"/>
                        </a:cubicBezTo>
                        <a:cubicBezTo>
                          <a:pt x="87" y="65"/>
                          <a:pt x="87" y="68"/>
                          <a:pt x="88" y="72"/>
                        </a:cubicBezTo>
                        <a:cubicBezTo>
                          <a:pt x="89" y="75"/>
                          <a:pt x="91" y="75"/>
                          <a:pt x="93" y="77"/>
                        </a:cubicBezTo>
                        <a:cubicBezTo>
                          <a:pt x="98" y="81"/>
                          <a:pt x="102" y="82"/>
                          <a:pt x="108" y="83"/>
                        </a:cubicBezTo>
                        <a:cubicBezTo>
                          <a:pt x="108" y="83"/>
                          <a:pt x="108" y="83"/>
                          <a:pt x="108" y="82"/>
                        </a:cubicBezTo>
                        <a:cubicBezTo>
                          <a:pt x="108" y="80"/>
                          <a:pt x="106" y="79"/>
                          <a:pt x="106" y="77"/>
                        </a:cubicBezTo>
                        <a:cubicBezTo>
                          <a:pt x="106" y="74"/>
                          <a:pt x="108" y="73"/>
                          <a:pt x="108" y="71"/>
                        </a:cubicBezTo>
                        <a:cubicBezTo>
                          <a:pt x="108" y="69"/>
                          <a:pt x="106" y="68"/>
                          <a:pt x="106" y="66"/>
                        </a:cubicBezTo>
                        <a:cubicBezTo>
                          <a:pt x="106" y="65"/>
                          <a:pt x="108" y="65"/>
                          <a:pt x="109" y="64"/>
                        </a:cubicBezTo>
                        <a:cubicBezTo>
                          <a:pt x="109" y="63"/>
                          <a:pt x="109" y="62"/>
                          <a:pt x="110" y="61"/>
                        </a:cubicBezTo>
                        <a:cubicBezTo>
                          <a:pt x="112" y="59"/>
                          <a:pt x="115" y="59"/>
                          <a:pt x="115" y="57"/>
                        </a:cubicBezTo>
                        <a:cubicBezTo>
                          <a:pt x="115" y="54"/>
                          <a:pt x="117" y="54"/>
                          <a:pt x="117" y="51"/>
                        </a:cubicBezTo>
                        <a:cubicBezTo>
                          <a:pt x="117" y="48"/>
                          <a:pt x="117" y="48"/>
                          <a:pt x="117" y="48"/>
                        </a:cubicBezTo>
                        <a:cubicBezTo>
                          <a:pt x="117" y="44"/>
                          <a:pt x="118" y="41"/>
                          <a:pt x="121" y="41"/>
                        </a:cubicBezTo>
                        <a:cubicBezTo>
                          <a:pt x="126" y="41"/>
                          <a:pt x="129" y="43"/>
                          <a:pt x="131" y="48"/>
                        </a:cubicBezTo>
                        <a:cubicBezTo>
                          <a:pt x="133" y="47"/>
                          <a:pt x="134" y="47"/>
                          <a:pt x="137" y="46"/>
                        </a:cubicBezTo>
                        <a:cubicBezTo>
                          <a:pt x="137" y="47"/>
                          <a:pt x="137" y="48"/>
                          <a:pt x="137" y="49"/>
                        </a:cubicBezTo>
                        <a:cubicBezTo>
                          <a:pt x="137" y="50"/>
                          <a:pt x="135" y="50"/>
                          <a:pt x="135" y="51"/>
                        </a:cubicBezTo>
                        <a:cubicBezTo>
                          <a:pt x="133" y="54"/>
                          <a:pt x="133" y="56"/>
                          <a:pt x="133" y="60"/>
                        </a:cubicBezTo>
                        <a:cubicBezTo>
                          <a:pt x="133" y="65"/>
                          <a:pt x="133" y="65"/>
                          <a:pt x="133" y="65"/>
                        </a:cubicBezTo>
                        <a:cubicBezTo>
                          <a:pt x="134" y="66"/>
                          <a:pt x="134" y="66"/>
                          <a:pt x="134" y="66"/>
                        </a:cubicBezTo>
                        <a:cubicBezTo>
                          <a:pt x="138" y="63"/>
                          <a:pt x="140" y="61"/>
                          <a:pt x="144" y="58"/>
                        </a:cubicBezTo>
                        <a:cubicBezTo>
                          <a:pt x="146" y="56"/>
                          <a:pt x="146" y="54"/>
                          <a:pt x="148" y="54"/>
                        </a:cubicBezTo>
                        <a:cubicBezTo>
                          <a:pt x="151" y="54"/>
                          <a:pt x="151" y="57"/>
                          <a:pt x="153" y="58"/>
                        </a:cubicBezTo>
                        <a:cubicBezTo>
                          <a:pt x="155" y="59"/>
                          <a:pt x="157" y="59"/>
                          <a:pt x="159" y="61"/>
                        </a:cubicBezTo>
                        <a:cubicBezTo>
                          <a:pt x="162" y="63"/>
                          <a:pt x="162" y="67"/>
                          <a:pt x="166" y="69"/>
                        </a:cubicBezTo>
                        <a:cubicBezTo>
                          <a:pt x="166" y="69"/>
                          <a:pt x="166" y="68"/>
                          <a:pt x="166" y="68"/>
                        </a:cubicBezTo>
                        <a:cubicBezTo>
                          <a:pt x="166" y="65"/>
                          <a:pt x="167" y="63"/>
                          <a:pt x="165" y="61"/>
                        </a:cubicBezTo>
                        <a:cubicBezTo>
                          <a:pt x="163" y="60"/>
                          <a:pt x="161" y="60"/>
                          <a:pt x="160" y="58"/>
                        </a:cubicBezTo>
                        <a:cubicBezTo>
                          <a:pt x="165" y="56"/>
                          <a:pt x="167" y="52"/>
                          <a:pt x="171" y="48"/>
                        </a:cubicBezTo>
                        <a:cubicBezTo>
                          <a:pt x="174" y="50"/>
                          <a:pt x="177" y="50"/>
                          <a:pt x="179" y="53"/>
                        </a:cubicBezTo>
                        <a:cubicBezTo>
                          <a:pt x="180" y="56"/>
                          <a:pt x="180" y="61"/>
                          <a:pt x="183" y="61"/>
                        </a:cubicBezTo>
                        <a:cubicBezTo>
                          <a:pt x="188" y="61"/>
                          <a:pt x="186" y="51"/>
                          <a:pt x="191" y="50"/>
                        </a:cubicBezTo>
                        <a:cubicBezTo>
                          <a:pt x="193" y="49"/>
                          <a:pt x="195" y="50"/>
                          <a:pt x="197" y="49"/>
                        </a:cubicBezTo>
                        <a:cubicBezTo>
                          <a:pt x="199" y="49"/>
                          <a:pt x="200" y="47"/>
                          <a:pt x="202" y="47"/>
                        </a:cubicBezTo>
                        <a:cubicBezTo>
                          <a:pt x="203" y="47"/>
                          <a:pt x="203" y="48"/>
                          <a:pt x="204" y="48"/>
                        </a:cubicBezTo>
                        <a:cubicBezTo>
                          <a:pt x="206" y="48"/>
                          <a:pt x="206" y="45"/>
                          <a:pt x="208" y="44"/>
                        </a:cubicBezTo>
                        <a:cubicBezTo>
                          <a:pt x="210" y="42"/>
                          <a:pt x="212" y="42"/>
                          <a:pt x="215" y="42"/>
                        </a:cubicBezTo>
                        <a:cubicBezTo>
                          <a:pt x="219" y="42"/>
                          <a:pt x="224" y="42"/>
                          <a:pt x="224" y="38"/>
                        </a:cubicBezTo>
                        <a:cubicBezTo>
                          <a:pt x="227" y="38"/>
                          <a:pt x="230" y="39"/>
                          <a:pt x="232" y="36"/>
                        </a:cubicBezTo>
                        <a:cubicBezTo>
                          <a:pt x="232" y="35"/>
                          <a:pt x="231" y="34"/>
                          <a:pt x="232" y="34"/>
                        </a:cubicBezTo>
                        <a:cubicBezTo>
                          <a:pt x="233" y="32"/>
                          <a:pt x="236" y="31"/>
                          <a:pt x="236" y="29"/>
                        </a:cubicBezTo>
                        <a:cubicBezTo>
                          <a:pt x="238" y="24"/>
                          <a:pt x="243" y="26"/>
                          <a:pt x="246" y="22"/>
                        </a:cubicBezTo>
                        <a:cubicBezTo>
                          <a:pt x="243" y="22"/>
                          <a:pt x="242" y="22"/>
                          <a:pt x="239" y="22"/>
                        </a:cubicBezTo>
                        <a:cubicBezTo>
                          <a:pt x="238" y="22"/>
                          <a:pt x="238" y="21"/>
                          <a:pt x="236" y="21"/>
                        </a:cubicBezTo>
                        <a:cubicBezTo>
                          <a:pt x="235" y="23"/>
                          <a:pt x="233" y="23"/>
                          <a:pt x="231" y="23"/>
                        </a:cubicBezTo>
                        <a:cubicBezTo>
                          <a:pt x="228" y="24"/>
                          <a:pt x="226" y="25"/>
                          <a:pt x="223" y="25"/>
                        </a:cubicBezTo>
                        <a:cubicBezTo>
                          <a:pt x="221" y="25"/>
                          <a:pt x="220" y="24"/>
                          <a:pt x="218" y="25"/>
                        </a:cubicBezTo>
                        <a:cubicBezTo>
                          <a:pt x="219" y="23"/>
                          <a:pt x="219" y="21"/>
                          <a:pt x="221" y="20"/>
                        </a:cubicBezTo>
                        <a:cubicBezTo>
                          <a:pt x="223" y="19"/>
                          <a:pt x="225" y="21"/>
                          <a:pt x="227" y="20"/>
                        </a:cubicBezTo>
                        <a:cubicBezTo>
                          <a:pt x="226" y="18"/>
                          <a:pt x="226" y="18"/>
                          <a:pt x="226" y="18"/>
                        </a:cubicBezTo>
                        <a:cubicBezTo>
                          <a:pt x="226" y="17"/>
                          <a:pt x="226" y="17"/>
                          <a:pt x="226" y="17"/>
                        </a:cubicBezTo>
                        <a:cubicBezTo>
                          <a:pt x="228" y="17"/>
                          <a:pt x="228" y="17"/>
                          <a:pt x="228" y="17"/>
                        </a:cubicBezTo>
                        <a:cubicBezTo>
                          <a:pt x="229" y="17"/>
                          <a:pt x="229" y="17"/>
                          <a:pt x="230" y="17"/>
                        </a:cubicBezTo>
                        <a:cubicBezTo>
                          <a:pt x="233" y="17"/>
                          <a:pt x="231" y="12"/>
                          <a:pt x="234" y="10"/>
                        </a:cubicBezTo>
                        <a:cubicBezTo>
                          <a:pt x="236" y="8"/>
                          <a:pt x="237" y="9"/>
                          <a:pt x="239" y="9"/>
                        </a:cubicBezTo>
                        <a:cubicBezTo>
                          <a:pt x="241" y="8"/>
                          <a:pt x="242" y="7"/>
                          <a:pt x="245" y="6"/>
                        </a:cubicBezTo>
                        <a:cubicBezTo>
                          <a:pt x="245" y="6"/>
                          <a:pt x="245" y="6"/>
                          <a:pt x="245" y="6"/>
                        </a:cubicBezTo>
                        <a:cubicBezTo>
                          <a:pt x="245" y="4"/>
                          <a:pt x="246" y="3"/>
                          <a:pt x="246" y="0"/>
                        </a:cubicBezTo>
                        <a:cubicBezTo>
                          <a:pt x="248" y="2"/>
                          <a:pt x="247" y="5"/>
                          <a:pt x="250" y="6"/>
                        </a:cubicBezTo>
                        <a:cubicBezTo>
                          <a:pt x="256" y="8"/>
                          <a:pt x="260" y="6"/>
                          <a:pt x="265" y="9"/>
                        </a:cubicBezTo>
                        <a:cubicBezTo>
                          <a:pt x="262" y="14"/>
                          <a:pt x="260" y="16"/>
                          <a:pt x="259" y="21"/>
                        </a:cubicBezTo>
                        <a:cubicBezTo>
                          <a:pt x="260" y="21"/>
                          <a:pt x="260" y="22"/>
                          <a:pt x="260" y="22"/>
                        </a:cubicBezTo>
                        <a:cubicBezTo>
                          <a:pt x="261" y="22"/>
                          <a:pt x="261" y="21"/>
                          <a:pt x="262" y="21"/>
                        </a:cubicBezTo>
                        <a:cubicBezTo>
                          <a:pt x="265" y="21"/>
                          <a:pt x="266" y="23"/>
                          <a:pt x="269" y="24"/>
                        </a:cubicBezTo>
                        <a:cubicBezTo>
                          <a:pt x="269" y="27"/>
                          <a:pt x="267" y="29"/>
                          <a:pt x="269" y="32"/>
                        </a:cubicBezTo>
                        <a:cubicBezTo>
                          <a:pt x="270" y="35"/>
                          <a:pt x="273" y="36"/>
                          <a:pt x="276" y="39"/>
                        </a:cubicBezTo>
                        <a:cubicBezTo>
                          <a:pt x="278" y="40"/>
                          <a:pt x="279" y="44"/>
                          <a:pt x="281" y="44"/>
                        </a:cubicBezTo>
                        <a:cubicBezTo>
                          <a:pt x="284" y="44"/>
                          <a:pt x="286" y="43"/>
                          <a:pt x="289" y="43"/>
                        </a:cubicBezTo>
                        <a:cubicBezTo>
                          <a:pt x="290" y="43"/>
                          <a:pt x="290" y="43"/>
                          <a:pt x="290" y="44"/>
                        </a:cubicBezTo>
                        <a:cubicBezTo>
                          <a:pt x="290" y="45"/>
                          <a:pt x="289" y="46"/>
                          <a:pt x="289" y="48"/>
                        </a:cubicBezTo>
                        <a:cubicBezTo>
                          <a:pt x="289" y="50"/>
                          <a:pt x="291" y="50"/>
                          <a:pt x="292" y="51"/>
                        </a:cubicBezTo>
                        <a:cubicBezTo>
                          <a:pt x="294" y="52"/>
                          <a:pt x="293" y="56"/>
                          <a:pt x="295" y="56"/>
                        </a:cubicBezTo>
                        <a:cubicBezTo>
                          <a:pt x="297" y="56"/>
                          <a:pt x="298" y="53"/>
                          <a:pt x="299" y="52"/>
                        </a:cubicBezTo>
                        <a:cubicBezTo>
                          <a:pt x="301" y="53"/>
                          <a:pt x="300" y="55"/>
                          <a:pt x="300" y="57"/>
                        </a:cubicBezTo>
                        <a:cubicBezTo>
                          <a:pt x="300" y="59"/>
                          <a:pt x="300" y="63"/>
                          <a:pt x="302" y="63"/>
                        </a:cubicBezTo>
                        <a:cubicBezTo>
                          <a:pt x="303" y="63"/>
                          <a:pt x="304" y="62"/>
                          <a:pt x="305" y="62"/>
                        </a:cubicBezTo>
                        <a:cubicBezTo>
                          <a:pt x="307" y="62"/>
                          <a:pt x="307" y="65"/>
                          <a:pt x="309" y="65"/>
                        </a:cubicBezTo>
                        <a:cubicBezTo>
                          <a:pt x="312" y="65"/>
                          <a:pt x="313" y="62"/>
                          <a:pt x="315" y="62"/>
                        </a:cubicBezTo>
                        <a:cubicBezTo>
                          <a:pt x="317" y="62"/>
                          <a:pt x="318" y="62"/>
                          <a:pt x="320" y="62"/>
                        </a:cubicBezTo>
                        <a:cubicBezTo>
                          <a:pt x="322" y="62"/>
                          <a:pt x="321" y="64"/>
                          <a:pt x="322" y="65"/>
                        </a:cubicBezTo>
                        <a:cubicBezTo>
                          <a:pt x="324" y="67"/>
                          <a:pt x="328" y="66"/>
                          <a:pt x="328" y="69"/>
                        </a:cubicBezTo>
                        <a:cubicBezTo>
                          <a:pt x="328" y="73"/>
                          <a:pt x="328" y="73"/>
                          <a:pt x="328" y="73"/>
                        </a:cubicBezTo>
                        <a:cubicBezTo>
                          <a:pt x="328" y="74"/>
                          <a:pt x="329" y="75"/>
                          <a:pt x="331" y="75"/>
                        </a:cubicBezTo>
                        <a:cubicBezTo>
                          <a:pt x="333" y="76"/>
                          <a:pt x="335" y="77"/>
                          <a:pt x="337" y="78"/>
                        </a:cubicBezTo>
                        <a:cubicBezTo>
                          <a:pt x="337" y="78"/>
                          <a:pt x="337" y="78"/>
                          <a:pt x="337" y="78"/>
                        </a:cubicBezTo>
                        <a:cubicBezTo>
                          <a:pt x="337" y="80"/>
                          <a:pt x="337" y="83"/>
                          <a:pt x="337" y="86"/>
                        </a:cubicBezTo>
                        <a:cubicBezTo>
                          <a:pt x="337" y="92"/>
                          <a:pt x="336" y="98"/>
                          <a:pt x="341" y="100"/>
                        </a:cubicBezTo>
                        <a:cubicBezTo>
                          <a:pt x="345" y="102"/>
                          <a:pt x="347" y="101"/>
                          <a:pt x="351" y="103"/>
                        </a:cubicBezTo>
                        <a:cubicBezTo>
                          <a:pt x="353" y="103"/>
                          <a:pt x="356" y="103"/>
                          <a:pt x="356" y="105"/>
                        </a:cubicBezTo>
                        <a:cubicBezTo>
                          <a:pt x="356" y="109"/>
                          <a:pt x="351" y="108"/>
                          <a:pt x="348" y="111"/>
                        </a:cubicBezTo>
                        <a:cubicBezTo>
                          <a:pt x="344" y="115"/>
                          <a:pt x="343" y="120"/>
                          <a:pt x="341" y="125"/>
                        </a:cubicBezTo>
                        <a:cubicBezTo>
                          <a:pt x="329" y="150"/>
                          <a:pt x="331" y="141"/>
                          <a:pt x="324" y="116"/>
                        </a:cubicBezTo>
                        <a:cubicBezTo>
                          <a:pt x="328" y="116"/>
                          <a:pt x="329" y="112"/>
                          <a:pt x="330" y="108"/>
                        </a:cubicBezTo>
                        <a:cubicBezTo>
                          <a:pt x="330" y="105"/>
                          <a:pt x="332" y="104"/>
                          <a:pt x="332" y="101"/>
                        </a:cubicBezTo>
                        <a:cubicBezTo>
                          <a:pt x="332" y="99"/>
                          <a:pt x="331" y="97"/>
                          <a:pt x="329" y="97"/>
                        </a:cubicBezTo>
                        <a:cubicBezTo>
                          <a:pt x="327" y="97"/>
                          <a:pt x="327" y="100"/>
                          <a:pt x="326" y="100"/>
                        </a:cubicBezTo>
                        <a:cubicBezTo>
                          <a:pt x="324" y="100"/>
                          <a:pt x="323" y="98"/>
                          <a:pt x="321" y="97"/>
                        </a:cubicBezTo>
                        <a:cubicBezTo>
                          <a:pt x="316" y="95"/>
                          <a:pt x="312" y="94"/>
                          <a:pt x="306" y="94"/>
                        </a:cubicBezTo>
                        <a:cubicBezTo>
                          <a:pt x="302" y="94"/>
                          <a:pt x="300" y="94"/>
                          <a:pt x="296" y="94"/>
                        </a:cubicBezTo>
                        <a:cubicBezTo>
                          <a:pt x="294" y="94"/>
                          <a:pt x="292" y="94"/>
                          <a:pt x="290" y="94"/>
                        </a:cubicBezTo>
                        <a:cubicBezTo>
                          <a:pt x="284" y="94"/>
                          <a:pt x="284" y="94"/>
                          <a:pt x="284" y="94"/>
                        </a:cubicBezTo>
                        <a:cubicBezTo>
                          <a:pt x="282" y="94"/>
                          <a:pt x="281" y="95"/>
                          <a:pt x="279" y="95"/>
                        </a:cubicBezTo>
                        <a:cubicBezTo>
                          <a:pt x="275" y="95"/>
                          <a:pt x="273" y="94"/>
                          <a:pt x="269" y="94"/>
                        </a:cubicBezTo>
                        <a:cubicBezTo>
                          <a:pt x="261" y="94"/>
                          <a:pt x="257" y="98"/>
                          <a:pt x="249" y="101"/>
                        </a:cubicBezTo>
                        <a:cubicBezTo>
                          <a:pt x="243" y="103"/>
                          <a:pt x="239" y="104"/>
                          <a:pt x="234" y="107"/>
                        </a:cubicBezTo>
                        <a:cubicBezTo>
                          <a:pt x="226" y="111"/>
                          <a:pt x="222" y="113"/>
                          <a:pt x="215" y="116"/>
                        </a:cubicBezTo>
                        <a:cubicBezTo>
                          <a:pt x="211" y="118"/>
                          <a:pt x="209" y="119"/>
                          <a:pt x="206" y="121"/>
                        </a:cubicBezTo>
                        <a:cubicBezTo>
                          <a:pt x="203" y="123"/>
                          <a:pt x="200" y="124"/>
                          <a:pt x="200" y="127"/>
                        </a:cubicBezTo>
                        <a:cubicBezTo>
                          <a:pt x="200" y="132"/>
                          <a:pt x="200" y="132"/>
                          <a:pt x="200" y="132"/>
                        </a:cubicBezTo>
                        <a:cubicBezTo>
                          <a:pt x="200" y="139"/>
                          <a:pt x="196" y="142"/>
                          <a:pt x="191" y="146"/>
                        </a:cubicBezTo>
                        <a:cubicBezTo>
                          <a:pt x="186" y="150"/>
                          <a:pt x="184" y="152"/>
                          <a:pt x="181" y="157"/>
                        </a:cubicBezTo>
                        <a:cubicBezTo>
                          <a:pt x="178" y="162"/>
                          <a:pt x="175" y="164"/>
                          <a:pt x="175" y="170"/>
                        </a:cubicBezTo>
                        <a:cubicBezTo>
                          <a:pt x="175" y="181"/>
                          <a:pt x="175" y="181"/>
                          <a:pt x="175" y="181"/>
                        </a:cubicBezTo>
                        <a:cubicBezTo>
                          <a:pt x="177" y="181"/>
                          <a:pt x="178" y="181"/>
                          <a:pt x="179" y="181"/>
                        </a:cubicBezTo>
                        <a:cubicBezTo>
                          <a:pt x="183" y="181"/>
                          <a:pt x="182" y="187"/>
                          <a:pt x="182" y="191"/>
                        </a:cubicBezTo>
                        <a:cubicBezTo>
                          <a:pt x="182" y="195"/>
                          <a:pt x="182" y="198"/>
                          <a:pt x="184" y="202"/>
                        </a:cubicBezTo>
                        <a:cubicBezTo>
                          <a:pt x="187" y="206"/>
                          <a:pt x="189" y="208"/>
                          <a:pt x="193" y="211"/>
                        </a:cubicBezTo>
                        <a:cubicBezTo>
                          <a:pt x="195" y="213"/>
                          <a:pt x="196" y="216"/>
                          <a:pt x="199" y="216"/>
                        </a:cubicBezTo>
                        <a:cubicBezTo>
                          <a:pt x="201" y="216"/>
                          <a:pt x="202" y="214"/>
                          <a:pt x="205" y="214"/>
                        </a:cubicBezTo>
                        <a:cubicBezTo>
                          <a:pt x="207" y="214"/>
                          <a:pt x="208" y="214"/>
                          <a:pt x="208" y="216"/>
                        </a:cubicBezTo>
                        <a:cubicBezTo>
                          <a:pt x="208" y="220"/>
                          <a:pt x="205" y="221"/>
                          <a:pt x="203" y="224"/>
                        </a:cubicBezTo>
                        <a:cubicBezTo>
                          <a:pt x="197" y="232"/>
                          <a:pt x="193" y="237"/>
                          <a:pt x="193" y="247"/>
                        </a:cubicBezTo>
                        <a:cubicBezTo>
                          <a:pt x="193" y="251"/>
                          <a:pt x="196" y="253"/>
                          <a:pt x="196" y="257"/>
                        </a:cubicBezTo>
                        <a:cubicBezTo>
                          <a:pt x="196" y="260"/>
                          <a:pt x="192" y="261"/>
                          <a:pt x="190" y="264"/>
                        </a:cubicBezTo>
                        <a:cubicBezTo>
                          <a:pt x="186" y="275"/>
                          <a:pt x="181" y="281"/>
                          <a:pt x="178" y="292"/>
                        </a:cubicBezTo>
                        <a:cubicBezTo>
                          <a:pt x="177" y="296"/>
                          <a:pt x="176" y="297"/>
                          <a:pt x="176" y="301"/>
                        </a:cubicBezTo>
                        <a:cubicBezTo>
                          <a:pt x="176" y="303"/>
                          <a:pt x="177" y="303"/>
                          <a:pt x="177" y="305"/>
                        </a:cubicBezTo>
                        <a:cubicBezTo>
                          <a:pt x="177" y="309"/>
                          <a:pt x="174" y="310"/>
                          <a:pt x="174" y="313"/>
                        </a:cubicBezTo>
                        <a:cubicBezTo>
                          <a:pt x="173" y="319"/>
                          <a:pt x="171" y="322"/>
                          <a:pt x="168" y="327"/>
                        </a:cubicBezTo>
                        <a:cubicBezTo>
                          <a:pt x="166" y="329"/>
                          <a:pt x="165" y="332"/>
                          <a:pt x="163" y="334"/>
                        </a:cubicBezTo>
                        <a:cubicBezTo>
                          <a:pt x="157" y="338"/>
                          <a:pt x="151" y="337"/>
                          <a:pt x="146" y="343"/>
                        </a:cubicBezTo>
                        <a:cubicBezTo>
                          <a:pt x="142" y="347"/>
                          <a:pt x="142" y="351"/>
                          <a:pt x="142" y="357"/>
                        </a:cubicBezTo>
                        <a:cubicBezTo>
                          <a:pt x="142" y="366"/>
                          <a:pt x="137" y="370"/>
                          <a:pt x="136" y="378"/>
                        </a:cubicBezTo>
                        <a:cubicBezTo>
                          <a:pt x="136" y="378"/>
                          <a:pt x="136" y="378"/>
                          <a:pt x="136" y="378"/>
                        </a:cubicBezTo>
                        <a:cubicBezTo>
                          <a:pt x="128" y="378"/>
                          <a:pt x="124" y="377"/>
                          <a:pt x="117" y="374"/>
                        </a:cubicBezTo>
                        <a:cubicBezTo>
                          <a:pt x="112" y="372"/>
                          <a:pt x="110" y="371"/>
                          <a:pt x="106" y="368"/>
                        </a:cubicBezTo>
                        <a:cubicBezTo>
                          <a:pt x="103" y="367"/>
                          <a:pt x="99" y="367"/>
                          <a:pt x="99" y="364"/>
                        </a:cubicBezTo>
                        <a:cubicBezTo>
                          <a:pt x="99" y="359"/>
                          <a:pt x="99" y="359"/>
                          <a:pt x="99" y="359"/>
                        </a:cubicBezTo>
                        <a:cubicBezTo>
                          <a:pt x="99" y="357"/>
                          <a:pt x="98" y="357"/>
                          <a:pt x="98" y="355"/>
                        </a:cubicBezTo>
                        <a:cubicBezTo>
                          <a:pt x="98" y="350"/>
                          <a:pt x="98" y="350"/>
                          <a:pt x="98" y="350"/>
                        </a:cubicBezTo>
                        <a:cubicBezTo>
                          <a:pt x="98" y="349"/>
                          <a:pt x="97" y="348"/>
                          <a:pt x="97" y="347"/>
                        </a:cubicBezTo>
                        <a:cubicBezTo>
                          <a:pt x="97" y="347"/>
                          <a:pt x="97" y="347"/>
                          <a:pt x="97" y="346"/>
                        </a:cubicBezTo>
                        <a:cubicBezTo>
                          <a:pt x="97" y="341"/>
                          <a:pt x="93" y="339"/>
                          <a:pt x="93" y="334"/>
                        </a:cubicBezTo>
                        <a:cubicBezTo>
                          <a:pt x="93" y="326"/>
                          <a:pt x="93" y="326"/>
                          <a:pt x="93" y="326"/>
                        </a:cubicBezTo>
                        <a:cubicBezTo>
                          <a:pt x="93" y="322"/>
                          <a:pt x="92" y="321"/>
                          <a:pt x="89" y="318"/>
                        </a:cubicBezTo>
                        <a:cubicBezTo>
                          <a:pt x="88" y="317"/>
                          <a:pt x="86" y="316"/>
                          <a:pt x="86" y="314"/>
                        </a:cubicBezTo>
                        <a:cubicBezTo>
                          <a:pt x="86" y="308"/>
                          <a:pt x="86" y="308"/>
                          <a:pt x="86" y="308"/>
                        </a:cubicBezTo>
                        <a:cubicBezTo>
                          <a:pt x="86" y="304"/>
                          <a:pt x="77" y="306"/>
                          <a:pt x="77" y="301"/>
                        </a:cubicBezTo>
                        <a:cubicBezTo>
                          <a:pt x="77" y="298"/>
                          <a:pt x="77" y="297"/>
                          <a:pt x="77" y="294"/>
                        </a:cubicBezTo>
                        <a:cubicBezTo>
                          <a:pt x="71" y="292"/>
                          <a:pt x="67" y="292"/>
                          <a:pt x="60" y="290"/>
                        </a:cubicBezTo>
                        <a:cubicBezTo>
                          <a:pt x="61" y="285"/>
                          <a:pt x="63" y="282"/>
                          <a:pt x="63" y="276"/>
                        </a:cubicBezTo>
                        <a:cubicBezTo>
                          <a:pt x="63" y="275"/>
                          <a:pt x="61" y="275"/>
                          <a:pt x="60" y="273"/>
                        </a:cubicBezTo>
                        <a:cubicBezTo>
                          <a:pt x="68" y="252"/>
                          <a:pt x="68" y="252"/>
                          <a:pt x="68" y="252"/>
                        </a:cubicBezTo>
                        <a:cubicBezTo>
                          <a:pt x="67" y="252"/>
                          <a:pt x="67" y="252"/>
                          <a:pt x="67" y="252"/>
                        </a:cubicBezTo>
                        <a:cubicBezTo>
                          <a:pt x="67" y="252"/>
                          <a:pt x="67" y="253"/>
                          <a:pt x="66" y="253"/>
                        </a:cubicBezTo>
                        <a:cubicBezTo>
                          <a:pt x="66" y="253"/>
                          <a:pt x="66" y="252"/>
                          <a:pt x="65" y="252"/>
                        </a:cubicBezTo>
                        <a:cubicBezTo>
                          <a:pt x="66" y="248"/>
                          <a:pt x="69" y="247"/>
                          <a:pt x="70" y="242"/>
                        </a:cubicBezTo>
                        <a:cubicBezTo>
                          <a:pt x="70" y="238"/>
                          <a:pt x="72" y="234"/>
                          <a:pt x="76" y="234"/>
                        </a:cubicBezTo>
                        <a:cubicBezTo>
                          <a:pt x="77" y="234"/>
                          <a:pt x="77" y="234"/>
                          <a:pt x="78" y="235"/>
                        </a:cubicBezTo>
                        <a:cubicBezTo>
                          <a:pt x="79" y="234"/>
                          <a:pt x="79" y="234"/>
                          <a:pt x="79" y="234"/>
                        </a:cubicBezTo>
                        <a:cubicBezTo>
                          <a:pt x="79" y="232"/>
                          <a:pt x="81" y="230"/>
                          <a:pt x="81" y="228"/>
                        </a:cubicBezTo>
                        <a:cubicBezTo>
                          <a:pt x="81" y="226"/>
                          <a:pt x="79" y="226"/>
                          <a:pt x="79" y="224"/>
                        </a:cubicBezTo>
                        <a:cubicBezTo>
                          <a:pt x="79" y="221"/>
                          <a:pt x="81" y="219"/>
                          <a:pt x="83" y="216"/>
                        </a:cubicBezTo>
                        <a:cubicBezTo>
                          <a:pt x="86" y="212"/>
                          <a:pt x="86" y="209"/>
                          <a:pt x="88" y="205"/>
                        </a:cubicBezTo>
                        <a:cubicBezTo>
                          <a:pt x="90" y="201"/>
                          <a:pt x="92" y="199"/>
                          <a:pt x="92" y="195"/>
                        </a:cubicBezTo>
                        <a:cubicBezTo>
                          <a:pt x="92" y="192"/>
                          <a:pt x="91" y="190"/>
                          <a:pt x="89" y="188"/>
                        </a:cubicBezTo>
                        <a:cubicBezTo>
                          <a:pt x="87" y="187"/>
                          <a:pt x="86" y="188"/>
                          <a:pt x="83" y="188"/>
                        </a:cubicBezTo>
                        <a:cubicBezTo>
                          <a:pt x="82" y="187"/>
                          <a:pt x="81" y="187"/>
                          <a:pt x="79" y="187"/>
                        </a:cubicBezTo>
                        <a:cubicBezTo>
                          <a:pt x="76" y="187"/>
                          <a:pt x="76" y="189"/>
                          <a:pt x="75" y="191"/>
                        </a:cubicBezTo>
                        <a:cubicBezTo>
                          <a:pt x="74" y="192"/>
                          <a:pt x="72" y="193"/>
                          <a:pt x="72" y="194"/>
                        </a:cubicBezTo>
                        <a:cubicBezTo>
                          <a:pt x="72" y="197"/>
                          <a:pt x="75" y="198"/>
                          <a:pt x="77" y="200"/>
                        </a:cubicBezTo>
                        <a:cubicBezTo>
                          <a:pt x="80" y="203"/>
                          <a:pt x="80" y="207"/>
                          <a:pt x="80" y="211"/>
                        </a:cubicBezTo>
                        <a:cubicBezTo>
                          <a:pt x="80" y="215"/>
                          <a:pt x="75" y="213"/>
                          <a:pt x="72" y="214"/>
                        </a:cubicBezTo>
                        <a:cubicBezTo>
                          <a:pt x="69" y="215"/>
                          <a:pt x="69" y="218"/>
                          <a:pt x="67" y="219"/>
                        </a:cubicBezTo>
                        <a:cubicBezTo>
                          <a:pt x="66" y="218"/>
                          <a:pt x="65" y="218"/>
                          <a:pt x="63" y="217"/>
                        </a:cubicBezTo>
                        <a:cubicBezTo>
                          <a:pt x="63" y="215"/>
                          <a:pt x="64" y="214"/>
                          <a:pt x="64" y="212"/>
                        </a:cubicBezTo>
                        <a:cubicBezTo>
                          <a:pt x="64" y="209"/>
                          <a:pt x="61" y="206"/>
                          <a:pt x="58" y="206"/>
                        </a:cubicBezTo>
                        <a:cubicBezTo>
                          <a:pt x="58" y="205"/>
                          <a:pt x="58" y="205"/>
                          <a:pt x="58" y="205"/>
                        </a:cubicBezTo>
                        <a:cubicBezTo>
                          <a:pt x="58" y="203"/>
                          <a:pt x="59" y="202"/>
                          <a:pt x="59" y="201"/>
                        </a:cubicBezTo>
                        <a:cubicBezTo>
                          <a:pt x="59" y="200"/>
                          <a:pt x="59" y="200"/>
                          <a:pt x="59" y="200"/>
                        </a:cubicBezTo>
                        <a:cubicBezTo>
                          <a:pt x="59" y="198"/>
                          <a:pt x="61" y="198"/>
                          <a:pt x="62" y="197"/>
                        </a:cubicBezTo>
                        <a:cubicBezTo>
                          <a:pt x="65" y="194"/>
                          <a:pt x="65" y="191"/>
                          <a:pt x="66" y="187"/>
                        </a:cubicBezTo>
                        <a:cubicBezTo>
                          <a:pt x="62" y="185"/>
                          <a:pt x="59" y="185"/>
                          <a:pt x="56" y="182"/>
                        </a:cubicBezTo>
                        <a:cubicBezTo>
                          <a:pt x="54" y="180"/>
                          <a:pt x="53" y="179"/>
                          <a:pt x="50" y="179"/>
                        </a:cubicBezTo>
                        <a:cubicBezTo>
                          <a:pt x="48" y="179"/>
                          <a:pt x="46" y="181"/>
                          <a:pt x="44" y="181"/>
                        </a:cubicBezTo>
                        <a:cubicBezTo>
                          <a:pt x="41" y="181"/>
                          <a:pt x="42" y="177"/>
                          <a:pt x="39" y="176"/>
                        </a:cubicBezTo>
                        <a:cubicBezTo>
                          <a:pt x="38" y="173"/>
                          <a:pt x="36" y="172"/>
                          <a:pt x="36" y="170"/>
                        </a:cubicBezTo>
                        <a:cubicBezTo>
                          <a:pt x="36" y="164"/>
                          <a:pt x="39" y="162"/>
                          <a:pt x="39" y="156"/>
                        </a:cubicBezTo>
                        <a:cubicBezTo>
                          <a:pt x="39" y="156"/>
                          <a:pt x="39" y="156"/>
                          <a:pt x="39" y="155"/>
                        </a:cubicBezTo>
                        <a:cubicBezTo>
                          <a:pt x="36" y="156"/>
                          <a:pt x="35" y="155"/>
                          <a:pt x="33" y="155"/>
                        </a:cubicBezTo>
                        <a:cubicBezTo>
                          <a:pt x="33" y="151"/>
                          <a:pt x="32" y="149"/>
                          <a:pt x="32" y="145"/>
                        </a:cubicBezTo>
                        <a:cubicBezTo>
                          <a:pt x="32" y="143"/>
                          <a:pt x="34" y="143"/>
                          <a:pt x="34" y="142"/>
                        </a:cubicBezTo>
                        <a:cubicBezTo>
                          <a:pt x="34" y="140"/>
                          <a:pt x="32" y="140"/>
                          <a:pt x="31" y="139"/>
                        </a:cubicBezTo>
                        <a:cubicBezTo>
                          <a:pt x="28" y="138"/>
                          <a:pt x="27" y="137"/>
                          <a:pt x="24" y="137"/>
                        </a:cubicBezTo>
                        <a:cubicBezTo>
                          <a:pt x="23" y="137"/>
                          <a:pt x="23" y="140"/>
                          <a:pt x="22" y="141"/>
                        </a:cubicBezTo>
                        <a:cubicBezTo>
                          <a:pt x="21" y="142"/>
                          <a:pt x="20" y="142"/>
                          <a:pt x="18" y="142"/>
                        </a:cubicBezTo>
                        <a:cubicBezTo>
                          <a:pt x="17" y="137"/>
                          <a:pt x="16" y="134"/>
                          <a:pt x="16" y="129"/>
                        </a:cubicBezTo>
                        <a:cubicBezTo>
                          <a:pt x="16" y="128"/>
                          <a:pt x="16" y="127"/>
                          <a:pt x="17" y="127"/>
                        </a:cubicBezTo>
                        <a:cubicBezTo>
                          <a:pt x="16" y="126"/>
                          <a:pt x="16" y="126"/>
                          <a:pt x="16" y="126"/>
                        </a:cubicBezTo>
                        <a:cubicBezTo>
                          <a:pt x="14" y="127"/>
                          <a:pt x="12" y="126"/>
                          <a:pt x="10" y="127"/>
                        </a:cubicBezTo>
                        <a:cubicBezTo>
                          <a:pt x="8" y="128"/>
                          <a:pt x="8" y="131"/>
                          <a:pt x="7" y="133"/>
                        </a:cubicBezTo>
                        <a:cubicBezTo>
                          <a:pt x="4" y="133"/>
                          <a:pt x="3" y="132"/>
                          <a:pt x="0" y="131"/>
                        </a:cubicBezTo>
                        <a:cubicBezTo>
                          <a:pt x="0" y="131"/>
                          <a:pt x="0" y="131"/>
                          <a:pt x="0" y="131"/>
                        </a:cubicBezTo>
                        <a:cubicBezTo>
                          <a:pt x="0" y="130"/>
                          <a:pt x="0" y="129"/>
                          <a:pt x="0" y="128"/>
                        </a:cubicBezTo>
                        <a:cubicBezTo>
                          <a:pt x="0" y="120"/>
                          <a:pt x="4" y="116"/>
                          <a:pt x="8" y="108"/>
                        </a:cubicBezTo>
                        <a:cubicBezTo>
                          <a:pt x="9" y="106"/>
                          <a:pt x="9" y="104"/>
                          <a:pt x="11" y="102"/>
                        </a:cubicBezTo>
                        <a:cubicBezTo>
                          <a:pt x="13" y="100"/>
                          <a:pt x="15" y="101"/>
                          <a:pt x="16" y="99"/>
                        </a:cubicBezTo>
                        <a:cubicBezTo>
                          <a:pt x="18" y="98"/>
                          <a:pt x="18" y="97"/>
                          <a:pt x="19" y="96"/>
                        </a:cubicBezTo>
                        <a:cubicBezTo>
                          <a:pt x="23" y="93"/>
                          <a:pt x="26" y="91"/>
                          <a:pt x="27" y="86"/>
                        </a:cubicBezTo>
                        <a:cubicBezTo>
                          <a:pt x="28" y="86"/>
                          <a:pt x="28" y="86"/>
                          <a:pt x="28" y="86"/>
                        </a:cubicBezTo>
                        <a:cubicBezTo>
                          <a:pt x="29" y="86"/>
                          <a:pt x="30" y="87"/>
                          <a:pt x="31" y="87"/>
                        </a:cubicBezTo>
                        <a:cubicBezTo>
                          <a:pt x="33" y="87"/>
                          <a:pt x="35" y="85"/>
                          <a:pt x="35" y="83"/>
                        </a:cubicBezTo>
                        <a:cubicBezTo>
                          <a:pt x="35" y="82"/>
                          <a:pt x="34" y="82"/>
                          <a:pt x="34" y="81"/>
                        </a:cubicBezTo>
                        <a:cubicBezTo>
                          <a:pt x="34" y="81"/>
                          <a:pt x="35" y="80"/>
                          <a:pt x="35" y="80"/>
                        </a:cubicBezTo>
                        <a:cubicBezTo>
                          <a:pt x="37" y="80"/>
                          <a:pt x="38" y="80"/>
                          <a:pt x="40" y="80"/>
                        </a:cubicBezTo>
                        <a:cubicBezTo>
                          <a:pt x="42" y="80"/>
                          <a:pt x="43" y="82"/>
                          <a:pt x="46" y="82"/>
                        </a:cubicBezTo>
                        <a:cubicBezTo>
                          <a:pt x="49" y="82"/>
                          <a:pt x="49" y="78"/>
                          <a:pt x="51" y="77"/>
                        </a:cubicBezTo>
                        <a:cubicBezTo>
                          <a:pt x="52" y="77"/>
                          <a:pt x="54" y="78"/>
                          <a:pt x="55" y="77"/>
                        </a:cubicBezTo>
                        <a:cubicBezTo>
                          <a:pt x="57" y="76"/>
                          <a:pt x="57" y="74"/>
                          <a:pt x="59" y="73"/>
                        </a:cubicBezTo>
                        <a:cubicBezTo>
                          <a:pt x="62" y="72"/>
                          <a:pt x="65" y="72"/>
                          <a:pt x="66" y="70"/>
                        </a:cubicBezTo>
                        <a:cubicBezTo>
                          <a:pt x="67" y="70"/>
                          <a:pt x="68" y="70"/>
                          <a:pt x="69" y="70"/>
                        </a:cubicBezTo>
                        <a:cubicBezTo>
                          <a:pt x="70" y="70"/>
                          <a:pt x="70" y="70"/>
                          <a:pt x="71" y="70"/>
                        </a:cubicBezTo>
                        <a:cubicBezTo>
                          <a:pt x="73" y="70"/>
                          <a:pt x="73" y="70"/>
                          <a:pt x="73" y="70"/>
                        </a:cubicBezTo>
                        <a:cubicBezTo>
                          <a:pt x="77" y="68"/>
                          <a:pt x="77" y="64"/>
                          <a:pt x="77" y="59"/>
                        </a:cubicBezTo>
                        <a:cubicBezTo>
                          <a:pt x="77" y="50"/>
                          <a:pt x="74" y="41"/>
                          <a:pt x="82" y="36"/>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30" name="Google Shape;130;p5"/>
                  <p:cNvSpPr/>
                  <p:nvPr/>
                </p:nvSpPr>
                <p:spPr>
                  <a:xfrm>
                    <a:off x="6037263" y="2060575"/>
                    <a:ext cx="288925" cy="344487"/>
                  </a:xfrm>
                  <a:custGeom>
                    <a:avLst/>
                    <a:gdLst/>
                    <a:ahLst/>
                    <a:cxnLst/>
                    <a:rect l="l" t="t" r="r" b="b"/>
                    <a:pathLst>
                      <a:path w="198" h="236" extrusionOk="0">
                        <a:moveTo>
                          <a:pt x="172" y="14"/>
                        </a:moveTo>
                        <a:cubicBezTo>
                          <a:pt x="169" y="17"/>
                          <a:pt x="168" y="21"/>
                          <a:pt x="168" y="26"/>
                        </a:cubicBezTo>
                        <a:cubicBezTo>
                          <a:pt x="168" y="30"/>
                          <a:pt x="173" y="32"/>
                          <a:pt x="173" y="36"/>
                        </a:cubicBezTo>
                        <a:cubicBezTo>
                          <a:pt x="173" y="39"/>
                          <a:pt x="173" y="39"/>
                          <a:pt x="173" y="39"/>
                        </a:cubicBezTo>
                        <a:cubicBezTo>
                          <a:pt x="170" y="39"/>
                          <a:pt x="169" y="39"/>
                          <a:pt x="166" y="39"/>
                        </a:cubicBezTo>
                        <a:cubicBezTo>
                          <a:pt x="163" y="39"/>
                          <a:pt x="160" y="38"/>
                          <a:pt x="157" y="38"/>
                        </a:cubicBezTo>
                        <a:cubicBezTo>
                          <a:pt x="156" y="38"/>
                          <a:pt x="155" y="38"/>
                          <a:pt x="155" y="38"/>
                        </a:cubicBezTo>
                        <a:cubicBezTo>
                          <a:pt x="155" y="40"/>
                          <a:pt x="155" y="40"/>
                          <a:pt x="155" y="40"/>
                        </a:cubicBezTo>
                        <a:cubicBezTo>
                          <a:pt x="155" y="44"/>
                          <a:pt x="158" y="46"/>
                          <a:pt x="158" y="51"/>
                        </a:cubicBezTo>
                        <a:cubicBezTo>
                          <a:pt x="158" y="53"/>
                          <a:pt x="158" y="55"/>
                          <a:pt x="158" y="58"/>
                        </a:cubicBezTo>
                        <a:cubicBezTo>
                          <a:pt x="158" y="60"/>
                          <a:pt x="156" y="61"/>
                          <a:pt x="154" y="63"/>
                        </a:cubicBezTo>
                        <a:cubicBezTo>
                          <a:pt x="150" y="61"/>
                          <a:pt x="150" y="61"/>
                          <a:pt x="150" y="61"/>
                        </a:cubicBezTo>
                        <a:cubicBezTo>
                          <a:pt x="149" y="62"/>
                          <a:pt x="148" y="62"/>
                          <a:pt x="148" y="64"/>
                        </a:cubicBezTo>
                        <a:cubicBezTo>
                          <a:pt x="148" y="68"/>
                          <a:pt x="152" y="70"/>
                          <a:pt x="152" y="75"/>
                        </a:cubicBezTo>
                        <a:cubicBezTo>
                          <a:pt x="152" y="77"/>
                          <a:pt x="150" y="78"/>
                          <a:pt x="150" y="80"/>
                        </a:cubicBezTo>
                        <a:cubicBezTo>
                          <a:pt x="150" y="83"/>
                          <a:pt x="152" y="83"/>
                          <a:pt x="152" y="85"/>
                        </a:cubicBezTo>
                        <a:cubicBezTo>
                          <a:pt x="153" y="90"/>
                          <a:pt x="152" y="93"/>
                          <a:pt x="154" y="97"/>
                        </a:cubicBezTo>
                        <a:cubicBezTo>
                          <a:pt x="155" y="99"/>
                          <a:pt x="157" y="98"/>
                          <a:pt x="159" y="99"/>
                        </a:cubicBezTo>
                        <a:cubicBezTo>
                          <a:pt x="163" y="101"/>
                          <a:pt x="160" y="105"/>
                          <a:pt x="161" y="110"/>
                        </a:cubicBezTo>
                        <a:cubicBezTo>
                          <a:pt x="161" y="114"/>
                          <a:pt x="168" y="113"/>
                          <a:pt x="168" y="117"/>
                        </a:cubicBezTo>
                        <a:cubicBezTo>
                          <a:pt x="168" y="119"/>
                          <a:pt x="168" y="120"/>
                          <a:pt x="167" y="121"/>
                        </a:cubicBezTo>
                        <a:cubicBezTo>
                          <a:pt x="165" y="123"/>
                          <a:pt x="163" y="124"/>
                          <a:pt x="163" y="126"/>
                        </a:cubicBezTo>
                        <a:cubicBezTo>
                          <a:pt x="163" y="129"/>
                          <a:pt x="166" y="129"/>
                          <a:pt x="167" y="132"/>
                        </a:cubicBezTo>
                        <a:cubicBezTo>
                          <a:pt x="169" y="135"/>
                          <a:pt x="167" y="139"/>
                          <a:pt x="170" y="142"/>
                        </a:cubicBezTo>
                        <a:cubicBezTo>
                          <a:pt x="174" y="141"/>
                          <a:pt x="174" y="141"/>
                          <a:pt x="174" y="141"/>
                        </a:cubicBezTo>
                        <a:cubicBezTo>
                          <a:pt x="180" y="142"/>
                          <a:pt x="183" y="146"/>
                          <a:pt x="187" y="150"/>
                        </a:cubicBezTo>
                        <a:cubicBezTo>
                          <a:pt x="189" y="152"/>
                          <a:pt x="191" y="152"/>
                          <a:pt x="192" y="153"/>
                        </a:cubicBezTo>
                        <a:cubicBezTo>
                          <a:pt x="195" y="155"/>
                          <a:pt x="194" y="157"/>
                          <a:pt x="195" y="159"/>
                        </a:cubicBezTo>
                        <a:cubicBezTo>
                          <a:pt x="197" y="163"/>
                          <a:pt x="198" y="165"/>
                          <a:pt x="198" y="169"/>
                        </a:cubicBezTo>
                        <a:cubicBezTo>
                          <a:pt x="198" y="171"/>
                          <a:pt x="197" y="172"/>
                          <a:pt x="197" y="174"/>
                        </a:cubicBezTo>
                        <a:cubicBezTo>
                          <a:pt x="197" y="180"/>
                          <a:pt x="198" y="184"/>
                          <a:pt x="198" y="190"/>
                        </a:cubicBezTo>
                        <a:cubicBezTo>
                          <a:pt x="198" y="193"/>
                          <a:pt x="195" y="193"/>
                          <a:pt x="193" y="194"/>
                        </a:cubicBezTo>
                        <a:cubicBezTo>
                          <a:pt x="191" y="195"/>
                          <a:pt x="189" y="197"/>
                          <a:pt x="189" y="200"/>
                        </a:cubicBezTo>
                        <a:cubicBezTo>
                          <a:pt x="189" y="203"/>
                          <a:pt x="190" y="205"/>
                          <a:pt x="188" y="207"/>
                        </a:cubicBezTo>
                        <a:cubicBezTo>
                          <a:pt x="187" y="209"/>
                          <a:pt x="185" y="208"/>
                          <a:pt x="183" y="210"/>
                        </a:cubicBezTo>
                        <a:cubicBezTo>
                          <a:pt x="179" y="212"/>
                          <a:pt x="178" y="216"/>
                          <a:pt x="174" y="219"/>
                        </a:cubicBezTo>
                        <a:cubicBezTo>
                          <a:pt x="170" y="224"/>
                          <a:pt x="166" y="226"/>
                          <a:pt x="165" y="233"/>
                        </a:cubicBezTo>
                        <a:cubicBezTo>
                          <a:pt x="165" y="233"/>
                          <a:pt x="165" y="233"/>
                          <a:pt x="165" y="233"/>
                        </a:cubicBezTo>
                        <a:cubicBezTo>
                          <a:pt x="162" y="234"/>
                          <a:pt x="159" y="236"/>
                          <a:pt x="155" y="236"/>
                        </a:cubicBezTo>
                        <a:cubicBezTo>
                          <a:pt x="149" y="236"/>
                          <a:pt x="147" y="231"/>
                          <a:pt x="142" y="229"/>
                        </a:cubicBezTo>
                        <a:cubicBezTo>
                          <a:pt x="133" y="226"/>
                          <a:pt x="128" y="224"/>
                          <a:pt x="121" y="218"/>
                        </a:cubicBezTo>
                        <a:cubicBezTo>
                          <a:pt x="111" y="209"/>
                          <a:pt x="105" y="205"/>
                          <a:pt x="98" y="194"/>
                        </a:cubicBezTo>
                        <a:cubicBezTo>
                          <a:pt x="97" y="191"/>
                          <a:pt x="96" y="189"/>
                          <a:pt x="94" y="186"/>
                        </a:cubicBezTo>
                        <a:cubicBezTo>
                          <a:pt x="88" y="182"/>
                          <a:pt x="84" y="181"/>
                          <a:pt x="78" y="179"/>
                        </a:cubicBezTo>
                        <a:cubicBezTo>
                          <a:pt x="74" y="177"/>
                          <a:pt x="71" y="175"/>
                          <a:pt x="66" y="175"/>
                        </a:cubicBezTo>
                        <a:cubicBezTo>
                          <a:pt x="59" y="175"/>
                          <a:pt x="59" y="175"/>
                          <a:pt x="59" y="175"/>
                        </a:cubicBezTo>
                        <a:cubicBezTo>
                          <a:pt x="53" y="175"/>
                          <a:pt x="50" y="173"/>
                          <a:pt x="45" y="171"/>
                        </a:cubicBezTo>
                        <a:cubicBezTo>
                          <a:pt x="42" y="169"/>
                          <a:pt x="40" y="170"/>
                          <a:pt x="37" y="169"/>
                        </a:cubicBezTo>
                        <a:cubicBezTo>
                          <a:pt x="29" y="166"/>
                          <a:pt x="26" y="161"/>
                          <a:pt x="21" y="154"/>
                        </a:cubicBezTo>
                        <a:cubicBezTo>
                          <a:pt x="19" y="151"/>
                          <a:pt x="18" y="149"/>
                          <a:pt x="16" y="147"/>
                        </a:cubicBezTo>
                        <a:cubicBezTo>
                          <a:pt x="12" y="143"/>
                          <a:pt x="9" y="143"/>
                          <a:pt x="7" y="139"/>
                        </a:cubicBezTo>
                        <a:cubicBezTo>
                          <a:pt x="5" y="136"/>
                          <a:pt x="5" y="134"/>
                          <a:pt x="4" y="130"/>
                        </a:cubicBezTo>
                        <a:cubicBezTo>
                          <a:pt x="2" y="124"/>
                          <a:pt x="0" y="121"/>
                          <a:pt x="0" y="115"/>
                        </a:cubicBezTo>
                        <a:cubicBezTo>
                          <a:pt x="0" y="103"/>
                          <a:pt x="7" y="95"/>
                          <a:pt x="17" y="89"/>
                        </a:cubicBezTo>
                        <a:cubicBezTo>
                          <a:pt x="21" y="87"/>
                          <a:pt x="22" y="83"/>
                          <a:pt x="27" y="81"/>
                        </a:cubicBezTo>
                        <a:cubicBezTo>
                          <a:pt x="30" y="80"/>
                          <a:pt x="32" y="80"/>
                          <a:pt x="35" y="78"/>
                        </a:cubicBezTo>
                        <a:cubicBezTo>
                          <a:pt x="38" y="76"/>
                          <a:pt x="40" y="76"/>
                          <a:pt x="43" y="74"/>
                        </a:cubicBezTo>
                        <a:cubicBezTo>
                          <a:pt x="45" y="73"/>
                          <a:pt x="44" y="69"/>
                          <a:pt x="46" y="68"/>
                        </a:cubicBezTo>
                        <a:cubicBezTo>
                          <a:pt x="49" y="66"/>
                          <a:pt x="51" y="68"/>
                          <a:pt x="54" y="67"/>
                        </a:cubicBezTo>
                        <a:cubicBezTo>
                          <a:pt x="64" y="63"/>
                          <a:pt x="66" y="52"/>
                          <a:pt x="77" y="52"/>
                        </a:cubicBezTo>
                        <a:cubicBezTo>
                          <a:pt x="79" y="52"/>
                          <a:pt x="80" y="53"/>
                          <a:pt x="82" y="53"/>
                        </a:cubicBezTo>
                        <a:cubicBezTo>
                          <a:pt x="87" y="53"/>
                          <a:pt x="87" y="53"/>
                          <a:pt x="87" y="53"/>
                        </a:cubicBezTo>
                        <a:cubicBezTo>
                          <a:pt x="90" y="53"/>
                          <a:pt x="92" y="54"/>
                          <a:pt x="95" y="54"/>
                        </a:cubicBezTo>
                        <a:cubicBezTo>
                          <a:pt x="105" y="54"/>
                          <a:pt x="111" y="47"/>
                          <a:pt x="117" y="38"/>
                        </a:cubicBezTo>
                        <a:cubicBezTo>
                          <a:pt x="122" y="30"/>
                          <a:pt x="126" y="27"/>
                          <a:pt x="131" y="19"/>
                        </a:cubicBezTo>
                        <a:cubicBezTo>
                          <a:pt x="133" y="15"/>
                          <a:pt x="135" y="12"/>
                          <a:pt x="136" y="7"/>
                        </a:cubicBezTo>
                        <a:cubicBezTo>
                          <a:pt x="137" y="5"/>
                          <a:pt x="137" y="2"/>
                          <a:pt x="137" y="0"/>
                        </a:cubicBezTo>
                        <a:cubicBezTo>
                          <a:pt x="137" y="0"/>
                          <a:pt x="137" y="0"/>
                          <a:pt x="137" y="0"/>
                        </a:cubicBezTo>
                        <a:cubicBezTo>
                          <a:pt x="139" y="1"/>
                          <a:pt x="140" y="3"/>
                          <a:pt x="142" y="4"/>
                        </a:cubicBezTo>
                        <a:cubicBezTo>
                          <a:pt x="147" y="7"/>
                          <a:pt x="150" y="5"/>
                          <a:pt x="155" y="6"/>
                        </a:cubicBezTo>
                        <a:cubicBezTo>
                          <a:pt x="158" y="7"/>
                          <a:pt x="158" y="8"/>
                          <a:pt x="161" y="9"/>
                        </a:cubicBezTo>
                        <a:cubicBezTo>
                          <a:pt x="165" y="12"/>
                          <a:pt x="168" y="11"/>
                          <a:pt x="172" y="14"/>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31" name="Google Shape;131;p5"/>
                  <p:cNvSpPr/>
                  <p:nvPr/>
                </p:nvSpPr>
                <p:spPr>
                  <a:xfrm>
                    <a:off x="6238875" y="2587625"/>
                    <a:ext cx="385763" cy="346075"/>
                  </a:xfrm>
                  <a:custGeom>
                    <a:avLst/>
                    <a:gdLst/>
                    <a:ahLst/>
                    <a:cxnLst/>
                    <a:rect l="l" t="t" r="r" b="b"/>
                    <a:pathLst>
                      <a:path w="265" h="238" extrusionOk="0">
                        <a:moveTo>
                          <a:pt x="51" y="71"/>
                        </a:moveTo>
                        <a:cubicBezTo>
                          <a:pt x="50" y="77"/>
                          <a:pt x="44" y="79"/>
                          <a:pt x="42" y="84"/>
                        </a:cubicBezTo>
                        <a:cubicBezTo>
                          <a:pt x="43" y="85"/>
                          <a:pt x="44" y="86"/>
                          <a:pt x="45" y="86"/>
                        </a:cubicBezTo>
                        <a:cubicBezTo>
                          <a:pt x="47" y="86"/>
                          <a:pt x="47" y="84"/>
                          <a:pt x="48" y="83"/>
                        </a:cubicBezTo>
                        <a:cubicBezTo>
                          <a:pt x="52" y="80"/>
                          <a:pt x="54" y="77"/>
                          <a:pt x="54" y="73"/>
                        </a:cubicBezTo>
                        <a:cubicBezTo>
                          <a:pt x="54" y="71"/>
                          <a:pt x="52" y="71"/>
                          <a:pt x="51" y="71"/>
                        </a:cubicBezTo>
                        <a:close/>
                        <a:moveTo>
                          <a:pt x="265" y="65"/>
                        </a:moveTo>
                        <a:cubicBezTo>
                          <a:pt x="263" y="70"/>
                          <a:pt x="261" y="73"/>
                          <a:pt x="260" y="78"/>
                        </a:cubicBezTo>
                        <a:cubicBezTo>
                          <a:pt x="259" y="82"/>
                          <a:pt x="260" y="85"/>
                          <a:pt x="258" y="89"/>
                        </a:cubicBezTo>
                        <a:cubicBezTo>
                          <a:pt x="256" y="93"/>
                          <a:pt x="251" y="94"/>
                          <a:pt x="247" y="97"/>
                        </a:cubicBezTo>
                        <a:cubicBezTo>
                          <a:pt x="244" y="101"/>
                          <a:pt x="243" y="104"/>
                          <a:pt x="242" y="109"/>
                        </a:cubicBezTo>
                        <a:cubicBezTo>
                          <a:pt x="238" y="118"/>
                          <a:pt x="236" y="122"/>
                          <a:pt x="234" y="132"/>
                        </a:cubicBezTo>
                        <a:cubicBezTo>
                          <a:pt x="233" y="131"/>
                          <a:pt x="233" y="131"/>
                          <a:pt x="233" y="131"/>
                        </a:cubicBezTo>
                        <a:cubicBezTo>
                          <a:pt x="232" y="137"/>
                          <a:pt x="226" y="139"/>
                          <a:pt x="223" y="145"/>
                        </a:cubicBezTo>
                        <a:cubicBezTo>
                          <a:pt x="221" y="150"/>
                          <a:pt x="223" y="156"/>
                          <a:pt x="217" y="159"/>
                        </a:cubicBezTo>
                        <a:cubicBezTo>
                          <a:pt x="210" y="164"/>
                          <a:pt x="204" y="166"/>
                          <a:pt x="200" y="173"/>
                        </a:cubicBezTo>
                        <a:cubicBezTo>
                          <a:pt x="194" y="190"/>
                          <a:pt x="177" y="190"/>
                          <a:pt x="165" y="203"/>
                        </a:cubicBezTo>
                        <a:cubicBezTo>
                          <a:pt x="163" y="205"/>
                          <a:pt x="161" y="205"/>
                          <a:pt x="160" y="207"/>
                        </a:cubicBezTo>
                        <a:cubicBezTo>
                          <a:pt x="160" y="208"/>
                          <a:pt x="159" y="210"/>
                          <a:pt x="158" y="211"/>
                        </a:cubicBezTo>
                        <a:cubicBezTo>
                          <a:pt x="154" y="213"/>
                          <a:pt x="151" y="213"/>
                          <a:pt x="147" y="215"/>
                        </a:cubicBezTo>
                        <a:cubicBezTo>
                          <a:pt x="139" y="219"/>
                          <a:pt x="138" y="229"/>
                          <a:pt x="129" y="230"/>
                        </a:cubicBezTo>
                        <a:cubicBezTo>
                          <a:pt x="126" y="230"/>
                          <a:pt x="126" y="230"/>
                          <a:pt x="126" y="230"/>
                        </a:cubicBezTo>
                        <a:cubicBezTo>
                          <a:pt x="123" y="230"/>
                          <a:pt x="121" y="229"/>
                          <a:pt x="120" y="231"/>
                        </a:cubicBezTo>
                        <a:cubicBezTo>
                          <a:pt x="117" y="234"/>
                          <a:pt x="117" y="238"/>
                          <a:pt x="113" y="238"/>
                        </a:cubicBezTo>
                        <a:cubicBezTo>
                          <a:pt x="107" y="238"/>
                          <a:pt x="107" y="238"/>
                          <a:pt x="107" y="238"/>
                        </a:cubicBezTo>
                        <a:cubicBezTo>
                          <a:pt x="105" y="238"/>
                          <a:pt x="104" y="236"/>
                          <a:pt x="102" y="236"/>
                        </a:cubicBezTo>
                        <a:cubicBezTo>
                          <a:pt x="101" y="236"/>
                          <a:pt x="101" y="237"/>
                          <a:pt x="100" y="237"/>
                        </a:cubicBezTo>
                        <a:cubicBezTo>
                          <a:pt x="99" y="230"/>
                          <a:pt x="99" y="223"/>
                          <a:pt x="93" y="221"/>
                        </a:cubicBezTo>
                        <a:cubicBezTo>
                          <a:pt x="94" y="215"/>
                          <a:pt x="96" y="213"/>
                          <a:pt x="96" y="207"/>
                        </a:cubicBezTo>
                        <a:cubicBezTo>
                          <a:pt x="96" y="200"/>
                          <a:pt x="91" y="196"/>
                          <a:pt x="85" y="193"/>
                        </a:cubicBezTo>
                        <a:cubicBezTo>
                          <a:pt x="80" y="191"/>
                          <a:pt x="76" y="189"/>
                          <a:pt x="71" y="189"/>
                        </a:cubicBezTo>
                        <a:cubicBezTo>
                          <a:pt x="64" y="189"/>
                          <a:pt x="61" y="193"/>
                          <a:pt x="55" y="197"/>
                        </a:cubicBezTo>
                        <a:cubicBezTo>
                          <a:pt x="53" y="198"/>
                          <a:pt x="53" y="200"/>
                          <a:pt x="51" y="200"/>
                        </a:cubicBezTo>
                        <a:cubicBezTo>
                          <a:pt x="48" y="200"/>
                          <a:pt x="47" y="196"/>
                          <a:pt x="45" y="194"/>
                        </a:cubicBezTo>
                        <a:cubicBezTo>
                          <a:pt x="40" y="191"/>
                          <a:pt x="38" y="188"/>
                          <a:pt x="38" y="182"/>
                        </a:cubicBezTo>
                        <a:cubicBezTo>
                          <a:pt x="38" y="180"/>
                          <a:pt x="40" y="180"/>
                          <a:pt x="42" y="178"/>
                        </a:cubicBezTo>
                        <a:cubicBezTo>
                          <a:pt x="45" y="173"/>
                          <a:pt x="48" y="169"/>
                          <a:pt x="48" y="163"/>
                        </a:cubicBezTo>
                        <a:cubicBezTo>
                          <a:pt x="48" y="159"/>
                          <a:pt x="45" y="156"/>
                          <a:pt x="42" y="156"/>
                        </a:cubicBezTo>
                        <a:cubicBezTo>
                          <a:pt x="37" y="156"/>
                          <a:pt x="34" y="159"/>
                          <a:pt x="31" y="163"/>
                        </a:cubicBezTo>
                        <a:cubicBezTo>
                          <a:pt x="30" y="164"/>
                          <a:pt x="28" y="164"/>
                          <a:pt x="28" y="166"/>
                        </a:cubicBezTo>
                        <a:cubicBezTo>
                          <a:pt x="28" y="168"/>
                          <a:pt x="31" y="169"/>
                          <a:pt x="31" y="170"/>
                        </a:cubicBezTo>
                        <a:cubicBezTo>
                          <a:pt x="31" y="171"/>
                          <a:pt x="30" y="172"/>
                          <a:pt x="30" y="173"/>
                        </a:cubicBezTo>
                        <a:cubicBezTo>
                          <a:pt x="30" y="173"/>
                          <a:pt x="31" y="173"/>
                          <a:pt x="31" y="174"/>
                        </a:cubicBezTo>
                        <a:cubicBezTo>
                          <a:pt x="32" y="173"/>
                          <a:pt x="33" y="172"/>
                          <a:pt x="34" y="170"/>
                        </a:cubicBezTo>
                        <a:cubicBezTo>
                          <a:pt x="34" y="174"/>
                          <a:pt x="33" y="176"/>
                          <a:pt x="34" y="180"/>
                        </a:cubicBezTo>
                        <a:cubicBezTo>
                          <a:pt x="32" y="180"/>
                          <a:pt x="32" y="180"/>
                          <a:pt x="32" y="180"/>
                        </a:cubicBezTo>
                        <a:cubicBezTo>
                          <a:pt x="32" y="180"/>
                          <a:pt x="31" y="180"/>
                          <a:pt x="30" y="180"/>
                        </a:cubicBezTo>
                        <a:cubicBezTo>
                          <a:pt x="30" y="184"/>
                          <a:pt x="26" y="186"/>
                          <a:pt x="21" y="186"/>
                        </a:cubicBezTo>
                        <a:cubicBezTo>
                          <a:pt x="18" y="186"/>
                          <a:pt x="17" y="184"/>
                          <a:pt x="15" y="182"/>
                        </a:cubicBezTo>
                        <a:cubicBezTo>
                          <a:pt x="10" y="180"/>
                          <a:pt x="8" y="178"/>
                          <a:pt x="5" y="173"/>
                        </a:cubicBezTo>
                        <a:cubicBezTo>
                          <a:pt x="3" y="171"/>
                          <a:pt x="0" y="170"/>
                          <a:pt x="0" y="166"/>
                        </a:cubicBezTo>
                        <a:cubicBezTo>
                          <a:pt x="0" y="164"/>
                          <a:pt x="4" y="164"/>
                          <a:pt x="6" y="162"/>
                        </a:cubicBezTo>
                        <a:cubicBezTo>
                          <a:pt x="9" y="161"/>
                          <a:pt x="9" y="159"/>
                          <a:pt x="12" y="157"/>
                        </a:cubicBezTo>
                        <a:cubicBezTo>
                          <a:pt x="15" y="154"/>
                          <a:pt x="17" y="153"/>
                          <a:pt x="19" y="149"/>
                        </a:cubicBezTo>
                        <a:cubicBezTo>
                          <a:pt x="21" y="145"/>
                          <a:pt x="24" y="144"/>
                          <a:pt x="27" y="141"/>
                        </a:cubicBezTo>
                        <a:cubicBezTo>
                          <a:pt x="30" y="136"/>
                          <a:pt x="31" y="132"/>
                          <a:pt x="35" y="128"/>
                        </a:cubicBezTo>
                        <a:cubicBezTo>
                          <a:pt x="36" y="128"/>
                          <a:pt x="37" y="129"/>
                          <a:pt x="38" y="129"/>
                        </a:cubicBezTo>
                        <a:cubicBezTo>
                          <a:pt x="40" y="129"/>
                          <a:pt x="41" y="127"/>
                          <a:pt x="41" y="125"/>
                        </a:cubicBezTo>
                        <a:cubicBezTo>
                          <a:pt x="41" y="122"/>
                          <a:pt x="38" y="122"/>
                          <a:pt x="38" y="119"/>
                        </a:cubicBezTo>
                        <a:cubicBezTo>
                          <a:pt x="38" y="117"/>
                          <a:pt x="41" y="117"/>
                          <a:pt x="43" y="116"/>
                        </a:cubicBezTo>
                        <a:cubicBezTo>
                          <a:pt x="47" y="113"/>
                          <a:pt x="50" y="111"/>
                          <a:pt x="53" y="107"/>
                        </a:cubicBezTo>
                        <a:cubicBezTo>
                          <a:pt x="61" y="99"/>
                          <a:pt x="55" y="89"/>
                          <a:pt x="62" y="82"/>
                        </a:cubicBezTo>
                        <a:cubicBezTo>
                          <a:pt x="66" y="78"/>
                          <a:pt x="70" y="77"/>
                          <a:pt x="72" y="72"/>
                        </a:cubicBezTo>
                        <a:cubicBezTo>
                          <a:pt x="75" y="67"/>
                          <a:pt x="75" y="63"/>
                          <a:pt x="79" y="57"/>
                        </a:cubicBezTo>
                        <a:cubicBezTo>
                          <a:pt x="81" y="53"/>
                          <a:pt x="83" y="49"/>
                          <a:pt x="84" y="46"/>
                        </a:cubicBezTo>
                        <a:cubicBezTo>
                          <a:pt x="84" y="46"/>
                          <a:pt x="84" y="46"/>
                          <a:pt x="84" y="46"/>
                        </a:cubicBezTo>
                        <a:cubicBezTo>
                          <a:pt x="84" y="46"/>
                          <a:pt x="84" y="46"/>
                          <a:pt x="85" y="46"/>
                        </a:cubicBezTo>
                        <a:cubicBezTo>
                          <a:pt x="89" y="46"/>
                          <a:pt x="91" y="48"/>
                          <a:pt x="95" y="51"/>
                        </a:cubicBezTo>
                        <a:cubicBezTo>
                          <a:pt x="95" y="51"/>
                          <a:pt x="96" y="52"/>
                          <a:pt x="97" y="52"/>
                        </a:cubicBezTo>
                        <a:cubicBezTo>
                          <a:pt x="98" y="52"/>
                          <a:pt x="98" y="52"/>
                          <a:pt x="100" y="52"/>
                        </a:cubicBezTo>
                        <a:cubicBezTo>
                          <a:pt x="100" y="52"/>
                          <a:pt x="100" y="53"/>
                          <a:pt x="100" y="53"/>
                        </a:cubicBezTo>
                        <a:cubicBezTo>
                          <a:pt x="100" y="55"/>
                          <a:pt x="100" y="55"/>
                          <a:pt x="100" y="55"/>
                        </a:cubicBezTo>
                        <a:cubicBezTo>
                          <a:pt x="100" y="59"/>
                          <a:pt x="100" y="59"/>
                          <a:pt x="100" y="59"/>
                        </a:cubicBezTo>
                        <a:cubicBezTo>
                          <a:pt x="102" y="56"/>
                          <a:pt x="103" y="52"/>
                          <a:pt x="106" y="52"/>
                        </a:cubicBezTo>
                        <a:cubicBezTo>
                          <a:pt x="109" y="52"/>
                          <a:pt x="109" y="52"/>
                          <a:pt x="109" y="52"/>
                        </a:cubicBezTo>
                        <a:cubicBezTo>
                          <a:pt x="109" y="51"/>
                          <a:pt x="109" y="51"/>
                          <a:pt x="109" y="51"/>
                        </a:cubicBezTo>
                        <a:cubicBezTo>
                          <a:pt x="108" y="51"/>
                          <a:pt x="108" y="51"/>
                          <a:pt x="108" y="51"/>
                        </a:cubicBezTo>
                        <a:cubicBezTo>
                          <a:pt x="111" y="51"/>
                          <a:pt x="112" y="51"/>
                          <a:pt x="114" y="51"/>
                        </a:cubicBezTo>
                        <a:cubicBezTo>
                          <a:pt x="117" y="51"/>
                          <a:pt x="120" y="49"/>
                          <a:pt x="121" y="46"/>
                        </a:cubicBezTo>
                        <a:cubicBezTo>
                          <a:pt x="119" y="46"/>
                          <a:pt x="119" y="47"/>
                          <a:pt x="117" y="47"/>
                        </a:cubicBezTo>
                        <a:cubicBezTo>
                          <a:pt x="115" y="47"/>
                          <a:pt x="113" y="45"/>
                          <a:pt x="113" y="43"/>
                        </a:cubicBezTo>
                        <a:cubicBezTo>
                          <a:pt x="113" y="40"/>
                          <a:pt x="117" y="41"/>
                          <a:pt x="119" y="41"/>
                        </a:cubicBezTo>
                        <a:cubicBezTo>
                          <a:pt x="121" y="41"/>
                          <a:pt x="122" y="39"/>
                          <a:pt x="124" y="38"/>
                        </a:cubicBezTo>
                        <a:cubicBezTo>
                          <a:pt x="125" y="38"/>
                          <a:pt x="127" y="38"/>
                          <a:pt x="127" y="37"/>
                        </a:cubicBezTo>
                        <a:cubicBezTo>
                          <a:pt x="128" y="35"/>
                          <a:pt x="128" y="34"/>
                          <a:pt x="128" y="33"/>
                        </a:cubicBezTo>
                        <a:cubicBezTo>
                          <a:pt x="129" y="31"/>
                          <a:pt x="130" y="32"/>
                          <a:pt x="132" y="31"/>
                        </a:cubicBezTo>
                        <a:cubicBezTo>
                          <a:pt x="133" y="30"/>
                          <a:pt x="132" y="29"/>
                          <a:pt x="133" y="28"/>
                        </a:cubicBezTo>
                        <a:cubicBezTo>
                          <a:pt x="135" y="26"/>
                          <a:pt x="137" y="27"/>
                          <a:pt x="138" y="26"/>
                        </a:cubicBezTo>
                        <a:cubicBezTo>
                          <a:pt x="140" y="24"/>
                          <a:pt x="141" y="22"/>
                          <a:pt x="143" y="22"/>
                        </a:cubicBezTo>
                        <a:cubicBezTo>
                          <a:pt x="144" y="22"/>
                          <a:pt x="144" y="23"/>
                          <a:pt x="145" y="23"/>
                        </a:cubicBezTo>
                        <a:cubicBezTo>
                          <a:pt x="148" y="23"/>
                          <a:pt x="148" y="19"/>
                          <a:pt x="150" y="16"/>
                        </a:cubicBezTo>
                        <a:cubicBezTo>
                          <a:pt x="151" y="14"/>
                          <a:pt x="154" y="13"/>
                          <a:pt x="156" y="12"/>
                        </a:cubicBezTo>
                        <a:cubicBezTo>
                          <a:pt x="163" y="10"/>
                          <a:pt x="164" y="5"/>
                          <a:pt x="169" y="0"/>
                        </a:cubicBezTo>
                        <a:cubicBezTo>
                          <a:pt x="167" y="7"/>
                          <a:pt x="165" y="9"/>
                          <a:pt x="162" y="15"/>
                        </a:cubicBezTo>
                        <a:cubicBezTo>
                          <a:pt x="160" y="17"/>
                          <a:pt x="161" y="19"/>
                          <a:pt x="160" y="22"/>
                        </a:cubicBezTo>
                        <a:cubicBezTo>
                          <a:pt x="156" y="27"/>
                          <a:pt x="153" y="30"/>
                          <a:pt x="151" y="36"/>
                        </a:cubicBezTo>
                        <a:cubicBezTo>
                          <a:pt x="150" y="38"/>
                          <a:pt x="148" y="39"/>
                          <a:pt x="148" y="41"/>
                        </a:cubicBezTo>
                        <a:cubicBezTo>
                          <a:pt x="148" y="43"/>
                          <a:pt x="150" y="44"/>
                          <a:pt x="151" y="45"/>
                        </a:cubicBezTo>
                        <a:cubicBezTo>
                          <a:pt x="153" y="43"/>
                          <a:pt x="154" y="40"/>
                          <a:pt x="157" y="40"/>
                        </a:cubicBezTo>
                        <a:cubicBezTo>
                          <a:pt x="158" y="40"/>
                          <a:pt x="160" y="41"/>
                          <a:pt x="160" y="42"/>
                        </a:cubicBezTo>
                        <a:cubicBezTo>
                          <a:pt x="160" y="43"/>
                          <a:pt x="160" y="44"/>
                          <a:pt x="160" y="45"/>
                        </a:cubicBezTo>
                        <a:cubicBezTo>
                          <a:pt x="160" y="48"/>
                          <a:pt x="164" y="47"/>
                          <a:pt x="167" y="47"/>
                        </a:cubicBezTo>
                        <a:cubicBezTo>
                          <a:pt x="171" y="47"/>
                          <a:pt x="172" y="45"/>
                          <a:pt x="176" y="45"/>
                        </a:cubicBezTo>
                        <a:cubicBezTo>
                          <a:pt x="181" y="45"/>
                          <a:pt x="186" y="46"/>
                          <a:pt x="186" y="51"/>
                        </a:cubicBezTo>
                        <a:cubicBezTo>
                          <a:pt x="186" y="54"/>
                          <a:pt x="184" y="55"/>
                          <a:pt x="184" y="58"/>
                        </a:cubicBezTo>
                        <a:cubicBezTo>
                          <a:pt x="184" y="60"/>
                          <a:pt x="186" y="62"/>
                          <a:pt x="189" y="62"/>
                        </a:cubicBezTo>
                        <a:cubicBezTo>
                          <a:pt x="190" y="62"/>
                          <a:pt x="190" y="62"/>
                          <a:pt x="191" y="62"/>
                        </a:cubicBezTo>
                        <a:cubicBezTo>
                          <a:pt x="193" y="62"/>
                          <a:pt x="193" y="62"/>
                          <a:pt x="193" y="62"/>
                        </a:cubicBezTo>
                        <a:cubicBezTo>
                          <a:pt x="193" y="61"/>
                          <a:pt x="194" y="59"/>
                          <a:pt x="196" y="59"/>
                        </a:cubicBezTo>
                        <a:cubicBezTo>
                          <a:pt x="198" y="59"/>
                          <a:pt x="198" y="61"/>
                          <a:pt x="200" y="61"/>
                        </a:cubicBezTo>
                        <a:cubicBezTo>
                          <a:pt x="202" y="61"/>
                          <a:pt x="203" y="59"/>
                          <a:pt x="204" y="57"/>
                        </a:cubicBezTo>
                        <a:cubicBezTo>
                          <a:pt x="206" y="56"/>
                          <a:pt x="208" y="57"/>
                          <a:pt x="210" y="56"/>
                        </a:cubicBezTo>
                        <a:cubicBezTo>
                          <a:pt x="212" y="56"/>
                          <a:pt x="212" y="54"/>
                          <a:pt x="214" y="54"/>
                        </a:cubicBezTo>
                        <a:cubicBezTo>
                          <a:pt x="216" y="54"/>
                          <a:pt x="217" y="55"/>
                          <a:pt x="219" y="55"/>
                        </a:cubicBezTo>
                        <a:cubicBezTo>
                          <a:pt x="221" y="55"/>
                          <a:pt x="221" y="54"/>
                          <a:pt x="223" y="53"/>
                        </a:cubicBezTo>
                        <a:cubicBezTo>
                          <a:pt x="229" y="52"/>
                          <a:pt x="232" y="49"/>
                          <a:pt x="238" y="46"/>
                        </a:cubicBezTo>
                        <a:cubicBezTo>
                          <a:pt x="241" y="46"/>
                          <a:pt x="242" y="46"/>
                          <a:pt x="244" y="46"/>
                        </a:cubicBezTo>
                        <a:cubicBezTo>
                          <a:pt x="250" y="46"/>
                          <a:pt x="257" y="45"/>
                          <a:pt x="258" y="50"/>
                        </a:cubicBezTo>
                        <a:cubicBezTo>
                          <a:pt x="259" y="53"/>
                          <a:pt x="262" y="54"/>
                          <a:pt x="263" y="57"/>
                        </a:cubicBezTo>
                        <a:cubicBezTo>
                          <a:pt x="264" y="60"/>
                          <a:pt x="262" y="63"/>
                          <a:pt x="265" y="65"/>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32" name="Google Shape;132;p5"/>
                  <p:cNvSpPr/>
                  <p:nvPr/>
                </p:nvSpPr>
                <p:spPr>
                  <a:xfrm>
                    <a:off x="5800725" y="2652713"/>
                    <a:ext cx="388938" cy="557212"/>
                  </a:xfrm>
                  <a:custGeom>
                    <a:avLst/>
                    <a:gdLst/>
                    <a:ahLst/>
                    <a:cxnLst/>
                    <a:rect l="l" t="t" r="r" b="b"/>
                    <a:pathLst>
                      <a:path w="266" h="382" extrusionOk="0">
                        <a:moveTo>
                          <a:pt x="121" y="95"/>
                        </a:moveTo>
                        <a:cubicBezTo>
                          <a:pt x="122" y="98"/>
                          <a:pt x="124" y="99"/>
                          <a:pt x="124" y="101"/>
                        </a:cubicBezTo>
                        <a:cubicBezTo>
                          <a:pt x="124" y="105"/>
                          <a:pt x="121" y="106"/>
                          <a:pt x="118" y="109"/>
                        </a:cubicBezTo>
                        <a:cubicBezTo>
                          <a:pt x="115" y="112"/>
                          <a:pt x="113" y="114"/>
                          <a:pt x="111" y="118"/>
                        </a:cubicBezTo>
                        <a:cubicBezTo>
                          <a:pt x="110" y="120"/>
                          <a:pt x="108" y="121"/>
                          <a:pt x="108" y="123"/>
                        </a:cubicBezTo>
                        <a:cubicBezTo>
                          <a:pt x="108" y="125"/>
                          <a:pt x="112" y="126"/>
                          <a:pt x="112" y="129"/>
                        </a:cubicBezTo>
                        <a:cubicBezTo>
                          <a:pt x="112" y="134"/>
                          <a:pt x="104" y="133"/>
                          <a:pt x="102" y="138"/>
                        </a:cubicBezTo>
                        <a:cubicBezTo>
                          <a:pt x="101" y="143"/>
                          <a:pt x="98" y="145"/>
                          <a:pt x="93" y="146"/>
                        </a:cubicBezTo>
                        <a:cubicBezTo>
                          <a:pt x="93" y="146"/>
                          <a:pt x="93" y="146"/>
                          <a:pt x="93" y="146"/>
                        </a:cubicBezTo>
                        <a:cubicBezTo>
                          <a:pt x="91" y="146"/>
                          <a:pt x="89" y="144"/>
                          <a:pt x="87" y="144"/>
                        </a:cubicBezTo>
                        <a:cubicBezTo>
                          <a:pt x="84" y="144"/>
                          <a:pt x="83" y="146"/>
                          <a:pt x="80" y="146"/>
                        </a:cubicBezTo>
                        <a:cubicBezTo>
                          <a:pt x="80" y="147"/>
                          <a:pt x="80" y="147"/>
                          <a:pt x="80" y="147"/>
                        </a:cubicBezTo>
                        <a:cubicBezTo>
                          <a:pt x="80" y="149"/>
                          <a:pt x="81" y="149"/>
                          <a:pt x="81" y="151"/>
                        </a:cubicBezTo>
                        <a:cubicBezTo>
                          <a:pt x="81" y="154"/>
                          <a:pt x="81" y="156"/>
                          <a:pt x="79" y="157"/>
                        </a:cubicBezTo>
                        <a:cubicBezTo>
                          <a:pt x="78" y="158"/>
                          <a:pt x="76" y="158"/>
                          <a:pt x="75" y="160"/>
                        </a:cubicBezTo>
                        <a:cubicBezTo>
                          <a:pt x="75" y="161"/>
                          <a:pt x="75" y="162"/>
                          <a:pt x="75" y="163"/>
                        </a:cubicBezTo>
                        <a:cubicBezTo>
                          <a:pt x="74" y="166"/>
                          <a:pt x="72" y="167"/>
                          <a:pt x="70" y="169"/>
                        </a:cubicBezTo>
                        <a:cubicBezTo>
                          <a:pt x="69" y="168"/>
                          <a:pt x="68" y="167"/>
                          <a:pt x="67" y="166"/>
                        </a:cubicBezTo>
                        <a:cubicBezTo>
                          <a:pt x="65" y="171"/>
                          <a:pt x="61" y="173"/>
                          <a:pt x="55" y="173"/>
                        </a:cubicBezTo>
                        <a:cubicBezTo>
                          <a:pt x="53" y="173"/>
                          <a:pt x="52" y="171"/>
                          <a:pt x="49" y="171"/>
                        </a:cubicBezTo>
                        <a:cubicBezTo>
                          <a:pt x="46" y="171"/>
                          <a:pt x="45" y="174"/>
                          <a:pt x="42" y="176"/>
                        </a:cubicBezTo>
                        <a:cubicBezTo>
                          <a:pt x="40" y="177"/>
                          <a:pt x="39" y="176"/>
                          <a:pt x="38" y="177"/>
                        </a:cubicBezTo>
                        <a:cubicBezTo>
                          <a:pt x="36" y="179"/>
                          <a:pt x="37" y="181"/>
                          <a:pt x="36" y="183"/>
                        </a:cubicBezTo>
                        <a:cubicBezTo>
                          <a:pt x="33" y="187"/>
                          <a:pt x="31" y="189"/>
                          <a:pt x="31" y="193"/>
                        </a:cubicBezTo>
                        <a:cubicBezTo>
                          <a:pt x="31" y="195"/>
                          <a:pt x="33" y="196"/>
                          <a:pt x="33" y="198"/>
                        </a:cubicBezTo>
                        <a:cubicBezTo>
                          <a:pt x="33" y="200"/>
                          <a:pt x="30" y="200"/>
                          <a:pt x="30" y="203"/>
                        </a:cubicBezTo>
                        <a:cubicBezTo>
                          <a:pt x="30" y="209"/>
                          <a:pt x="30" y="209"/>
                          <a:pt x="30" y="209"/>
                        </a:cubicBezTo>
                        <a:cubicBezTo>
                          <a:pt x="30" y="211"/>
                          <a:pt x="32" y="212"/>
                          <a:pt x="32" y="214"/>
                        </a:cubicBezTo>
                        <a:cubicBezTo>
                          <a:pt x="32" y="216"/>
                          <a:pt x="29" y="217"/>
                          <a:pt x="29" y="219"/>
                        </a:cubicBezTo>
                        <a:cubicBezTo>
                          <a:pt x="29" y="222"/>
                          <a:pt x="34" y="222"/>
                          <a:pt x="34" y="226"/>
                        </a:cubicBezTo>
                        <a:cubicBezTo>
                          <a:pt x="34" y="229"/>
                          <a:pt x="34" y="232"/>
                          <a:pt x="32" y="235"/>
                        </a:cubicBezTo>
                        <a:cubicBezTo>
                          <a:pt x="31" y="237"/>
                          <a:pt x="29" y="236"/>
                          <a:pt x="27" y="237"/>
                        </a:cubicBezTo>
                        <a:cubicBezTo>
                          <a:pt x="25" y="238"/>
                          <a:pt x="25" y="241"/>
                          <a:pt x="24" y="243"/>
                        </a:cubicBezTo>
                        <a:cubicBezTo>
                          <a:pt x="24" y="246"/>
                          <a:pt x="21" y="246"/>
                          <a:pt x="21" y="249"/>
                        </a:cubicBezTo>
                        <a:cubicBezTo>
                          <a:pt x="21" y="251"/>
                          <a:pt x="23" y="253"/>
                          <a:pt x="23" y="255"/>
                        </a:cubicBezTo>
                        <a:cubicBezTo>
                          <a:pt x="23" y="258"/>
                          <a:pt x="21" y="259"/>
                          <a:pt x="20" y="262"/>
                        </a:cubicBezTo>
                        <a:cubicBezTo>
                          <a:pt x="20" y="264"/>
                          <a:pt x="17" y="264"/>
                          <a:pt x="16" y="266"/>
                        </a:cubicBezTo>
                        <a:cubicBezTo>
                          <a:pt x="11" y="271"/>
                          <a:pt x="12" y="276"/>
                          <a:pt x="7" y="281"/>
                        </a:cubicBezTo>
                        <a:cubicBezTo>
                          <a:pt x="5" y="282"/>
                          <a:pt x="2" y="283"/>
                          <a:pt x="3" y="285"/>
                        </a:cubicBezTo>
                        <a:cubicBezTo>
                          <a:pt x="0" y="297"/>
                          <a:pt x="0" y="297"/>
                          <a:pt x="0" y="297"/>
                        </a:cubicBezTo>
                        <a:cubicBezTo>
                          <a:pt x="0" y="297"/>
                          <a:pt x="0" y="297"/>
                          <a:pt x="0" y="297"/>
                        </a:cubicBezTo>
                        <a:cubicBezTo>
                          <a:pt x="0" y="298"/>
                          <a:pt x="0" y="298"/>
                          <a:pt x="0" y="298"/>
                        </a:cubicBezTo>
                        <a:cubicBezTo>
                          <a:pt x="0" y="301"/>
                          <a:pt x="1" y="303"/>
                          <a:pt x="1" y="306"/>
                        </a:cubicBezTo>
                        <a:cubicBezTo>
                          <a:pt x="1" y="308"/>
                          <a:pt x="0" y="312"/>
                          <a:pt x="3" y="312"/>
                        </a:cubicBezTo>
                        <a:cubicBezTo>
                          <a:pt x="6" y="312"/>
                          <a:pt x="7" y="311"/>
                          <a:pt x="10" y="310"/>
                        </a:cubicBezTo>
                        <a:cubicBezTo>
                          <a:pt x="10" y="312"/>
                          <a:pt x="11" y="314"/>
                          <a:pt x="12" y="315"/>
                        </a:cubicBezTo>
                        <a:cubicBezTo>
                          <a:pt x="14" y="315"/>
                          <a:pt x="14" y="315"/>
                          <a:pt x="14" y="315"/>
                        </a:cubicBezTo>
                        <a:cubicBezTo>
                          <a:pt x="16" y="315"/>
                          <a:pt x="16" y="316"/>
                          <a:pt x="16" y="318"/>
                        </a:cubicBezTo>
                        <a:cubicBezTo>
                          <a:pt x="16" y="323"/>
                          <a:pt x="16" y="323"/>
                          <a:pt x="16" y="323"/>
                        </a:cubicBezTo>
                        <a:cubicBezTo>
                          <a:pt x="16" y="326"/>
                          <a:pt x="17" y="327"/>
                          <a:pt x="17" y="330"/>
                        </a:cubicBezTo>
                        <a:cubicBezTo>
                          <a:pt x="19" y="330"/>
                          <a:pt x="21" y="330"/>
                          <a:pt x="21" y="332"/>
                        </a:cubicBezTo>
                        <a:cubicBezTo>
                          <a:pt x="21" y="334"/>
                          <a:pt x="19" y="335"/>
                          <a:pt x="19" y="338"/>
                        </a:cubicBezTo>
                        <a:cubicBezTo>
                          <a:pt x="19" y="340"/>
                          <a:pt x="21" y="343"/>
                          <a:pt x="23" y="343"/>
                        </a:cubicBezTo>
                        <a:cubicBezTo>
                          <a:pt x="25" y="343"/>
                          <a:pt x="26" y="341"/>
                          <a:pt x="28" y="341"/>
                        </a:cubicBezTo>
                        <a:cubicBezTo>
                          <a:pt x="31" y="341"/>
                          <a:pt x="30" y="345"/>
                          <a:pt x="31" y="347"/>
                        </a:cubicBezTo>
                        <a:cubicBezTo>
                          <a:pt x="32" y="349"/>
                          <a:pt x="34" y="349"/>
                          <a:pt x="36" y="351"/>
                        </a:cubicBezTo>
                        <a:cubicBezTo>
                          <a:pt x="36" y="353"/>
                          <a:pt x="36" y="354"/>
                          <a:pt x="37" y="356"/>
                        </a:cubicBezTo>
                        <a:cubicBezTo>
                          <a:pt x="38" y="358"/>
                          <a:pt x="41" y="357"/>
                          <a:pt x="41" y="360"/>
                        </a:cubicBezTo>
                        <a:cubicBezTo>
                          <a:pt x="41" y="363"/>
                          <a:pt x="39" y="365"/>
                          <a:pt x="39" y="368"/>
                        </a:cubicBezTo>
                        <a:cubicBezTo>
                          <a:pt x="39" y="370"/>
                          <a:pt x="42" y="371"/>
                          <a:pt x="43" y="373"/>
                        </a:cubicBezTo>
                        <a:cubicBezTo>
                          <a:pt x="44" y="376"/>
                          <a:pt x="42" y="382"/>
                          <a:pt x="46" y="382"/>
                        </a:cubicBezTo>
                        <a:cubicBezTo>
                          <a:pt x="52" y="382"/>
                          <a:pt x="53" y="376"/>
                          <a:pt x="57" y="372"/>
                        </a:cubicBezTo>
                        <a:cubicBezTo>
                          <a:pt x="60" y="369"/>
                          <a:pt x="65" y="373"/>
                          <a:pt x="68" y="370"/>
                        </a:cubicBezTo>
                        <a:cubicBezTo>
                          <a:pt x="69" y="369"/>
                          <a:pt x="69" y="367"/>
                          <a:pt x="70" y="366"/>
                        </a:cubicBezTo>
                        <a:cubicBezTo>
                          <a:pt x="73" y="364"/>
                          <a:pt x="75" y="365"/>
                          <a:pt x="77" y="363"/>
                        </a:cubicBezTo>
                        <a:cubicBezTo>
                          <a:pt x="78" y="361"/>
                          <a:pt x="77" y="360"/>
                          <a:pt x="78" y="358"/>
                        </a:cubicBezTo>
                        <a:cubicBezTo>
                          <a:pt x="80" y="355"/>
                          <a:pt x="82" y="354"/>
                          <a:pt x="82" y="351"/>
                        </a:cubicBezTo>
                        <a:cubicBezTo>
                          <a:pt x="82" y="348"/>
                          <a:pt x="79" y="347"/>
                          <a:pt x="79" y="344"/>
                        </a:cubicBezTo>
                        <a:cubicBezTo>
                          <a:pt x="79" y="341"/>
                          <a:pt x="82" y="341"/>
                          <a:pt x="85" y="339"/>
                        </a:cubicBezTo>
                        <a:cubicBezTo>
                          <a:pt x="89" y="337"/>
                          <a:pt x="91" y="335"/>
                          <a:pt x="91" y="331"/>
                        </a:cubicBezTo>
                        <a:cubicBezTo>
                          <a:pt x="98" y="331"/>
                          <a:pt x="100" y="325"/>
                          <a:pt x="106" y="323"/>
                        </a:cubicBezTo>
                        <a:cubicBezTo>
                          <a:pt x="110" y="322"/>
                          <a:pt x="113" y="320"/>
                          <a:pt x="117" y="317"/>
                        </a:cubicBezTo>
                        <a:cubicBezTo>
                          <a:pt x="118" y="315"/>
                          <a:pt x="121" y="315"/>
                          <a:pt x="121" y="313"/>
                        </a:cubicBezTo>
                        <a:cubicBezTo>
                          <a:pt x="121" y="309"/>
                          <a:pt x="119" y="307"/>
                          <a:pt x="119" y="304"/>
                        </a:cubicBezTo>
                        <a:cubicBezTo>
                          <a:pt x="119" y="303"/>
                          <a:pt x="120" y="302"/>
                          <a:pt x="120" y="301"/>
                        </a:cubicBezTo>
                        <a:cubicBezTo>
                          <a:pt x="123" y="298"/>
                          <a:pt x="122" y="295"/>
                          <a:pt x="125" y="292"/>
                        </a:cubicBezTo>
                        <a:cubicBezTo>
                          <a:pt x="126" y="290"/>
                          <a:pt x="128" y="291"/>
                          <a:pt x="130" y="290"/>
                        </a:cubicBezTo>
                        <a:cubicBezTo>
                          <a:pt x="133" y="289"/>
                          <a:pt x="133" y="286"/>
                          <a:pt x="134" y="284"/>
                        </a:cubicBezTo>
                        <a:cubicBezTo>
                          <a:pt x="136" y="282"/>
                          <a:pt x="139" y="282"/>
                          <a:pt x="141" y="279"/>
                        </a:cubicBezTo>
                        <a:cubicBezTo>
                          <a:pt x="142" y="278"/>
                          <a:pt x="142" y="277"/>
                          <a:pt x="143" y="277"/>
                        </a:cubicBezTo>
                        <a:cubicBezTo>
                          <a:pt x="144" y="277"/>
                          <a:pt x="144" y="278"/>
                          <a:pt x="145" y="278"/>
                        </a:cubicBezTo>
                        <a:cubicBezTo>
                          <a:pt x="148" y="278"/>
                          <a:pt x="149" y="274"/>
                          <a:pt x="151" y="272"/>
                        </a:cubicBezTo>
                        <a:cubicBezTo>
                          <a:pt x="153" y="270"/>
                          <a:pt x="155" y="270"/>
                          <a:pt x="157" y="268"/>
                        </a:cubicBezTo>
                        <a:cubicBezTo>
                          <a:pt x="160" y="266"/>
                          <a:pt x="158" y="263"/>
                          <a:pt x="160" y="260"/>
                        </a:cubicBezTo>
                        <a:cubicBezTo>
                          <a:pt x="161" y="258"/>
                          <a:pt x="164" y="257"/>
                          <a:pt x="167" y="256"/>
                        </a:cubicBezTo>
                        <a:cubicBezTo>
                          <a:pt x="168" y="258"/>
                          <a:pt x="169" y="259"/>
                          <a:pt x="170" y="261"/>
                        </a:cubicBezTo>
                        <a:cubicBezTo>
                          <a:pt x="170" y="262"/>
                          <a:pt x="170" y="265"/>
                          <a:pt x="172" y="265"/>
                        </a:cubicBezTo>
                        <a:cubicBezTo>
                          <a:pt x="175" y="265"/>
                          <a:pt x="175" y="262"/>
                          <a:pt x="177" y="261"/>
                        </a:cubicBezTo>
                        <a:cubicBezTo>
                          <a:pt x="181" y="260"/>
                          <a:pt x="183" y="260"/>
                          <a:pt x="188" y="260"/>
                        </a:cubicBezTo>
                        <a:cubicBezTo>
                          <a:pt x="191" y="259"/>
                          <a:pt x="192" y="258"/>
                          <a:pt x="196" y="258"/>
                        </a:cubicBezTo>
                        <a:cubicBezTo>
                          <a:pt x="199" y="258"/>
                          <a:pt x="200" y="260"/>
                          <a:pt x="204" y="260"/>
                        </a:cubicBezTo>
                        <a:cubicBezTo>
                          <a:pt x="206" y="260"/>
                          <a:pt x="207" y="260"/>
                          <a:pt x="209" y="260"/>
                        </a:cubicBezTo>
                        <a:cubicBezTo>
                          <a:pt x="213" y="260"/>
                          <a:pt x="213" y="264"/>
                          <a:pt x="215" y="267"/>
                        </a:cubicBezTo>
                        <a:cubicBezTo>
                          <a:pt x="215" y="267"/>
                          <a:pt x="215" y="267"/>
                          <a:pt x="215" y="267"/>
                        </a:cubicBezTo>
                        <a:cubicBezTo>
                          <a:pt x="216" y="265"/>
                          <a:pt x="217" y="262"/>
                          <a:pt x="219" y="260"/>
                        </a:cubicBezTo>
                        <a:cubicBezTo>
                          <a:pt x="221" y="256"/>
                          <a:pt x="223" y="255"/>
                          <a:pt x="226" y="252"/>
                        </a:cubicBezTo>
                        <a:cubicBezTo>
                          <a:pt x="230" y="250"/>
                          <a:pt x="229" y="246"/>
                          <a:pt x="232" y="243"/>
                        </a:cubicBezTo>
                        <a:cubicBezTo>
                          <a:pt x="237" y="238"/>
                          <a:pt x="239" y="234"/>
                          <a:pt x="242" y="228"/>
                        </a:cubicBezTo>
                        <a:cubicBezTo>
                          <a:pt x="244" y="224"/>
                          <a:pt x="248" y="222"/>
                          <a:pt x="250" y="218"/>
                        </a:cubicBezTo>
                        <a:cubicBezTo>
                          <a:pt x="249" y="218"/>
                          <a:pt x="248" y="219"/>
                          <a:pt x="247" y="219"/>
                        </a:cubicBezTo>
                        <a:cubicBezTo>
                          <a:pt x="243" y="219"/>
                          <a:pt x="241" y="219"/>
                          <a:pt x="238" y="218"/>
                        </a:cubicBezTo>
                        <a:cubicBezTo>
                          <a:pt x="236" y="218"/>
                          <a:pt x="236" y="216"/>
                          <a:pt x="234" y="216"/>
                        </a:cubicBezTo>
                        <a:cubicBezTo>
                          <a:pt x="234" y="216"/>
                          <a:pt x="233" y="216"/>
                          <a:pt x="233" y="216"/>
                        </a:cubicBezTo>
                        <a:cubicBezTo>
                          <a:pt x="233" y="218"/>
                          <a:pt x="233" y="219"/>
                          <a:pt x="232" y="219"/>
                        </a:cubicBezTo>
                        <a:cubicBezTo>
                          <a:pt x="231" y="218"/>
                          <a:pt x="228" y="218"/>
                          <a:pt x="228" y="216"/>
                        </a:cubicBezTo>
                        <a:cubicBezTo>
                          <a:pt x="228" y="214"/>
                          <a:pt x="228" y="213"/>
                          <a:pt x="229" y="213"/>
                        </a:cubicBezTo>
                        <a:cubicBezTo>
                          <a:pt x="231" y="213"/>
                          <a:pt x="231" y="214"/>
                          <a:pt x="232" y="214"/>
                        </a:cubicBezTo>
                        <a:cubicBezTo>
                          <a:pt x="232" y="212"/>
                          <a:pt x="231" y="211"/>
                          <a:pt x="231" y="208"/>
                        </a:cubicBezTo>
                        <a:cubicBezTo>
                          <a:pt x="231" y="197"/>
                          <a:pt x="231" y="197"/>
                          <a:pt x="231" y="197"/>
                        </a:cubicBezTo>
                        <a:cubicBezTo>
                          <a:pt x="231" y="191"/>
                          <a:pt x="229" y="188"/>
                          <a:pt x="227" y="183"/>
                        </a:cubicBezTo>
                        <a:cubicBezTo>
                          <a:pt x="221" y="173"/>
                          <a:pt x="210" y="170"/>
                          <a:pt x="210" y="159"/>
                        </a:cubicBezTo>
                        <a:cubicBezTo>
                          <a:pt x="210" y="150"/>
                          <a:pt x="213" y="145"/>
                          <a:pt x="218" y="138"/>
                        </a:cubicBezTo>
                        <a:cubicBezTo>
                          <a:pt x="220" y="136"/>
                          <a:pt x="223" y="135"/>
                          <a:pt x="223" y="131"/>
                        </a:cubicBezTo>
                        <a:cubicBezTo>
                          <a:pt x="223" y="127"/>
                          <a:pt x="223" y="127"/>
                          <a:pt x="223" y="127"/>
                        </a:cubicBezTo>
                        <a:cubicBezTo>
                          <a:pt x="223" y="128"/>
                          <a:pt x="223" y="128"/>
                          <a:pt x="223" y="128"/>
                        </a:cubicBezTo>
                        <a:cubicBezTo>
                          <a:pt x="224" y="129"/>
                          <a:pt x="224" y="131"/>
                          <a:pt x="226" y="131"/>
                        </a:cubicBezTo>
                        <a:cubicBezTo>
                          <a:pt x="227" y="131"/>
                          <a:pt x="228" y="130"/>
                          <a:pt x="230" y="129"/>
                        </a:cubicBezTo>
                        <a:cubicBezTo>
                          <a:pt x="230" y="130"/>
                          <a:pt x="230" y="130"/>
                          <a:pt x="230" y="130"/>
                        </a:cubicBezTo>
                        <a:cubicBezTo>
                          <a:pt x="228" y="133"/>
                          <a:pt x="225" y="134"/>
                          <a:pt x="224" y="138"/>
                        </a:cubicBezTo>
                        <a:cubicBezTo>
                          <a:pt x="225" y="138"/>
                          <a:pt x="225" y="138"/>
                          <a:pt x="225" y="138"/>
                        </a:cubicBezTo>
                        <a:cubicBezTo>
                          <a:pt x="229" y="137"/>
                          <a:pt x="231" y="137"/>
                          <a:pt x="234" y="135"/>
                        </a:cubicBezTo>
                        <a:cubicBezTo>
                          <a:pt x="236" y="134"/>
                          <a:pt x="235" y="132"/>
                          <a:pt x="237" y="132"/>
                        </a:cubicBezTo>
                        <a:cubicBezTo>
                          <a:pt x="239" y="130"/>
                          <a:pt x="242" y="130"/>
                          <a:pt x="242" y="127"/>
                        </a:cubicBezTo>
                        <a:cubicBezTo>
                          <a:pt x="242" y="126"/>
                          <a:pt x="241" y="126"/>
                          <a:pt x="241" y="125"/>
                        </a:cubicBezTo>
                        <a:cubicBezTo>
                          <a:pt x="244" y="119"/>
                          <a:pt x="251" y="118"/>
                          <a:pt x="253" y="111"/>
                        </a:cubicBezTo>
                        <a:cubicBezTo>
                          <a:pt x="254" y="108"/>
                          <a:pt x="258" y="108"/>
                          <a:pt x="258" y="105"/>
                        </a:cubicBezTo>
                        <a:cubicBezTo>
                          <a:pt x="260" y="105"/>
                          <a:pt x="264" y="105"/>
                          <a:pt x="264" y="102"/>
                        </a:cubicBezTo>
                        <a:cubicBezTo>
                          <a:pt x="264" y="100"/>
                          <a:pt x="262" y="99"/>
                          <a:pt x="262" y="97"/>
                        </a:cubicBezTo>
                        <a:cubicBezTo>
                          <a:pt x="262" y="91"/>
                          <a:pt x="265" y="89"/>
                          <a:pt x="266" y="84"/>
                        </a:cubicBezTo>
                        <a:cubicBezTo>
                          <a:pt x="264" y="86"/>
                          <a:pt x="262" y="86"/>
                          <a:pt x="260" y="88"/>
                        </a:cubicBezTo>
                        <a:cubicBezTo>
                          <a:pt x="259" y="89"/>
                          <a:pt x="259" y="90"/>
                          <a:pt x="257" y="90"/>
                        </a:cubicBezTo>
                        <a:cubicBezTo>
                          <a:pt x="255" y="90"/>
                          <a:pt x="254" y="88"/>
                          <a:pt x="252" y="87"/>
                        </a:cubicBezTo>
                        <a:cubicBezTo>
                          <a:pt x="251" y="88"/>
                          <a:pt x="251" y="89"/>
                          <a:pt x="251" y="90"/>
                        </a:cubicBezTo>
                        <a:cubicBezTo>
                          <a:pt x="251" y="92"/>
                          <a:pt x="252" y="93"/>
                          <a:pt x="253" y="93"/>
                        </a:cubicBezTo>
                        <a:cubicBezTo>
                          <a:pt x="254" y="93"/>
                          <a:pt x="254" y="91"/>
                          <a:pt x="256" y="91"/>
                        </a:cubicBezTo>
                        <a:cubicBezTo>
                          <a:pt x="256" y="91"/>
                          <a:pt x="256" y="92"/>
                          <a:pt x="256" y="92"/>
                        </a:cubicBezTo>
                        <a:cubicBezTo>
                          <a:pt x="256" y="92"/>
                          <a:pt x="256" y="92"/>
                          <a:pt x="256" y="93"/>
                        </a:cubicBezTo>
                        <a:cubicBezTo>
                          <a:pt x="256" y="93"/>
                          <a:pt x="256" y="94"/>
                          <a:pt x="256" y="94"/>
                        </a:cubicBezTo>
                        <a:cubicBezTo>
                          <a:pt x="259" y="94"/>
                          <a:pt x="259" y="94"/>
                          <a:pt x="259" y="94"/>
                        </a:cubicBezTo>
                        <a:cubicBezTo>
                          <a:pt x="260" y="94"/>
                          <a:pt x="260" y="93"/>
                          <a:pt x="261" y="93"/>
                        </a:cubicBezTo>
                        <a:cubicBezTo>
                          <a:pt x="261" y="95"/>
                          <a:pt x="261" y="96"/>
                          <a:pt x="260" y="97"/>
                        </a:cubicBezTo>
                        <a:cubicBezTo>
                          <a:pt x="259" y="100"/>
                          <a:pt x="257" y="99"/>
                          <a:pt x="254" y="99"/>
                        </a:cubicBezTo>
                        <a:cubicBezTo>
                          <a:pt x="254" y="99"/>
                          <a:pt x="254" y="98"/>
                          <a:pt x="253" y="97"/>
                        </a:cubicBezTo>
                        <a:cubicBezTo>
                          <a:pt x="251" y="96"/>
                          <a:pt x="249" y="97"/>
                          <a:pt x="247" y="96"/>
                        </a:cubicBezTo>
                        <a:cubicBezTo>
                          <a:pt x="246" y="96"/>
                          <a:pt x="246" y="96"/>
                          <a:pt x="246" y="97"/>
                        </a:cubicBezTo>
                        <a:cubicBezTo>
                          <a:pt x="246" y="98"/>
                          <a:pt x="247" y="99"/>
                          <a:pt x="247" y="100"/>
                        </a:cubicBezTo>
                        <a:cubicBezTo>
                          <a:pt x="247" y="101"/>
                          <a:pt x="246" y="101"/>
                          <a:pt x="246" y="101"/>
                        </a:cubicBezTo>
                        <a:cubicBezTo>
                          <a:pt x="244" y="101"/>
                          <a:pt x="242" y="100"/>
                          <a:pt x="242" y="99"/>
                        </a:cubicBezTo>
                        <a:cubicBezTo>
                          <a:pt x="241" y="99"/>
                          <a:pt x="241" y="99"/>
                          <a:pt x="241" y="99"/>
                        </a:cubicBezTo>
                        <a:cubicBezTo>
                          <a:pt x="241" y="101"/>
                          <a:pt x="241" y="102"/>
                          <a:pt x="241" y="103"/>
                        </a:cubicBezTo>
                        <a:cubicBezTo>
                          <a:pt x="242" y="103"/>
                          <a:pt x="243" y="103"/>
                          <a:pt x="244" y="104"/>
                        </a:cubicBezTo>
                        <a:cubicBezTo>
                          <a:pt x="239" y="109"/>
                          <a:pt x="231" y="108"/>
                          <a:pt x="230" y="114"/>
                        </a:cubicBezTo>
                        <a:cubicBezTo>
                          <a:pt x="228" y="114"/>
                          <a:pt x="228" y="113"/>
                          <a:pt x="227" y="113"/>
                        </a:cubicBezTo>
                        <a:cubicBezTo>
                          <a:pt x="216" y="113"/>
                          <a:pt x="212" y="120"/>
                          <a:pt x="201" y="120"/>
                        </a:cubicBezTo>
                        <a:cubicBezTo>
                          <a:pt x="195" y="120"/>
                          <a:pt x="195" y="120"/>
                          <a:pt x="195" y="120"/>
                        </a:cubicBezTo>
                        <a:cubicBezTo>
                          <a:pt x="200" y="115"/>
                          <a:pt x="205" y="113"/>
                          <a:pt x="212" y="113"/>
                        </a:cubicBezTo>
                        <a:cubicBezTo>
                          <a:pt x="215" y="112"/>
                          <a:pt x="216" y="110"/>
                          <a:pt x="218" y="110"/>
                        </a:cubicBezTo>
                        <a:cubicBezTo>
                          <a:pt x="219" y="110"/>
                          <a:pt x="220" y="111"/>
                          <a:pt x="222" y="111"/>
                        </a:cubicBezTo>
                        <a:cubicBezTo>
                          <a:pt x="222" y="111"/>
                          <a:pt x="223" y="111"/>
                          <a:pt x="223" y="111"/>
                        </a:cubicBezTo>
                        <a:cubicBezTo>
                          <a:pt x="224" y="109"/>
                          <a:pt x="225" y="106"/>
                          <a:pt x="228" y="106"/>
                        </a:cubicBezTo>
                        <a:cubicBezTo>
                          <a:pt x="228" y="106"/>
                          <a:pt x="229" y="107"/>
                          <a:pt x="229" y="107"/>
                        </a:cubicBezTo>
                        <a:cubicBezTo>
                          <a:pt x="229" y="105"/>
                          <a:pt x="229" y="105"/>
                          <a:pt x="229" y="105"/>
                        </a:cubicBezTo>
                        <a:cubicBezTo>
                          <a:pt x="229" y="105"/>
                          <a:pt x="229" y="104"/>
                          <a:pt x="229" y="104"/>
                        </a:cubicBezTo>
                        <a:cubicBezTo>
                          <a:pt x="229" y="103"/>
                          <a:pt x="229" y="103"/>
                          <a:pt x="229" y="102"/>
                        </a:cubicBezTo>
                        <a:cubicBezTo>
                          <a:pt x="231" y="102"/>
                          <a:pt x="231" y="102"/>
                          <a:pt x="231" y="102"/>
                        </a:cubicBezTo>
                        <a:cubicBezTo>
                          <a:pt x="232" y="102"/>
                          <a:pt x="232" y="103"/>
                          <a:pt x="233" y="103"/>
                        </a:cubicBezTo>
                        <a:cubicBezTo>
                          <a:pt x="234" y="103"/>
                          <a:pt x="234" y="101"/>
                          <a:pt x="234" y="100"/>
                        </a:cubicBezTo>
                        <a:cubicBezTo>
                          <a:pt x="234" y="98"/>
                          <a:pt x="232" y="97"/>
                          <a:pt x="231" y="95"/>
                        </a:cubicBezTo>
                        <a:cubicBezTo>
                          <a:pt x="230" y="94"/>
                          <a:pt x="231" y="93"/>
                          <a:pt x="231" y="91"/>
                        </a:cubicBezTo>
                        <a:cubicBezTo>
                          <a:pt x="230" y="89"/>
                          <a:pt x="229" y="89"/>
                          <a:pt x="228" y="87"/>
                        </a:cubicBezTo>
                        <a:cubicBezTo>
                          <a:pt x="228" y="87"/>
                          <a:pt x="229" y="88"/>
                          <a:pt x="229" y="88"/>
                        </a:cubicBezTo>
                        <a:cubicBezTo>
                          <a:pt x="231" y="88"/>
                          <a:pt x="232" y="87"/>
                          <a:pt x="234" y="87"/>
                        </a:cubicBezTo>
                        <a:cubicBezTo>
                          <a:pt x="234" y="86"/>
                          <a:pt x="234" y="85"/>
                          <a:pt x="234" y="84"/>
                        </a:cubicBezTo>
                        <a:cubicBezTo>
                          <a:pt x="234" y="84"/>
                          <a:pt x="235" y="84"/>
                          <a:pt x="235" y="84"/>
                        </a:cubicBezTo>
                        <a:cubicBezTo>
                          <a:pt x="235" y="87"/>
                          <a:pt x="234" y="92"/>
                          <a:pt x="237" y="92"/>
                        </a:cubicBezTo>
                        <a:cubicBezTo>
                          <a:pt x="238" y="92"/>
                          <a:pt x="238" y="91"/>
                          <a:pt x="239" y="91"/>
                        </a:cubicBezTo>
                        <a:cubicBezTo>
                          <a:pt x="239" y="90"/>
                          <a:pt x="239" y="89"/>
                          <a:pt x="239" y="88"/>
                        </a:cubicBezTo>
                        <a:cubicBezTo>
                          <a:pt x="240" y="89"/>
                          <a:pt x="241" y="89"/>
                          <a:pt x="243" y="89"/>
                        </a:cubicBezTo>
                        <a:cubicBezTo>
                          <a:pt x="243" y="87"/>
                          <a:pt x="243" y="87"/>
                          <a:pt x="243" y="87"/>
                        </a:cubicBezTo>
                        <a:cubicBezTo>
                          <a:pt x="243" y="87"/>
                          <a:pt x="242" y="86"/>
                          <a:pt x="242" y="86"/>
                        </a:cubicBezTo>
                        <a:cubicBezTo>
                          <a:pt x="242" y="84"/>
                          <a:pt x="244" y="83"/>
                          <a:pt x="244" y="81"/>
                        </a:cubicBezTo>
                        <a:cubicBezTo>
                          <a:pt x="245" y="81"/>
                          <a:pt x="245" y="81"/>
                          <a:pt x="245" y="81"/>
                        </a:cubicBezTo>
                        <a:cubicBezTo>
                          <a:pt x="246" y="82"/>
                          <a:pt x="247" y="84"/>
                          <a:pt x="248" y="84"/>
                        </a:cubicBezTo>
                        <a:cubicBezTo>
                          <a:pt x="249" y="84"/>
                          <a:pt x="249" y="84"/>
                          <a:pt x="249" y="84"/>
                        </a:cubicBezTo>
                        <a:cubicBezTo>
                          <a:pt x="249" y="81"/>
                          <a:pt x="247" y="81"/>
                          <a:pt x="247" y="78"/>
                        </a:cubicBezTo>
                        <a:cubicBezTo>
                          <a:pt x="247" y="72"/>
                          <a:pt x="254" y="70"/>
                          <a:pt x="254" y="64"/>
                        </a:cubicBezTo>
                        <a:cubicBezTo>
                          <a:pt x="254" y="64"/>
                          <a:pt x="253" y="63"/>
                          <a:pt x="253" y="63"/>
                        </a:cubicBezTo>
                        <a:cubicBezTo>
                          <a:pt x="252" y="64"/>
                          <a:pt x="252" y="66"/>
                          <a:pt x="250" y="67"/>
                        </a:cubicBezTo>
                        <a:cubicBezTo>
                          <a:pt x="246" y="69"/>
                          <a:pt x="243" y="70"/>
                          <a:pt x="240" y="73"/>
                        </a:cubicBezTo>
                        <a:cubicBezTo>
                          <a:pt x="239" y="75"/>
                          <a:pt x="240" y="77"/>
                          <a:pt x="238" y="77"/>
                        </a:cubicBezTo>
                        <a:cubicBezTo>
                          <a:pt x="235" y="77"/>
                          <a:pt x="235" y="77"/>
                          <a:pt x="235" y="77"/>
                        </a:cubicBezTo>
                        <a:cubicBezTo>
                          <a:pt x="234" y="76"/>
                          <a:pt x="234" y="74"/>
                          <a:pt x="232" y="73"/>
                        </a:cubicBezTo>
                        <a:cubicBezTo>
                          <a:pt x="232" y="73"/>
                          <a:pt x="232" y="73"/>
                          <a:pt x="232" y="73"/>
                        </a:cubicBezTo>
                        <a:cubicBezTo>
                          <a:pt x="234" y="72"/>
                          <a:pt x="236" y="72"/>
                          <a:pt x="236" y="70"/>
                        </a:cubicBezTo>
                        <a:cubicBezTo>
                          <a:pt x="236" y="68"/>
                          <a:pt x="236" y="67"/>
                          <a:pt x="237" y="65"/>
                        </a:cubicBezTo>
                        <a:cubicBezTo>
                          <a:pt x="238" y="64"/>
                          <a:pt x="240" y="64"/>
                          <a:pt x="240" y="62"/>
                        </a:cubicBezTo>
                        <a:cubicBezTo>
                          <a:pt x="240" y="61"/>
                          <a:pt x="240" y="61"/>
                          <a:pt x="240" y="61"/>
                        </a:cubicBezTo>
                        <a:cubicBezTo>
                          <a:pt x="234" y="65"/>
                          <a:pt x="234" y="65"/>
                          <a:pt x="234" y="65"/>
                        </a:cubicBezTo>
                        <a:cubicBezTo>
                          <a:pt x="233" y="65"/>
                          <a:pt x="233" y="65"/>
                          <a:pt x="233" y="65"/>
                        </a:cubicBezTo>
                        <a:cubicBezTo>
                          <a:pt x="233" y="60"/>
                          <a:pt x="233" y="60"/>
                          <a:pt x="233" y="60"/>
                        </a:cubicBezTo>
                        <a:cubicBezTo>
                          <a:pt x="233" y="58"/>
                          <a:pt x="232" y="56"/>
                          <a:pt x="230" y="56"/>
                        </a:cubicBezTo>
                        <a:cubicBezTo>
                          <a:pt x="228" y="56"/>
                          <a:pt x="227" y="59"/>
                          <a:pt x="227" y="61"/>
                        </a:cubicBezTo>
                        <a:cubicBezTo>
                          <a:pt x="227" y="63"/>
                          <a:pt x="228" y="63"/>
                          <a:pt x="228" y="65"/>
                        </a:cubicBezTo>
                        <a:cubicBezTo>
                          <a:pt x="228" y="66"/>
                          <a:pt x="227" y="68"/>
                          <a:pt x="226" y="68"/>
                        </a:cubicBezTo>
                        <a:cubicBezTo>
                          <a:pt x="223" y="68"/>
                          <a:pt x="222" y="64"/>
                          <a:pt x="220" y="61"/>
                        </a:cubicBezTo>
                        <a:cubicBezTo>
                          <a:pt x="219" y="64"/>
                          <a:pt x="219" y="66"/>
                          <a:pt x="218" y="69"/>
                        </a:cubicBezTo>
                        <a:cubicBezTo>
                          <a:pt x="218" y="68"/>
                          <a:pt x="218" y="68"/>
                          <a:pt x="218" y="68"/>
                        </a:cubicBezTo>
                        <a:cubicBezTo>
                          <a:pt x="217" y="65"/>
                          <a:pt x="216" y="64"/>
                          <a:pt x="216" y="61"/>
                        </a:cubicBezTo>
                        <a:cubicBezTo>
                          <a:pt x="216" y="57"/>
                          <a:pt x="217" y="56"/>
                          <a:pt x="217" y="52"/>
                        </a:cubicBezTo>
                        <a:cubicBezTo>
                          <a:pt x="215" y="52"/>
                          <a:pt x="214" y="52"/>
                          <a:pt x="212" y="52"/>
                        </a:cubicBezTo>
                        <a:cubicBezTo>
                          <a:pt x="212" y="53"/>
                          <a:pt x="212" y="53"/>
                          <a:pt x="212" y="53"/>
                        </a:cubicBezTo>
                        <a:cubicBezTo>
                          <a:pt x="212" y="55"/>
                          <a:pt x="212" y="56"/>
                          <a:pt x="212" y="57"/>
                        </a:cubicBezTo>
                        <a:cubicBezTo>
                          <a:pt x="212" y="58"/>
                          <a:pt x="211" y="59"/>
                          <a:pt x="211" y="60"/>
                        </a:cubicBezTo>
                        <a:cubicBezTo>
                          <a:pt x="211" y="61"/>
                          <a:pt x="212" y="62"/>
                          <a:pt x="212" y="64"/>
                        </a:cubicBezTo>
                        <a:cubicBezTo>
                          <a:pt x="212" y="65"/>
                          <a:pt x="212" y="65"/>
                          <a:pt x="212" y="66"/>
                        </a:cubicBezTo>
                        <a:cubicBezTo>
                          <a:pt x="209" y="64"/>
                          <a:pt x="206" y="64"/>
                          <a:pt x="206" y="61"/>
                        </a:cubicBezTo>
                        <a:cubicBezTo>
                          <a:pt x="206" y="58"/>
                          <a:pt x="206" y="58"/>
                          <a:pt x="206" y="58"/>
                        </a:cubicBezTo>
                        <a:cubicBezTo>
                          <a:pt x="204" y="57"/>
                          <a:pt x="204" y="57"/>
                          <a:pt x="204" y="57"/>
                        </a:cubicBezTo>
                        <a:cubicBezTo>
                          <a:pt x="203" y="58"/>
                          <a:pt x="202" y="59"/>
                          <a:pt x="202" y="60"/>
                        </a:cubicBezTo>
                        <a:cubicBezTo>
                          <a:pt x="202" y="60"/>
                          <a:pt x="202" y="60"/>
                          <a:pt x="202" y="61"/>
                        </a:cubicBezTo>
                        <a:cubicBezTo>
                          <a:pt x="202" y="61"/>
                          <a:pt x="202" y="61"/>
                          <a:pt x="202" y="62"/>
                        </a:cubicBezTo>
                        <a:cubicBezTo>
                          <a:pt x="201" y="62"/>
                          <a:pt x="200" y="62"/>
                          <a:pt x="199" y="62"/>
                        </a:cubicBezTo>
                        <a:cubicBezTo>
                          <a:pt x="199" y="64"/>
                          <a:pt x="199" y="64"/>
                          <a:pt x="199" y="64"/>
                        </a:cubicBezTo>
                        <a:cubicBezTo>
                          <a:pt x="200" y="65"/>
                          <a:pt x="200" y="65"/>
                          <a:pt x="200" y="65"/>
                        </a:cubicBezTo>
                        <a:cubicBezTo>
                          <a:pt x="200" y="66"/>
                          <a:pt x="200" y="66"/>
                          <a:pt x="200" y="66"/>
                        </a:cubicBezTo>
                        <a:cubicBezTo>
                          <a:pt x="198" y="66"/>
                          <a:pt x="196" y="66"/>
                          <a:pt x="195" y="68"/>
                        </a:cubicBezTo>
                        <a:cubicBezTo>
                          <a:pt x="196" y="69"/>
                          <a:pt x="196" y="69"/>
                          <a:pt x="198" y="70"/>
                        </a:cubicBezTo>
                        <a:cubicBezTo>
                          <a:pt x="196" y="70"/>
                          <a:pt x="196" y="70"/>
                          <a:pt x="195" y="71"/>
                        </a:cubicBezTo>
                        <a:cubicBezTo>
                          <a:pt x="196" y="73"/>
                          <a:pt x="198" y="73"/>
                          <a:pt x="200" y="74"/>
                        </a:cubicBezTo>
                        <a:cubicBezTo>
                          <a:pt x="199" y="75"/>
                          <a:pt x="199" y="75"/>
                          <a:pt x="199" y="75"/>
                        </a:cubicBezTo>
                        <a:cubicBezTo>
                          <a:pt x="201" y="75"/>
                          <a:pt x="203" y="75"/>
                          <a:pt x="204" y="74"/>
                        </a:cubicBezTo>
                        <a:cubicBezTo>
                          <a:pt x="206" y="71"/>
                          <a:pt x="206" y="67"/>
                          <a:pt x="210" y="65"/>
                        </a:cubicBezTo>
                        <a:cubicBezTo>
                          <a:pt x="211" y="68"/>
                          <a:pt x="211" y="69"/>
                          <a:pt x="211" y="72"/>
                        </a:cubicBezTo>
                        <a:cubicBezTo>
                          <a:pt x="211" y="74"/>
                          <a:pt x="209" y="75"/>
                          <a:pt x="207" y="76"/>
                        </a:cubicBezTo>
                        <a:cubicBezTo>
                          <a:pt x="207" y="78"/>
                          <a:pt x="209" y="79"/>
                          <a:pt x="209" y="81"/>
                        </a:cubicBezTo>
                        <a:cubicBezTo>
                          <a:pt x="209" y="83"/>
                          <a:pt x="206" y="82"/>
                          <a:pt x="204" y="83"/>
                        </a:cubicBezTo>
                        <a:cubicBezTo>
                          <a:pt x="205" y="85"/>
                          <a:pt x="205" y="85"/>
                          <a:pt x="205" y="85"/>
                        </a:cubicBezTo>
                        <a:cubicBezTo>
                          <a:pt x="203" y="89"/>
                          <a:pt x="202" y="91"/>
                          <a:pt x="199" y="94"/>
                        </a:cubicBezTo>
                        <a:cubicBezTo>
                          <a:pt x="199" y="92"/>
                          <a:pt x="199" y="90"/>
                          <a:pt x="199" y="88"/>
                        </a:cubicBezTo>
                        <a:cubicBezTo>
                          <a:pt x="199" y="86"/>
                          <a:pt x="199" y="84"/>
                          <a:pt x="199" y="82"/>
                        </a:cubicBezTo>
                        <a:cubicBezTo>
                          <a:pt x="199" y="82"/>
                          <a:pt x="199" y="81"/>
                          <a:pt x="199" y="80"/>
                        </a:cubicBezTo>
                        <a:cubicBezTo>
                          <a:pt x="198" y="81"/>
                          <a:pt x="197" y="81"/>
                          <a:pt x="196" y="82"/>
                        </a:cubicBezTo>
                        <a:cubicBezTo>
                          <a:pt x="194" y="81"/>
                          <a:pt x="194" y="81"/>
                          <a:pt x="194" y="81"/>
                        </a:cubicBezTo>
                        <a:cubicBezTo>
                          <a:pt x="194" y="82"/>
                          <a:pt x="192" y="82"/>
                          <a:pt x="192" y="84"/>
                        </a:cubicBezTo>
                        <a:cubicBezTo>
                          <a:pt x="192" y="85"/>
                          <a:pt x="193" y="86"/>
                          <a:pt x="192" y="87"/>
                        </a:cubicBezTo>
                        <a:cubicBezTo>
                          <a:pt x="192" y="87"/>
                          <a:pt x="191" y="86"/>
                          <a:pt x="190" y="86"/>
                        </a:cubicBezTo>
                        <a:cubicBezTo>
                          <a:pt x="189" y="86"/>
                          <a:pt x="189" y="86"/>
                          <a:pt x="189" y="86"/>
                        </a:cubicBezTo>
                        <a:cubicBezTo>
                          <a:pt x="188" y="86"/>
                          <a:pt x="188" y="87"/>
                          <a:pt x="188" y="87"/>
                        </a:cubicBezTo>
                        <a:cubicBezTo>
                          <a:pt x="188" y="88"/>
                          <a:pt x="189" y="88"/>
                          <a:pt x="189" y="89"/>
                        </a:cubicBezTo>
                        <a:cubicBezTo>
                          <a:pt x="188" y="89"/>
                          <a:pt x="187" y="90"/>
                          <a:pt x="187" y="90"/>
                        </a:cubicBezTo>
                        <a:cubicBezTo>
                          <a:pt x="187" y="91"/>
                          <a:pt x="188" y="91"/>
                          <a:pt x="188" y="91"/>
                        </a:cubicBezTo>
                        <a:cubicBezTo>
                          <a:pt x="188" y="94"/>
                          <a:pt x="186" y="95"/>
                          <a:pt x="184" y="96"/>
                        </a:cubicBezTo>
                        <a:cubicBezTo>
                          <a:pt x="185" y="98"/>
                          <a:pt x="187" y="99"/>
                          <a:pt x="187" y="101"/>
                        </a:cubicBezTo>
                        <a:cubicBezTo>
                          <a:pt x="187" y="102"/>
                          <a:pt x="185" y="103"/>
                          <a:pt x="183" y="103"/>
                        </a:cubicBezTo>
                        <a:cubicBezTo>
                          <a:pt x="183" y="103"/>
                          <a:pt x="183" y="103"/>
                          <a:pt x="182" y="103"/>
                        </a:cubicBezTo>
                        <a:cubicBezTo>
                          <a:pt x="182" y="101"/>
                          <a:pt x="181" y="101"/>
                          <a:pt x="181" y="99"/>
                        </a:cubicBezTo>
                        <a:cubicBezTo>
                          <a:pt x="181" y="98"/>
                          <a:pt x="181" y="97"/>
                          <a:pt x="181" y="96"/>
                        </a:cubicBezTo>
                        <a:cubicBezTo>
                          <a:pt x="179" y="96"/>
                          <a:pt x="179" y="96"/>
                          <a:pt x="179" y="96"/>
                        </a:cubicBezTo>
                        <a:cubicBezTo>
                          <a:pt x="175" y="97"/>
                          <a:pt x="175" y="97"/>
                          <a:pt x="175" y="97"/>
                        </a:cubicBezTo>
                        <a:cubicBezTo>
                          <a:pt x="174" y="97"/>
                          <a:pt x="174" y="97"/>
                          <a:pt x="174" y="97"/>
                        </a:cubicBezTo>
                        <a:cubicBezTo>
                          <a:pt x="176" y="95"/>
                          <a:pt x="179" y="95"/>
                          <a:pt x="179" y="92"/>
                        </a:cubicBezTo>
                        <a:cubicBezTo>
                          <a:pt x="179" y="91"/>
                          <a:pt x="179" y="90"/>
                          <a:pt x="180" y="90"/>
                        </a:cubicBezTo>
                        <a:cubicBezTo>
                          <a:pt x="183" y="88"/>
                          <a:pt x="186" y="88"/>
                          <a:pt x="186" y="85"/>
                        </a:cubicBezTo>
                        <a:cubicBezTo>
                          <a:pt x="186" y="83"/>
                          <a:pt x="186" y="82"/>
                          <a:pt x="185" y="80"/>
                        </a:cubicBezTo>
                        <a:cubicBezTo>
                          <a:pt x="188" y="78"/>
                          <a:pt x="192" y="79"/>
                          <a:pt x="194" y="76"/>
                        </a:cubicBezTo>
                        <a:cubicBezTo>
                          <a:pt x="193" y="75"/>
                          <a:pt x="193" y="75"/>
                          <a:pt x="192" y="75"/>
                        </a:cubicBezTo>
                        <a:cubicBezTo>
                          <a:pt x="189" y="75"/>
                          <a:pt x="187" y="76"/>
                          <a:pt x="184" y="76"/>
                        </a:cubicBezTo>
                        <a:cubicBezTo>
                          <a:pt x="182" y="76"/>
                          <a:pt x="181" y="74"/>
                          <a:pt x="178" y="74"/>
                        </a:cubicBezTo>
                        <a:cubicBezTo>
                          <a:pt x="176" y="74"/>
                          <a:pt x="176" y="76"/>
                          <a:pt x="174" y="76"/>
                        </a:cubicBezTo>
                        <a:cubicBezTo>
                          <a:pt x="172" y="78"/>
                          <a:pt x="172" y="81"/>
                          <a:pt x="169" y="82"/>
                        </a:cubicBezTo>
                        <a:cubicBezTo>
                          <a:pt x="169" y="80"/>
                          <a:pt x="169" y="79"/>
                          <a:pt x="169" y="78"/>
                        </a:cubicBezTo>
                        <a:cubicBezTo>
                          <a:pt x="169" y="77"/>
                          <a:pt x="168" y="77"/>
                          <a:pt x="168" y="76"/>
                        </a:cubicBezTo>
                        <a:cubicBezTo>
                          <a:pt x="168" y="73"/>
                          <a:pt x="172" y="73"/>
                          <a:pt x="172" y="70"/>
                        </a:cubicBezTo>
                        <a:cubicBezTo>
                          <a:pt x="172" y="70"/>
                          <a:pt x="172" y="69"/>
                          <a:pt x="172" y="69"/>
                        </a:cubicBezTo>
                        <a:cubicBezTo>
                          <a:pt x="171" y="69"/>
                          <a:pt x="170" y="69"/>
                          <a:pt x="169" y="70"/>
                        </a:cubicBezTo>
                        <a:cubicBezTo>
                          <a:pt x="168" y="70"/>
                          <a:pt x="168" y="70"/>
                          <a:pt x="168" y="70"/>
                        </a:cubicBezTo>
                        <a:cubicBezTo>
                          <a:pt x="168" y="69"/>
                          <a:pt x="168" y="69"/>
                          <a:pt x="168" y="69"/>
                        </a:cubicBezTo>
                        <a:cubicBezTo>
                          <a:pt x="169" y="67"/>
                          <a:pt x="170" y="66"/>
                          <a:pt x="173" y="66"/>
                        </a:cubicBezTo>
                        <a:cubicBezTo>
                          <a:pt x="174" y="66"/>
                          <a:pt x="174" y="68"/>
                          <a:pt x="176" y="68"/>
                        </a:cubicBezTo>
                        <a:cubicBezTo>
                          <a:pt x="179" y="68"/>
                          <a:pt x="180" y="65"/>
                          <a:pt x="183" y="65"/>
                        </a:cubicBezTo>
                        <a:cubicBezTo>
                          <a:pt x="185" y="65"/>
                          <a:pt x="186" y="66"/>
                          <a:pt x="188" y="68"/>
                        </a:cubicBezTo>
                        <a:cubicBezTo>
                          <a:pt x="189" y="67"/>
                          <a:pt x="189" y="67"/>
                          <a:pt x="189" y="67"/>
                        </a:cubicBezTo>
                        <a:cubicBezTo>
                          <a:pt x="188" y="66"/>
                          <a:pt x="187" y="66"/>
                          <a:pt x="187" y="64"/>
                        </a:cubicBezTo>
                        <a:cubicBezTo>
                          <a:pt x="187" y="61"/>
                          <a:pt x="192" y="63"/>
                          <a:pt x="192" y="60"/>
                        </a:cubicBezTo>
                        <a:cubicBezTo>
                          <a:pt x="192" y="59"/>
                          <a:pt x="192" y="59"/>
                          <a:pt x="192" y="59"/>
                        </a:cubicBezTo>
                        <a:cubicBezTo>
                          <a:pt x="191" y="59"/>
                          <a:pt x="190" y="59"/>
                          <a:pt x="189" y="59"/>
                        </a:cubicBezTo>
                        <a:cubicBezTo>
                          <a:pt x="191" y="57"/>
                          <a:pt x="192" y="57"/>
                          <a:pt x="194" y="55"/>
                        </a:cubicBezTo>
                        <a:cubicBezTo>
                          <a:pt x="195" y="56"/>
                          <a:pt x="196" y="56"/>
                          <a:pt x="198" y="56"/>
                        </a:cubicBezTo>
                        <a:cubicBezTo>
                          <a:pt x="198" y="53"/>
                          <a:pt x="198" y="53"/>
                          <a:pt x="198" y="53"/>
                        </a:cubicBezTo>
                        <a:cubicBezTo>
                          <a:pt x="197" y="52"/>
                          <a:pt x="197" y="52"/>
                          <a:pt x="197" y="52"/>
                        </a:cubicBezTo>
                        <a:cubicBezTo>
                          <a:pt x="198" y="51"/>
                          <a:pt x="200" y="51"/>
                          <a:pt x="200" y="49"/>
                        </a:cubicBezTo>
                        <a:cubicBezTo>
                          <a:pt x="200" y="49"/>
                          <a:pt x="199" y="48"/>
                          <a:pt x="199" y="48"/>
                        </a:cubicBezTo>
                        <a:cubicBezTo>
                          <a:pt x="199" y="46"/>
                          <a:pt x="201" y="46"/>
                          <a:pt x="202" y="46"/>
                        </a:cubicBezTo>
                        <a:cubicBezTo>
                          <a:pt x="204" y="46"/>
                          <a:pt x="205" y="48"/>
                          <a:pt x="206" y="49"/>
                        </a:cubicBezTo>
                        <a:cubicBezTo>
                          <a:pt x="207" y="49"/>
                          <a:pt x="207" y="49"/>
                          <a:pt x="207" y="49"/>
                        </a:cubicBezTo>
                        <a:cubicBezTo>
                          <a:pt x="207" y="48"/>
                          <a:pt x="207" y="47"/>
                          <a:pt x="207" y="46"/>
                        </a:cubicBezTo>
                        <a:cubicBezTo>
                          <a:pt x="207" y="44"/>
                          <a:pt x="203" y="45"/>
                          <a:pt x="201" y="44"/>
                        </a:cubicBezTo>
                        <a:cubicBezTo>
                          <a:pt x="200" y="44"/>
                          <a:pt x="200" y="42"/>
                          <a:pt x="199" y="41"/>
                        </a:cubicBezTo>
                        <a:cubicBezTo>
                          <a:pt x="194" y="44"/>
                          <a:pt x="193" y="47"/>
                          <a:pt x="189" y="51"/>
                        </a:cubicBezTo>
                        <a:cubicBezTo>
                          <a:pt x="188" y="52"/>
                          <a:pt x="186" y="52"/>
                          <a:pt x="185" y="53"/>
                        </a:cubicBezTo>
                        <a:cubicBezTo>
                          <a:pt x="184" y="57"/>
                          <a:pt x="182" y="60"/>
                          <a:pt x="179" y="61"/>
                        </a:cubicBezTo>
                        <a:cubicBezTo>
                          <a:pt x="178" y="61"/>
                          <a:pt x="178" y="61"/>
                          <a:pt x="178" y="61"/>
                        </a:cubicBezTo>
                        <a:cubicBezTo>
                          <a:pt x="179" y="58"/>
                          <a:pt x="179" y="58"/>
                          <a:pt x="179" y="58"/>
                        </a:cubicBezTo>
                        <a:cubicBezTo>
                          <a:pt x="179" y="58"/>
                          <a:pt x="178" y="58"/>
                          <a:pt x="178" y="58"/>
                        </a:cubicBezTo>
                        <a:cubicBezTo>
                          <a:pt x="178" y="54"/>
                          <a:pt x="180" y="52"/>
                          <a:pt x="180" y="48"/>
                        </a:cubicBezTo>
                        <a:cubicBezTo>
                          <a:pt x="180" y="46"/>
                          <a:pt x="179" y="46"/>
                          <a:pt x="179" y="45"/>
                        </a:cubicBezTo>
                        <a:cubicBezTo>
                          <a:pt x="179" y="43"/>
                          <a:pt x="181" y="44"/>
                          <a:pt x="182" y="43"/>
                        </a:cubicBezTo>
                        <a:cubicBezTo>
                          <a:pt x="185" y="41"/>
                          <a:pt x="184" y="37"/>
                          <a:pt x="187" y="36"/>
                        </a:cubicBezTo>
                        <a:cubicBezTo>
                          <a:pt x="188" y="35"/>
                          <a:pt x="191" y="36"/>
                          <a:pt x="191" y="34"/>
                        </a:cubicBezTo>
                        <a:cubicBezTo>
                          <a:pt x="191" y="33"/>
                          <a:pt x="190" y="32"/>
                          <a:pt x="190" y="31"/>
                        </a:cubicBezTo>
                        <a:cubicBezTo>
                          <a:pt x="190" y="29"/>
                          <a:pt x="192" y="30"/>
                          <a:pt x="193" y="28"/>
                        </a:cubicBezTo>
                        <a:cubicBezTo>
                          <a:pt x="195" y="25"/>
                          <a:pt x="195" y="22"/>
                          <a:pt x="198" y="19"/>
                        </a:cubicBezTo>
                        <a:cubicBezTo>
                          <a:pt x="199" y="17"/>
                          <a:pt x="202" y="17"/>
                          <a:pt x="202" y="14"/>
                        </a:cubicBezTo>
                        <a:cubicBezTo>
                          <a:pt x="202" y="14"/>
                          <a:pt x="201" y="14"/>
                          <a:pt x="201" y="13"/>
                        </a:cubicBezTo>
                        <a:cubicBezTo>
                          <a:pt x="200" y="14"/>
                          <a:pt x="200" y="14"/>
                          <a:pt x="199" y="14"/>
                        </a:cubicBezTo>
                        <a:cubicBezTo>
                          <a:pt x="197" y="14"/>
                          <a:pt x="197" y="12"/>
                          <a:pt x="197" y="10"/>
                        </a:cubicBezTo>
                        <a:cubicBezTo>
                          <a:pt x="197" y="6"/>
                          <a:pt x="199" y="4"/>
                          <a:pt x="199" y="0"/>
                        </a:cubicBezTo>
                        <a:cubicBezTo>
                          <a:pt x="199" y="0"/>
                          <a:pt x="198" y="0"/>
                          <a:pt x="198" y="0"/>
                        </a:cubicBezTo>
                        <a:cubicBezTo>
                          <a:pt x="198" y="0"/>
                          <a:pt x="198" y="0"/>
                          <a:pt x="198" y="0"/>
                        </a:cubicBezTo>
                        <a:cubicBezTo>
                          <a:pt x="196" y="3"/>
                          <a:pt x="196" y="5"/>
                          <a:pt x="193" y="7"/>
                        </a:cubicBezTo>
                        <a:cubicBezTo>
                          <a:pt x="190" y="9"/>
                          <a:pt x="188" y="13"/>
                          <a:pt x="184" y="13"/>
                        </a:cubicBezTo>
                        <a:cubicBezTo>
                          <a:pt x="184" y="13"/>
                          <a:pt x="184" y="12"/>
                          <a:pt x="184" y="12"/>
                        </a:cubicBezTo>
                        <a:cubicBezTo>
                          <a:pt x="184" y="6"/>
                          <a:pt x="184" y="6"/>
                          <a:pt x="184" y="6"/>
                        </a:cubicBezTo>
                        <a:cubicBezTo>
                          <a:pt x="180" y="10"/>
                          <a:pt x="177" y="12"/>
                          <a:pt x="174" y="18"/>
                        </a:cubicBezTo>
                        <a:cubicBezTo>
                          <a:pt x="173" y="20"/>
                          <a:pt x="171" y="21"/>
                          <a:pt x="171" y="24"/>
                        </a:cubicBezTo>
                        <a:cubicBezTo>
                          <a:pt x="171" y="27"/>
                          <a:pt x="173" y="28"/>
                          <a:pt x="173" y="31"/>
                        </a:cubicBezTo>
                        <a:cubicBezTo>
                          <a:pt x="173" y="32"/>
                          <a:pt x="172" y="32"/>
                          <a:pt x="172" y="32"/>
                        </a:cubicBezTo>
                        <a:cubicBezTo>
                          <a:pt x="171" y="31"/>
                          <a:pt x="170" y="29"/>
                          <a:pt x="169" y="27"/>
                        </a:cubicBezTo>
                        <a:cubicBezTo>
                          <a:pt x="168" y="29"/>
                          <a:pt x="167" y="30"/>
                          <a:pt x="167" y="33"/>
                        </a:cubicBezTo>
                        <a:cubicBezTo>
                          <a:pt x="167" y="37"/>
                          <a:pt x="167" y="37"/>
                          <a:pt x="167" y="37"/>
                        </a:cubicBezTo>
                        <a:cubicBezTo>
                          <a:pt x="167" y="40"/>
                          <a:pt x="170" y="41"/>
                          <a:pt x="170" y="44"/>
                        </a:cubicBezTo>
                        <a:cubicBezTo>
                          <a:pt x="170" y="47"/>
                          <a:pt x="167" y="48"/>
                          <a:pt x="167" y="51"/>
                        </a:cubicBezTo>
                        <a:cubicBezTo>
                          <a:pt x="167" y="51"/>
                          <a:pt x="167" y="51"/>
                          <a:pt x="168" y="52"/>
                        </a:cubicBezTo>
                        <a:cubicBezTo>
                          <a:pt x="171" y="51"/>
                          <a:pt x="174" y="50"/>
                          <a:pt x="177" y="48"/>
                        </a:cubicBezTo>
                        <a:cubicBezTo>
                          <a:pt x="176" y="51"/>
                          <a:pt x="175" y="53"/>
                          <a:pt x="173" y="55"/>
                        </a:cubicBezTo>
                        <a:cubicBezTo>
                          <a:pt x="172" y="57"/>
                          <a:pt x="170" y="56"/>
                          <a:pt x="170" y="58"/>
                        </a:cubicBezTo>
                        <a:cubicBezTo>
                          <a:pt x="170" y="59"/>
                          <a:pt x="170" y="59"/>
                          <a:pt x="170" y="60"/>
                        </a:cubicBezTo>
                        <a:cubicBezTo>
                          <a:pt x="169" y="60"/>
                          <a:pt x="169" y="60"/>
                          <a:pt x="169" y="60"/>
                        </a:cubicBezTo>
                        <a:cubicBezTo>
                          <a:pt x="168" y="60"/>
                          <a:pt x="167" y="60"/>
                          <a:pt x="167" y="60"/>
                        </a:cubicBezTo>
                        <a:cubicBezTo>
                          <a:pt x="166" y="60"/>
                          <a:pt x="165" y="59"/>
                          <a:pt x="164" y="59"/>
                        </a:cubicBezTo>
                        <a:cubicBezTo>
                          <a:pt x="161" y="59"/>
                          <a:pt x="162" y="63"/>
                          <a:pt x="160" y="65"/>
                        </a:cubicBezTo>
                        <a:cubicBezTo>
                          <a:pt x="156" y="68"/>
                          <a:pt x="154" y="68"/>
                          <a:pt x="150" y="70"/>
                        </a:cubicBezTo>
                        <a:cubicBezTo>
                          <a:pt x="151" y="71"/>
                          <a:pt x="152" y="71"/>
                          <a:pt x="152" y="72"/>
                        </a:cubicBezTo>
                        <a:cubicBezTo>
                          <a:pt x="151" y="74"/>
                          <a:pt x="151" y="74"/>
                          <a:pt x="151" y="74"/>
                        </a:cubicBezTo>
                        <a:cubicBezTo>
                          <a:pt x="153" y="75"/>
                          <a:pt x="154" y="76"/>
                          <a:pt x="156" y="76"/>
                        </a:cubicBezTo>
                        <a:cubicBezTo>
                          <a:pt x="157" y="76"/>
                          <a:pt x="158" y="76"/>
                          <a:pt x="160" y="76"/>
                        </a:cubicBezTo>
                        <a:cubicBezTo>
                          <a:pt x="157" y="79"/>
                          <a:pt x="154" y="80"/>
                          <a:pt x="151" y="82"/>
                        </a:cubicBezTo>
                        <a:cubicBezTo>
                          <a:pt x="150" y="82"/>
                          <a:pt x="150" y="84"/>
                          <a:pt x="148" y="84"/>
                        </a:cubicBezTo>
                        <a:cubicBezTo>
                          <a:pt x="144" y="84"/>
                          <a:pt x="144" y="75"/>
                          <a:pt x="139" y="75"/>
                        </a:cubicBezTo>
                        <a:cubicBezTo>
                          <a:pt x="136" y="75"/>
                          <a:pt x="135" y="78"/>
                          <a:pt x="133" y="81"/>
                        </a:cubicBezTo>
                        <a:cubicBezTo>
                          <a:pt x="131" y="83"/>
                          <a:pt x="131" y="85"/>
                          <a:pt x="128" y="86"/>
                        </a:cubicBezTo>
                        <a:cubicBezTo>
                          <a:pt x="127" y="86"/>
                          <a:pt x="126" y="86"/>
                          <a:pt x="125" y="87"/>
                        </a:cubicBezTo>
                        <a:cubicBezTo>
                          <a:pt x="123" y="88"/>
                          <a:pt x="124" y="90"/>
                          <a:pt x="124" y="92"/>
                        </a:cubicBezTo>
                        <a:cubicBezTo>
                          <a:pt x="123" y="94"/>
                          <a:pt x="122" y="95"/>
                          <a:pt x="121" y="95"/>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33" name="Google Shape;133;p5"/>
                  <p:cNvSpPr/>
                  <p:nvPr/>
                </p:nvSpPr>
                <p:spPr>
                  <a:xfrm>
                    <a:off x="5894388" y="2789238"/>
                    <a:ext cx="87313" cy="76200"/>
                  </a:xfrm>
                  <a:custGeom>
                    <a:avLst/>
                    <a:gdLst/>
                    <a:ahLst/>
                    <a:cxnLst/>
                    <a:rect l="l" t="t" r="r" b="b"/>
                    <a:pathLst>
                      <a:path w="60" h="52" extrusionOk="0">
                        <a:moveTo>
                          <a:pt x="0" y="23"/>
                        </a:moveTo>
                        <a:cubicBezTo>
                          <a:pt x="0" y="26"/>
                          <a:pt x="2" y="28"/>
                          <a:pt x="2" y="32"/>
                        </a:cubicBezTo>
                        <a:cubicBezTo>
                          <a:pt x="2" y="33"/>
                          <a:pt x="1" y="33"/>
                          <a:pt x="1" y="34"/>
                        </a:cubicBezTo>
                        <a:cubicBezTo>
                          <a:pt x="1" y="38"/>
                          <a:pt x="5" y="39"/>
                          <a:pt x="7" y="42"/>
                        </a:cubicBezTo>
                        <a:cubicBezTo>
                          <a:pt x="9" y="44"/>
                          <a:pt x="9" y="47"/>
                          <a:pt x="12" y="47"/>
                        </a:cubicBezTo>
                        <a:cubicBezTo>
                          <a:pt x="17" y="47"/>
                          <a:pt x="18" y="41"/>
                          <a:pt x="23" y="41"/>
                        </a:cubicBezTo>
                        <a:cubicBezTo>
                          <a:pt x="26" y="41"/>
                          <a:pt x="29" y="44"/>
                          <a:pt x="29" y="47"/>
                        </a:cubicBezTo>
                        <a:cubicBezTo>
                          <a:pt x="29" y="49"/>
                          <a:pt x="28" y="50"/>
                          <a:pt x="28" y="51"/>
                        </a:cubicBezTo>
                        <a:cubicBezTo>
                          <a:pt x="28" y="52"/>
                          <a:pt x="29" y="52"/>
                          <a:pt x="29" y="52"/>
                        </a:cubicBezTo>
                        <a:cubicBezTo>
                          <a:pt x="29" y="52"/>
                          <a:pt x="29" y="52"/>
                          <a:pt x="29" y="52"/>
                        </a:cubicBezTo>
                        <a:cubicBezTo>
                          <a:pt x="34" y="51"/>
                          <a:pt x="37" y="49"/>
                          <a:pt x="38" y="44"/>
                        </a:cubicBezTo>
                        <a:cubicBezTo>
                          <a:pt x="40" y="39"/>
                          <a:pt x="48" y="40"/>
                          <a:pt x="48" y="35"/>
                        </a:cubicBezTo>
                        <a:cubicBezTo>
                          <a:pt x="48" y="32"/>
                          <a:pt x="44" y="31"/>
                          <a:pt x="44" y="29"/>
                        </a:cubicBezTo>
                        <a:cubicBezTo>
                          <a:pt x="44" y="27"/>
                          <a:pt x="46" y="26"/>
                          <a:pt x="47" y="24"/>
                        </a:cubicBezTo>
                        <a:cubicBezTo>
                          <a:pt x="49" y="20"/>
                          <a:pt x="51" y="18"/>
                          <a:pt x="54" y="15"/>
                        </a:cubicBezTo>
                        <a:cubicBezTo>
                          <a:pt x="57" y="12"/>
                          <a:pt x="60" y="11"/>
                          <a:pt x="60" y="7"/>
                        </a:cubicBezTo>
                        <a:cubicBezTo>
                          <a:pt x="60" y="5"/>
                          <a:pt x="58" y="4"/>
                          <a:pt x="57" y="1"/>
                        </a:cubicBezTo>
                        <a:cubicBezTo>
                          <a:pt x="57" y="1"/>
                          <a:pt x="57" y="1"/>
                          <a:pt x="57" y="1"/>
                        </a:cubicBezTo>
                        <a:cubicBezTo>
                          <a:pt x="56" y="3"/>
                          <a:pt x="54" y="3"/>
                          <a:pt x="52" y="3"/>
                        </a:cubicBezTo>
                        <a:cubicBezTo>
                          <a:pt x="50" y="3"/>
                          <a:pt x="49" y="1"/>
                          <a:pt x="48" y="0"/>
                        </a:cubicBezTo>
                        <a:cubicBezTo>
                          <a:pt x="44" y="2"/>
                          <a:pt x="44" y="5"/>
                          <a:pt x="40" y="7"/>
                        </a:cubicBezTo>
                        <a:cubicBezTo>
                          <a:pt x="35" y="11"/>
                          <a:pt x="31" y="14"/>
                          <a:pt x="28" y="20"/>
                        </a:cubicBezTo>
                        <a:cubicBezTo>
                          <a:pt x="26" y="24"/>
                          <a:pt x="22" y="24"/>
                          <a:pt x="19" y="27"/>
                        </a:cubicBezTo>
                        <a:cubicBezTo>
                          <a:pt x="15" y="31"/>
                          <a:pt x="13" y="34"/>
                          <a:pt x="12" y="39"/>
                        </a:cubicBezTo>
                        <a:cubicBezTo>
                          <a:pt x="10" y="38"/>
                          <a:pt x="10" y="37"/>
                          <a:pt x="8" y="37"/>
                        </a:cubicBezTo>
                        <a:cubicBezTo>
                          <a:pt x="8" y="34"/>
                          <a:pt x="11" y="33"/>
                          <a:pt x="11" y="31"/>
                        </a:cubicBezTo>
                        <a:cubicBezTo>
                          <a:pt x="11" y="26"/>
                          <a:pt x="6" y="26"/>
                          <a:pt x="2" y="24"/>
                        </a:cubicBezTo>
                        <a:cubicBezTo>
                          <a:pt x="1" y="24"/>
                          <a:pt x="0" y="23"/>
                          <a:pt x="0" y="23"/>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34" name="Google Shape;134;p5"/>
                  <p:cNvSpPr/>
                  <p:nvPr/>
                </p:nvSpPr>
                <p:spPr>
                  <a:xfrm>
                    <a:off x="5657850" y="2590800"/>
                    <a:ext cx="279400" cy="558800"/>
                  </a:xfrm>
                  <a:custGeom>
                    <a:avLst/>
                    <a:gdLst/>
                    <a:ahLst/>
                    <a:cxnLst/>
                    <a:rect l="l" t="t" r="r" b="b"/>
                    <a:pathLst>
                      <a:path w="191" h="383" extrusionOk="0">
                        <a:moveTo>
                          <a:pt x="70" y="17"/>
                        </a:moveTo>
                        <a:cubicBezTo>
                          <a:pt x="71" y="17"/>
                          <a:pt x="71" y="18"/>
                          <a:pt x="72" y="18"/>
                        </a:cubicBezTo>
                        <a:cubicBezTo>
                          <a:pt x="75" y="18"/>
                          <a:pt x="77" y="16"/>
                          <a:pt x="80" y="15"/>
                        </a:cubicBezTo>
                        <a:cubicBezTo>
                          <a:pt x="81" y="15"/>
                          <a:pt x="83" y="16"/>
                          <a:pt x="84" y="14"/>
                        </a:cubicBezTo>
                        <a:cubicBezTo>
                          <a:pt x="87" y="11"/>
                          <a:pt x="86" y="8"/>
                          <a:pt x="88" y="4"/>
                        </a:cubicBezTo>
                        <a:cubicBezTo>
                          <a:pt x="90" y="5"/>
                          <a:pt x="90" y="5"/>
                          <a:pt x="90" y="5"/>
                        </a:cubicBezTo>
                        <a:cubicBezTo>
                          <a:pt x="96" y="5"/>
                          <a:pt x="96" y="5"/>
                          <a:pt x="96" y="5"/>
                        </a:cubicBezTo>
                        <a:cubicBezTo>
                          <a:pt x="96" y="6"/>
                          <a:pt x="96" y="6"/>
                          <a:pt x="96" y="7"/>
                        </a:cubicBezTo>
                        <a:cubicBezTo>
                          <a:pt x="96" y="13"/>
                          <a:pt x="92" y="15"/>
                          <a:pt x="89" y="21"/>
                        </a:cubicBezTo>
                        <a:cubicBezTo>
                          <a:pt x="88" y="24"/>
                          <a:pt x="89" y="26"/>
                          <a:pt x="88" y="30"/>
                        </a:cubicBezTo>
                        <a:cubicBezTo>
                          <a:pt x="85" y="36"/>
                          <a:pt x="81" y="38"/>
                          <a:pt x="76" y="43"/>
                        </a:cubicBezTo>
                        <a:cubicBezTo>
                          <a:pt x="71" y="50"/>
                          <a:pt x="68" y="54"/>
                          <a:pt x="66" y="62"/>
                        </a:cubicBezTo>
                        <a:cubicBezTo>
                          <a:pt x="65" y="65"/>
                          <a:pt x="66" y="67"/>
                          <a:pt x="64" y="68"/>
                        </a:cubicBezTo>
                        <a:cubicBezTo>
                          <a:pt x="60" y="69"/>
                          <a:pt x="55" y="70"/>
                          <a:pt x="55" y="75"/>
                        </a:cubicBezTo>
                        <a:cubicBezTo>
                          <a:pt x="55" y="76"/>
                          <a:pt x="55" y="77"/>
                          <a:pt x="56" y="77"/>
                        </a:cubicBezTo>
                        <a:cubicBezTo>
                          <a:pt x="58" y="77"/>
                          <a:pt x="59" y="75"/>
                          <a:pt x="62" y="75"/>
                        </a:cubicBezTo>
                        <a:cubicBezTo>
                          <a:pt x="63" y="75"/>
                          <a:pt x="63" y="76"/>
                          <a:pt x="64" y="76"/>
                        </a:cubicBezTo>
                        <a:cubicBezTo>
                          <a:pt x="66" y="76"/>
                          <a:pt x="66" y="74"/>
                          <a:pt x="66" y="73"/>
                        </a:cubicBezTo>
                        <a:cubicBezTo>
                          <a:pt x="67" y="71"/>
                          <a:pt x="68" y="70"/>
                          <a:pt x="69" y="68"/>
                        </a:cubicBezTo>
                        <a:cubicBezTo>
                          <a:pt x="72" y="63"/>
                          <a:pt x="75" y="61"/>
                          <a:pt x="79" y="56"/>
                        </a:cubicBezTo>
                        <a:cubicBezTo>
                          <a:pt x="80" y="57"/>
                          <a:pt x="80" y="58"/>
                          <a:pt x="81" y="60"/>
                        </a:cubicBezTo>
                        <a:cubicBezTo>
                          <a:pt x="82" y="61"/>
                          <a:pt x="82" y="63"/>
                          <a:pt x="83" y="63"/>
                        </a:cubicBezTo>
                        <a:cubicBezTo>
                          <a:pt x="85" y="63"/>
                          <a:pt x="86" y="61"/>
                          <a:pt x="87" y="59"/>
                        </a:cubicBezTo>
                        <a:cubicBezTo>
                          <a:pt x="88" y="56"/>
                          <a:pt x="90" y="55"/>
                          <a:pt x="92" y="53"/>
                        </a:cubicBezTo>
                        <a:cubicBezTo>
                          <a:pt x="94" y="53"/>
                          <a:pt x="94" y="53"/>
                          <a:pt x="94" y="53"/>
                        </a:cubicBezTo>
                        <a:cubicBezTo>
                          <a:pt x="94" y="62"/>
                          <a:pt x="94" y="62"/>
                          <a:pt x="94" y="62"/>
                        </a:cubicBezTo>
                        <a:cubicBezTo>
                          <a:pt x="94" y="64"/>
                          <a:pt x="96" y="64"/>
                          <a:pt x="96" y="66"/>
                        </a:cubicBezTo>
                        <a:cubicBezTo>
                          <a:pt x="96" y="69"/>
                          <a:pt x="96" y="69"/>
                          <a:pt x="96" y="69"/>
                        </a:cubicBezTo>
                        <a:cubicBezTo>
                          <a:pt x="97" y="69"/>
                          <a:pt x="98" y="69"/>
                          <a:pt x="99" y="69"/>
                        </a:cubicBezTo>
                        <a:cubicBezTo>
                          <a:pt x="101" y="70"/>
                          <a:pt x="101" y="72"/>
                          <a:pt x="101" y="74"/>
                        </a:cubicBezTo>
                        <a:cubicBezTo>
                          <a:pt x="101" y="77"/>
                          <a:pt x="102" y="78"/>
                          <a:pt x="102" y="81"/>
                        </a:cubicBezTo>
                        <a:cubicBezTo>
                          <a:pt x="102" y="84"/>
                          <a:pt x="99" y="85"/>
                          <a:pt x="99" y="88"/>
                        </a:cubicBezTo>
                        <a:cubicBezTo>
                          <a:pt x="99" y="90"/>
                          <a:pt x="101" y="90"/>
                          <a:pt x="101" y="91"/>
                        </a:cubicBezTo>
                        <a:cubicBezTo>
                          <a:pt x="102" y="92"/>
                          <a:pt x="102" y="94"/>
                          <a:pt x="103" y="95"/>
                        </a:cubicBezTo>
                        <a:cubicBezTo>
                          <a:pt x="105" y="98"/>
                          <a:pt x="108" y="99"/>
                          <a:pt x="108" y="103"/>
                        </a:cubicBezTo>
                        <a:cubicBezTo>
                          <a:pt x="108" y="105"/>
                          <a:pt x="109" y="108"/>
                          <a:pt x="107" y="110"/>
                        </a:cubicBezTo>
                        <a:cubicBezTo>
                          <a:pt x="105" y="112"/>
                          <a:pt x="99" y="110"/>
                          <a:pt x="99" y="113"/>
                        </a:cubicBezTo>
                        <a:cubicBezTo>
                          <a:pt x="99" y="114"/>
                          <a:pt x="99" y="114"/>
                          <a:pt x="99" y="115"/>
                        </a:cubicBezTo>
                        <a:cubicBezTo>
                          <a:pt x="99" y="117"/>
                          <a:pt x="97" y="118"/>
                          <a:pt x="96" y="120"/>
                        </a:cubicBezTo>
                        <a:cubicBezTo>
                          <a:pt x="95" y="122"/>
                          <a:pt x="95" y="124"/>
                          <a:pt x="95" y="126"/>
                        </a:cubicBezTo>
                        <a:cubicBezTo>
                          <a:pt x="97" y="126"/>
                          <a:pt x="98" y="125"/>
                          <a:pt x="101" y="125"/>
                        </a:cubicBezTo>
                        <a:cubicBezTo>
                          <a:pt x="103" y="131"/>
                          <a:pt x="103" y="131"/>
                          <a:pt x="103" y="131"/>
                        </a:cubicBezTo>
                        <a:cubicBezTo>
                          <a:pt x="106" y="129"/>
                          <a:pt x="108" y="129"/>
                          <a:pt x="111" y="127"/>
                        </a:cubicBezTo>
                        <a:cubicBezTo>
                          <a:pt x="117" y="122"/>
                          <a:pt x="119" y="118"/>
                          <a:pt x="126" y="112"/>
                        </a:cubicBezTo>
                        <a:cubicBezTo>
                          <a:pt x="124" y="122"/>
                          <a:pt x="124" y="122"/>
                          <a:pt x="124" y="122"/>
                        </a:cubicBezTo>
                        <a:cubicBezTo>
                          <a:pt x="125" y="125"/>
                          <a:pt x="128" y="126"/>
                          <a:pt x="128" y="130"/>
                        </a:cubicBezTo>
                        <a:cubicBezTo>
                          <a:pt x="127" y="131"/>
                          <a:pt x="126" y="131"/>
                          <a:pt x="124" y="131"/>
                        </a:cubicBezTo>
                        <a:cubicBezTo>
                          <a:pt x="122" y="131"/>
                          <a:pt x="121" y="130"/>
                          <a:pt x="119" y="130"/>
                        </a:cubicBezTo>
                        <a:cubicBezTo>
                          <a:pt x="119" y="131"/>
                          <a:pt x="119" y="131"/>
                          <a:pt x="119" y="131"/>
                        </a:cubicBezTo>
                        <a:cubicBezTo>
                          <a:pt x="121" y="132"/>
                          <a:pt x="123" y="132"/>
                          <a:pt x="123" y="135"/>
                        </a:cubicBezTo>
                        <a:cubicBezTo>
                          <a:pt x="123" y="138"/>
                          <a:pt x="121" y="140"/>
                          <a:pt x="118" y="140"/>
                        </a:cubicBezTo>
                        <a:cubicBezTo>
                          <a:pt x="117" y="140"/>
                          <a:pt x="116" y="139"/>
                          <a:pt x="115" y="140"/>
                        </a:cubicBezTo>
                        <a:cubicBezTo>
                          <a:pt x="116" y="140"/>
                          <a:pt x="117" y="140"/>
                          <a:pt x="117" y="141"/>
                        </a:cubicBezTo>
                        <a:cubicBezTo>
                          <a:pt x="117" y="142"/>
                          <a:pt x="117" y="142"/>
                          <a:pt x="116" y="143"/>
                        </a:cubicBezTo>
                        <a:cubicBezTo>
                          <a:pt x="114" y="142"/>
                          <a:pt x="115" y="139"/>
                          <a:pt x="113" y="139"/>
                        </a:cubicBezTo>
                        <a:cubicBezTo>
                          <a:pt x="110" y="139"/>
                          <a:pt x="110" y="142"/>
                          <a:pt x="108" y="143"/>
                        </a:cubicBezTo>
                        <a:cubicBezTo>
                          <a:pt x="109" y="144"/>
                          <a:pt x="109" y="145"/>
                          <a:pt x="110" y="146"/>
                        </a:cubicBezTo>
                        <a:cubicBezTo>
                          <a:pt x="110" y="148"/>
                          <a:pt x="110" y="148"/>
                          <a:pt x="110" y="148"/>
                        </a:cubicBezTo>
                        <a:cubicBezTo>
                          <a:pt x="108" y="148"/>
                          <a:pt x="107" y="148"/>
                          <a:pt x="105" y="148"/>
                        </a:cubicBezTo>
                        <a:cubicBezTo>
                          <a:pt x="105" y="148"/>
                          <a:pt x="105" y="148"/>
                          <a:pt x="105" y="149"/>
                        </a:cubicBezTo>
                        <a:cubicBezTo>
                          <a:pt x="105" y="150"/>
                          <a:pt x="107" y="150"/>
                          <a:pt x="107" y="152"/>
                        </a:cubicBezTo>
                        <a:cubicBezTo>
                          <a:pt x="107" y="153"/>
                          <a:pt x="106" y="153"/>
                          <a:pt x="105" y="155"/>
                        </a:cubicBezTo>
                        <a:cubicBezTo>
                          <a:pt x="104" y="156"/>
                          <a:pt x="105" y="157"/>
                          <a:pt x="104" y="158"/>
                        </a:cubicBezTo>
                        <a:cubicBezTo>
                          <a:pt x="104" y="160"/>
                          <a:pt x="102" y="160"/>
                          <a:pt x="101" y="162"/>
                        </a:cubicBezTo>
                        <a:cubicBezTo>
                          <a:pt x="102" y="162"/>
                          <a:pt x="102" y="163"/>
                          <a:pt x="103" y="164"/>
                        </a:cubicBezTo>
                        <a:cubicBezTo>
                          <a:pt x="103" y="165"/>
                          <a:pt x="103" y="165"/>
                          <a:pt x="103" y="165"/>
                        </a:cubicBezTo>
                        <a:cubicBezTo>
                          <a:pt x="102" y="165"/>
                          <a:pt x="102" y="165"/>
                          <a:pt x="102" y="165"/>
                        </a:cubicBezTo>
                        <a:cubicBezTo>
                          <a:pt x="100" y="165"/>
                          <a:pt x="100" y="164"/>
                          <a:pt x="98" y="163"/>
                        </a:cubicBezTo>
                        <a:cubicBezTo>
                          <a:pt x="98" y="164"/>
                          <a:pt x="98" y="164"/>
                          <a:pt x="98" y="164"/>
                        </a:cubicBezTo>
                        <a:cubicBezTo>
                          <a:pt x="99" y="165"/>
                          <a:pt x="99" y="166"/>
                          <a:pt x="99" y="167"/>
                        </a:cubicBezTo>
                        <a:cubicBezTo>
                          <a:pt x="96" y="168"/>
                          <a:pt x="95" y="170"/>
                          <a:pt x="93" y="173"/>
                        </a:cubicBezTo>
                        <a:cubicBezTo>
                          <a:pt x="92" y="174"/>
                          <a:pt x="89" y="174"/>
                          <a:pt x="89" y="175"/>
                        </a:cubicBezTo>
                        <a:cubicBezTo>
                          <a:pt x="89" y="177"/>
                          <a:pt x="92" y="177"/>
                          <a:pt x="92" y="179"/>
                        </a:cubicBezTo>
                        <a:cubicBezTo>
                          <a:pt x="92" y="182"/>
                          <a:pt x="89" y="182"/>
                          <a:pt x="89" y="185"/>
                        </a:cubicBezTo>
                        <a:cubicBezTo>
                          <a:pt x="90" y="185"/>
                          <a:pt x="90" y="185"/>
                          <a:pt x="91" y="185"/>
                        </a:cubicBezTo>
                        <a:cubicBezTo>
                          <a:pt x="90" y="187"/>
                          <a:pt x="90" y="189"/>
                          <a:pt x="88" y="191"/>
                        </a:cubicBezTo>
                        <a:cubicBezTo>
                          <a:pt x="87" y="193"/>
                          <a:pt x="84" y="194"/>
                          <a:pt x="84" y="196"/>
                        </a:cubicBezTo>
                        <a:cubicBezTo>
                          <a:pt x="84" y="198"/>
                          <a:pt x="86" y="199"/>
                          <a:pt x="86" y="201"/>
                        </a:cubicBezTo>
                        <a:cubicBezTo>
                          <a:pt x="86" y="205"/>
                          <a:pt x="86" y="205"/>
                          <a:pt x="86" y="205"/>
                        </a:cubicBezTo>
                        <a:cubicBezTo>
                          <a:pt x="86" y="209"/>
                          <a:pt x="93" y="209"/>
                          <a:pt x="93" y="213"/>
                        </a:cubicBezTo>
                        <a:cubicBezTo>
                          <a:pt x="93" y="223"/>
                          <a:pt x="90" y="228"/>
                          <a:pt x="88" y="237"/>
                        </a:cubicBezTo>
                        <a:cubicBezTo>
                          <a:pt x="86" y="246"/>
                          <a:pt x="83" y="256"/>
                          <a:pt x="73" y="256"/>
                        </a:cubicBezTo>
                        <a:cubicBezTo>
                          <a:pt x="70" y="256"/>
                          <a:pt x="66" y="256"/>
                          <a:pt x="66" y="253"/>
                        </a:cubicBezTo>
                        <a:cubicBezTo>
                          <a:pt x="66" y="245"/>
                          <a:pt x="71" y="242"/>
                          <a:pt x="71" y="235"/>
                        </a:cubicBezTo>
                        <a:cubicBezTo>
                          <a:pt x="71" y="233"/>
                          <a:pt x="71" y="231"/>
                          <a:pt x="70" y="231"/>
                        </a:cubicBezTo>
                        <a:cubicBezTo>
                          <a:pt x="68" y="231"/>
                          <a:pt x="68" y="234"/>
                          <a:pt x="67" y="235"/>
                        </a:cubicBezTo>
                        <a:cubicBezTo>
                          <a:pt x="66" y="234"/>
                          <a:pt x="66" y="234"/>
                          <a:pt x="65" y="234"/>
                        </a:cubicBezTo>
                        <a:cubicBezTo>
                          <a:pt x="63" y="237"/>
                          <a:pt x="65" y="242"/>
                          <a:pt x="61" y="242"/>
                        </a:cubicBezTo>
                        <a:cubicBezTo>
                          <a:pt x="58" y="242"/>
                          <a:pt x="58" y="236"/>
                          <a:pt x="55" y="236"/>
                        </a:cubicBezTo>
                        <a:cubicBezTo>
                          <a:pt x="54" y="236"/>
                          <a:pt x="54" y="236"/>
                          <a:pt x="53" y="237"/>
                        </a:cubicBezTo>
                        <a:cubicBezTo>
                          <a:pt x="53" y="237"/>
                          <a:pt x="53" y="238"/>
                          <a:pt x="53" y="238"/>
                        </a:cubicBezTo>
                        <a:cubicBezTo>
                          <a:pt x="53" y="240"/>
                          <a:pt x="55" y="241"/>
                          <a:pt x="55" y="243"/>
                        </a:cubicBezTo>
                        <a:cubicBezTo>
                          <a:pt x="55" y="247"/>
                          <a:pt x="52" y="248"/>
                          <a:pt x="50" y="251"/>
                        </a:cubicBezTo>
                        <a:cubicBezTo>
                          <a:pt x="46" y="258"/>
                          <a:pt x="45" y="262"/>
                          <a:pt x="41" y="269"/>
                        </a:cubicBezTo>
                        <a:cubicBezTo>
                          <a:pt x="40" y="270"/>
                          <a:pt x="40" y="270"/>
                          <a:pt x="40" y="270"/>
                        </a:cubicBezTo>
                        <a:cubicBezTo>
                          <a:pt x="43" y="250"/>
                          <a:pt x="43" y="250"/>
                          <a:pt x="43" y="250"/>
                        </a:cubicBezTo>
                        <a:cubicBezTo>
                          <a:pt x="43" y="250"/>
                          <a:pt x="42" y="251"/>
                          <a:pt x="41" y="251"/>
                        </a:cubicBezTo>
                        <a:cubicBezTo>
                          <a:pt x="39" y="251"/>
                          <a:pt x="38" y="247"/>
                          <a:pt x="36" y="246"/>
                        </a:cubicBezTo>
                        <a:cubicBezTo>
                          <a:pt x="35" y="249"/>
                          <a:pt x="33" y="250"/>
                          <a:pt x="33" y="254"/>
                        </a:cubicBezTo>
                        <a:cubicBezTo>
                          <a:pt x="33" y="256"/>
                          <a:pt x="36" y="257"/>
                          <a:pt x="36" y="259"/>
                        </a:cubicBezTo>
                        <a:cubicBezTo>
                          <a:pt x="36" y="263"/>
                          <a:pt x="34" y="265"/>
                          <a:pt x="34" y="268"/>
                        </a:cubicBezTo>
                        <a:cubicBezTo>
                          <a:pt x="33" y="269"/>
                          <a:pt x="32" y="268"/>
                          <a:pt x="31" y="268"/>
                        </a:cubicBezTo>
                        <a:cubicBezTo>
                          <a:pt x="29" y="269"/>
                          <a:pt x="29" y="269"/>
                          <a:pt x="29" y="269"/>
                        </a:cubicBezTo>
                        <a:cubicBezTo>
                          <a:pt x="26" y="268"/>
                          <a:pt x="25" y="267"/>
                          <a:pt x="22" y="267"/>
                        </a:cubicBezTo>
                        <a:cubicBezTo>
                          <a:pt x="23" y="262"/>
                          <a:pt x="24" y="258"/>
                          <a:pt x="25" y="253"/>
                        </a:cubicBezTo>
                        <a:cubicBezTo>
                          <a:pt x="25" y="253"/>
                          <a:pt x="24" y="253"/>
                          <a:pt x="24" y="253"/>
                        </a:cubicBezTo>
                        <a:cubicBezTo>
                          <a:pt x="20" y="253"/>
                          <a:pt x="18" y="252"/>
                          <a:pt x="14" y="252"/>
                        </a:cubicBezTo>
                        <a:cubicBezTo>
                          <a:pt x="7" y="252"/>
                          <a:pt x="3" y="257"/>
                          <a:pt x="2" y="264"/>
                        </a:cubicBezTo>
                        <a:cubicBezTo>
                          <a:pt x="2" y="266"/>
                          <a:pt x="0" y="267"/>
                          <a:pt x="0" y="269"/>
                        </a:cubicBezTo>
                        <a:cubicBezTo>
                          <a:pt x="0" y="273"/>
                          <a:pt x="1" y="275"/>
                          <a:pt x="2" y="278"/>
                        </a:cubicBezTo>
                        <a:cubicBezTo>
                          <a:pt x="3" y="278"/>
                          <a:pt x="3" y="278"/>
                          <a:pt x="3" y="278"/>
                        </a:cubicBezTo>
                        <a:cubicBezTo>
                          <a:pt x="4" y="276"/>
                          <a:pt x="3" y="272"/>
                          <a:pt x="6" y="272"/>
                        </a:cubicBezTo>
                        <a:cubicBezTo>
                          <a:pt x="14" y="272"/>
                          <a:pt x="23" y="276"/>
                          <a:pt x="23" y="284"/>
                        </a:cubicBezTo>
                        <a:cubicBezTo>
                          <a:pt x="23" y="285"/>
                          <a:pt x="22" y="285"/>
                          <a:pt x="21" y="285"/>
                        </a:cubicBezTo>
                        <a:cubicBezTo>
                          <a:pt x="19" y="285"/>
                          <a:pt x="18" y="282"/>
                          <a:pt x="16" y="282"/>
                        </a:cubicBezTo>
                        <a:cubicBezTo>
                          <a:pt x="15" y="282"/>
                          <a:pt x="15" y="283"/>
                          <a:pt x="14" y="283"/>
                        </a:cubicBezTo>
                        <a:cubicBezTo>
                          <a:pt x="16" y="285"/>
                          <a:pt x="20" y="285"/>
                          <a:pt x="20" y="287"/>
                        </a:cubicBezTo>
                        <a:cubicBezTo>
                          <a:pt x="20" y="297"/>
                          <a:pt x="6" y="298"/>
                          <a:pt x="6" y="308"/>
                        </a:cubicBezTo>
                        <a:cubicBezTo>
                          <a:pt x="6" y="311"/>
                          <a:pt x="8" y="312"/>
                          <a:pt x="9" y="315"/>
                        </a:cubicBezTo>
                        <a:cubicBezTo>
                          <a:pt x="10" y="317"/>
                          <a:pt x="10" y="321"/>
                          <a:pt x="13" y="321"/>
                        </a:cubicBezTo>
                        <a:cubicBezTo>
                          <a:pt x="15" y="321"/>
                          <a:pt x="16" y="320"/>
                          <a:pt x="18" y="319"/>
                        </a:cubicBezTo>
                        <a:cubicBezTo>
                          <a:pt x="20" y="323"/>
                          <a:pt x="22" y="324"/>
                          <a:pt x="22" y="328"/>
                        </a:cubicBezTo>
                        <a:cubicBezTo>
                          <a:pt x="22" y="332"/>
                          <a:pt x="18" y="334"/>
                          <a:pt x="18" y="338"/>
                        </a:cubicBezTo>
                        <a:cubicBezTo>
                          <a:pt x="18" y="341"/>
                          <a:pt x="20" y="341"/>
                          <a:pt x="21" y="343"/>
                        </a:cubicBezTo>
                        <a:cubicBezTo>
                          <a:pt x="23" y="346"/>
                          <a:pt x="23" y="348"/>
                          <a:pt x="26" y="350"/>
                        </a:cubicBezTo>
                        <a:cubicBezTo>
                          <a:pt x="26" y="346"/>
                          <a:pt x="26" y="345"/>
                          <a:pt x="26" y="341"/>
                        </a:cubicBezTo>
                        <a:cubicBezTo>
                          <a:pt x="26" y="340"/>
                          <a:pt x="26" y="339"/>
                          <a:pt x="26" y="338"/>
                        </a:cubicBezTo>
                        <a:cubicBezTo>
                          <a:pt x="26" y="336"/>
                          <a:pt x="25" y="336"/>
                          <a:pt x="25" y="334"/>
                        </a:cubicBezTo>
                        <a:cubicBezTo>
                          <a:pt x="25" y="332"/>
                          <a:pt x="26" y="332"/>
                          <a:pt x="28" y="331"/>
                        </a:cubicBezTo>
                        <a:cubicBezTo>
                          <a:pt x="30" y="330"/>
                          <a:pt x="31" y="328"/>
                          <a:pt x="33" y="327"/>
                        </a:cubicBezTo>
                        <a:cubicBezTo>
                          <a:pt x="34" y="327"/>
                          <a:pt x="34" y="328"/>
                          <a:pt x="34" y="328"/>
                        </a:cubicBezTo>
                        <a:cubicBezTo>
                          <a:pt x="34" y="331"/>
                          <a:pt x="31" y="333"/>
                          <a:pt x="31" y="336"/>
                        </a:cubicBezTo>
                        <a:cubicBezTo>
                          <a:pt x="31" y="338"/>
                          <a:pt x="34" y="338"/>
                          <a:pt x="36" y="340"/>
                        </a:cubicBezTo>
                        <a:cubicBezTo>
                          <a:pt x="39" y="344"/>
                          <a:pt x="40" y="348"/>
                          <a:pt x="40" y="354"/>
                        </a:cubicBezTo>
                        <a:cubicBezTo>
                          <a:pt x="40" y="360"/>
                          <a:pt x="40" y="360"/>
                          <a:pt x="40" y="360"/>
                        </a:cubicBezTo>
                        <a:cubicBezTo>
                          <a:pt x="39" y="368"/>
                          <a:pt x="39" y="368"/>
                          <a:pt x="39" y="368"/>
                        </a:cubicBezTo>
                        <a:cubicBezTo>
                          <a:pt x="39" y="372"/>
                          <a:pt x="39" y="372"/>
                          <a:pt x="39" y="372"/>
                        </a:cubicBezTo>
                        <a:cubicBezTo>
                          <a:pt x="39" y="376"/>
                          <a:pt x="41" y="379"/>
                          <a:pt x="44" y="381"/>
                        </a:cubicBezTo>
                        <a:cubicBezTo>
                          <a:pt x="46" y="381"/>
                          <a:pt x="47" y="383"/>
                          <a:pt x="49" y="383"/>
                        </a:cubicBezTo>
                        <a:cubicBezTo>
                          <a:pt x="52" y="383"/>
                          <a:pt x="52" y="380"/>
                          <a:pt x="54" y="378"/>
                        </a:cubicBezTo>
                        <a:cubicBezTo>
                          <a:pt x="56" y="377"/>
                          <a:pt x="57" y="378"/>
                          <a:pt x="59" y="378"/>
                        </a:cubicBezTo>
                        <a:cubicBezTo>
                          <a:pt x="59" y="378"/>
                          <a:pt x="59" y="378"/>
                          <a:pt x="59" y="378"/>
                        </a:cubicBezTo>
                        <a:cubicBezTo>
                          <a:pt x="60" y="377"/>
                          <a:pt x="60" y="376"/>
                          <a:pt x="61" y="375"/>
                        </a:cubicBezTo>
                        <a:cubicBezTo>
                          <a:pt x="61" y="375"/>
                          <a:pt x="62" y="375"/>
                          <a:pt x="63" y="375"/>
                        </a:cubicBezTo>
                        <a:cubicBezTo>
                          <a:pt x="65" y="375"/>
                          <a:pt x="65" y="373"/>
                          <a:pt x="66" y="372"/>
                        </a:cubicBezTo>
                        <a:cubicBezTo>
                          <a:pt x="68" y="369"/>
                          <a:pt x="70" y="367"/>
                          <a:pt x="73" y="365"/>
                        </a:cubicBezTo>
                        <a:cubicBezTo>
                          <a:pt x="77" y="362"/>
                          <a:pt x="82" y="362"/>
                          <a:pt x="82" y="357"/>
                        </a:cubicBezTo>
                        <a:cubicBezTo>
                          <a:pt x="82" y="356"/>
                          <a:pt x="81" y="355"/>
                          <a:pt x="81" y="354"/>
                        </a:cubicBezTo>
                        <a:cubicBezTo>
                          <a:pt x="81" y="351"/>
                          <a:pt x="83" y="350"/>
                          <a:pt x="83" y="347"/>
                        </a:cubicBezTo>
                        <a:cubicBezTo>
                          <a:pt x="84" y="343"/>
                          <a:pt x="83" y="337"/>
                          <a:pt x="88" y="337"/>
                        </a:cubicBezTo>
                        <a:cubicBezTo>
                          <a:pt x="90" y="337"/>
                          <a:pt x="90" y="338"/>
                          <a:pt x="91" y="339"/>
                        </a:cubicBezTo>
                        <a:cubicBezTo>
                          <a:pt x="94" y="340"/>
                          <a:pt x="96" y="339"/>
                          <a:pt x="98" y="339"/>
                        </a:cubicBezTo>
                        <a:cubicBezTo>
                          <a:pt x="98" y="339"/>
                          <a:pt x="98" y="339"/>
                          <a:pt x="98" y="339"/>
                        </a:cubicBezTo>
                        <a:cubicBezTo>
                          <a:pt x="101" y="327"/>
                          <a:pt x="101" y="327"/>
                          <a:pt x="101" y="327"/>
                        </a:cubicBezTo>
                        <a:cubicBezTo>
                          <a:pt x="100" y="325"/>
                          <a:pt x="103" y="324"/>
                          <a:pt x="105" y="323"/>
                        </a:cubicBezTo>
                        <a:cubicBezTo>
                          <a:pt x="110" y="318"/>
                          <a:pt x="109" y="313"/>
                          <a:pt x="114" y="308"/>
                        </a:cubicBezTo>
                        <a:cubicBezTo>
                          <a:pt x="115" y="306"/>
                          <a:pt x="118" y="306"/>
                          <a:pt x="118" y="304"/>
                        </a:cubicBezTo>
                        <a:cubicBezTo>
                          <a:pt x="119" y="301"/>
                          <a:pt x="121" y="300"/>
                          <a:pt x="121" y="297"/>
                        </a:cubicBezTo>
                        <a:cubicBezTo>
                          <a:pt x="121" y="295"/>
                          <a:pt x="119" y="293"/>
                          <a:pt x="119" y="291"/>
                        </a:cubicBezTo>
                        <a:cubicBezTo>
                          <a:pt x="119" y="288"/>
                          <a:pt x="122" y="288"/>
                          <a:pt x="122" y="285"/>
                        </a:cubicBezTo>
                        <a:cubicBezTo>
                          <a:pt x="123" y="283"/>
                          <a:pt x="123" y="280"/>
                          <a:pt x="125" y="279"/>
                        </a:cubicBezTo>
                        <a:cubicBezTo>
                          <a:pt x="127" y="278"/>
                          <a:pt x="129" y="279"/>
                          <a:pt x="130" y="277"/>
                        </a:cubicBezTo>
                        <a:cubicBezTo>
                          <a:pt x="132" y="274"/>
                          <a:pt x="132" y="271"/>
                          <a:pt x="132" y="268"/>
                        </a:cubicBezTo>
                        <a:cubicBezTo>
                          <a:pt x="132" y="264"/>
                          <a:pt x="127" y="264"/>
                          <a:pt x="127" y="261"/>
                        </a:cubicBezTo>
                        <a:cubicBezTo>
                          <a:pt x="127" y="259"/>
                          <a:pt x="130" y="258"/>
                          <a:pt x="130" y="256"/>
                        </a:cubicBezTo>
                        <a:cubicBezTo>
                          <a:pt x="130" y="254"/>
                          <a:pt x="128" y="253"/>
                          <a:pt x="128" y="251"/>
                        </a:cubicBezTo>
                        <a:cubicBezTo>
                          <a:pt x="128" y="245"/>
                          <a:pt x="128" y="245"/>
                          <a:pt x="128" y="245"/>
                        </a:cubicBezTo>
                        <a:cubicBezTo>
                          <a:pt x="128" y="242"/>
                          <a:pt x="131" y="242"/>
                          <a:pt x="131" y="240"/>
                        </a:cubicBezTo>
                        <a:cubicBezTo>
                          <a:pt x="131" y="238"/>
                          <a:pt x="129" y="237"/>
                          <a:pt x="129" y="235"/>
                        </a:cubicBezTo>
                        <a:cubicBezTo>
                          <a:pt x="129" y="231"/>
                          <a:pt x="131" y="229"/>
                          <a:pt x="134" y="225"/>
                        </a:cubicBezTo>
                        <a:cubicBezTo>
                          <a:pt x="135" y="223"/>
                          <a:pt x="134" y="221"/>
                          <a:pt x="136" y="219"/>
                        </a:cubicBezTo>
                        <a:cubicBezTo>
                          <a:pt x="137" y="218"/>
                          <a:pt x="138" y="219"/>
                          <a:pt x="140" y="218"/>
                        </a:cubicBezTo>
                        <a:cubicBezTo>
                          <a:pt x="143" y="216"/>
                          <a:pt x="144" y="213"/>
                          <a:pt x="147" y="213"/>
                        </a:cubicBezTo>
                        <a:cubicBezTo>
                          <a:pt x="150" y="213"/>
                          <a:pt x="151" y="215"/>
                          <a:pt x="153" y="215"/>
                        </a:cubicBezTo>
                        <a:cubicBezTo>
                          <a:pt x="159" y="215"/>
                          <a:pt x="163" y="213"/>
                          <a:pt x="165" y="208"/>
                        </a:cubicBezTo>
                        <a:cubicBezTo>
                          <a:pt x="166" y="209"/>
                          <a:pt x="167" y="210"/>
                          <a:pt x="168" y="211"/>
                        </a:cubicBezTo>
                        <a:cubicBezTo>
                          <a:pt x="170" y="209"/>
                          <a:pt x="172" y="208"/>
                          <a:pt x="173" y="205"/>
                        </a:cubicBezTo>
                        <a:cubicBezTo>
                          <a:pt x="173" y="204"/>
                          <a:pt x="173" y="203"/>
                          <a:pt x="173" y="202"/>
                        </a:cubicBezTo>
                        <a:cubicBezTo>
                          <a:pt x="174" y="200"/>
                          <a:pt x="176" y="200"/>
                          <a:pt x="177" y="199"/>
                        </a:cubicBezTo>
                        <a:cubicBezTo>
                          <a:pt x="179" y="198"/>
                          <a:pt x="179" y="196"/>
                          <a:pt x="179" y="193"/>
                        </a:cubicBezTo>
                        <a:cubicBezTo>
                          <a:pt x="179" y="191"/>
                          <a:pt x="178" y="191"/>
                          <a:pt x="178" y="189"/>
                        </a:cubicBezTo>
                        <a:cubicBezTo>
                          <a:pt x="178" y="189"/>
                          <a:pt x="178" y="189"/>
                          <a:pt x="178" y="188"/>
                        </a:cubicBezTo>
                        <a:cubicBezTo>
                          <a:pt x="181" y="188"/>
                          <a:pt x="182" y="186"/>
                          <a:pt x="185" y="186"/>
                        </a:cubicBezTo>
                        <a:cubicBezTo>
                          <a:pt x="187" y="186"/>
                          <a:pt x="189" y="188"/>
                          <a:pt x="191" y="188"/>
                        </a:cubicBezTo>
                        <a:cubicBezTo>
                          <a:pt x="191" y="188"/>
                          <a:pt x="191" y="188"/>
                          <a:pt x="191" y="188"/>
                        </a:cubicBezTo>
                        <a:cubicBezTo>
                          <a:pt x="191" y="188"/>
                          <a:pt x="190" y="188"/>
                          <a:pt x="190" y="187"/>
                        </a:cubicBezTo>
                        <a:cubicBezTo>
                          <a:pt x="190" y="186"/>
                          <a:pt x="191" y="185"/>
                          <a:pt x="191" y="183"/>
                        </a:cubicBezTo>
                        <a:cubicBezTo>
                          <a:pt x="191" y="180"/>
                          <a:pt x="188" y="177"/>
                          <a:pt x="185" y="177"/>
                        </a:cubicBezTo>
                        <a:cubicBezTo>
                          <a:pt x="180" y="177"/>
                          <a:pt x="179" y="183"/>
                          <a:pt x="174" y="183"/>
                        </a:cubicBezTo>
                        <a:cubicBezTo>
                          <a:pt x="171" y="183"/>
                          <a:pt x="171" y="180"/>
                          <a:pt x="169" y="178"/>
                        </a:cubicBezTo>
                        <a:cubicBezTo>
                          <a:pt x="167" y="175"/>
                          <a:pt x="163" y="174"/>
                          <a:pt x="163" y="170"/>
                        </a:cubicBezTo>
                        <a:cubicBezTo>
                          <a:pt x="163" y="169"/>
                          <a:pt x="164" y="169"/>
                          <a:pt x="164" y="168"/>
                        </a:cubicBezTo>
                        <a:cubicBezTo>
                          <a:pt x="164" y="164"/>
                          <a:pt x="162" y="162"/>
                          <a:pt x="162" y="159"/>
                        </a:cubicBezTo>
                        <a:cubicBezTo>
                          <a:pt x="162" y="159"/>
                          <a:pt x="162" y="159"/>
                          <a:pt x="162" y="159"/>
                        </a:cubicBezTo>
                        <a:cubicBezTo>
                          <a:pt x="159" y="157"/>
                          <a:pt x="158" y="154"/>
                          <a:pt x="157" y="151"/>
                        </a:cubicBezTo>
                        <a:cubicBezTo>
                          <a:pt x="154" y="147"/>
                          <a:pt x="151" y="146"/>
                          <a:pt x="149" y="142"/>
                        </a:cubicBezTo>
                        <a:cubicBezTo>
                          <a:pt x="146" y="138"/>
                          <a:pt x="147" y="135"/>
                          <a:pt x="147" y="131"/>
                        </a:cubicBezTo>
                        <a:cubicBezTo>
                          <a:pt x="147" y="129"/>
                          <a:pt x="146" y="128"/>
                          <a:pt x="147" y="126"/>
                        </a:cubicBezTo>
                        <a:cubicBezTo>
                          <a:pt x="147" y="126"/>
                          <a:pt x="148" y="125"/>
                          <a:pt x="148" y="124"/>
                        </a:cubicBezTo>
                        <a:cubicBezTo>
                          <a:pt x="146" y="123"/>
                          <a:pt x="144" y="122"/>
                          <a:pt x="144" y="119"/>
                        </a:cubicBezTo>
                        <a:cubicBezTo>
                          <a:pt x="144" y="115"/>
                          <a:pt x="146" y="114"/>
                          <a:pt x="146" y="110"/>
                        </a:cubicBezTo>
                        <a:cubicBezTo>
                          <a:pt x="146" y="108"/>
                          <a:pt x="145" y="107"/>
                          <a:pt x="144" y="105"/>
                        </a:cubicBezTo>
                        <a:cubicBezTo>
                          <a:pt x="148" y="105"/>
                          <a:pt x="152" y="104"/>
                          <a:pt x="152" y="101"/>
                        </a:cubicBezTo>
                        <a:cubicBezTo>
                          <a:pt x="152" y="87"/>
                          <a:pt x="152" y="87"/>
                          <a:pt x="152" y="87"/>
                        </a:cubicBezTo>
                        <a:cubicBezTo>
                          <a:pt x="152" y="85"/>
                          <a:pt x="151" y="84"/>
                          <a:pt x="151" y="82"/>
                        </a:cubicBezTo>
                        <a:cubicBezTo>
                          <a:pt x="151" y="80"/>
                          <a:pt x="152" y="79"/>
                          <a:pt x="152" y="78"/>
                        </a:cubicBezTo>
                        <a:cubicBezTo>
                          <a:pt x="152" y="76"/>
                          <a:pt x="151" y="75"/>
                          <a:pt x="151" y="74"/>
                        </a:cubicBezTo>
                        <a:cubicBezTo>
                          <a:pt x="150" y="74"/>
                          <a:pt x="149" y="76"/>
                          <a:pt x="147" y="76"/>
                        </a:cubicBezTo>
                        <a:cubicBezTo>
                          <a:pt x="145" y="76"/>
                          <a:pt x="145" y="73"/>
                          <a:pt x="145" y="71"/>
                        </a:cubicBezTo>
                        <a:cubicBezTo>
                          <a:pt x="145" y="68"/>
                          <a:pt x="145" y="66"/>
                          <a:pt x="143" y="63"/>
                        </a:cubicBezTo>
                        <a:cubicBezTo>
                          <a:pt x="142" y="61"/>
                          <a:pt x="140" y="61"/>
                          <a:pt x="137" y="61"/>
                        </a:cubicBezTo>
                        <a:cubicBezTo>
                          <a:pt x="135" y="61"/>
                          <a:pt x="135" y="64"/>
                          <a:pt x="133" y="65"/>
                        </a:cubicBezTo>
                        <a:cubicBezTo>
                          <a:pt x="127" y="67"/>
                          <a:pt x="125" y="72"/>
                          <a:pt x="119" y="72"/>
                        </a:cubicBezTo>
                        <a:cubicBezTo>
                          <a:pt x="114" y="72"/>
                          <a:pt x="112" y="67"/>
                          <a:pt x="108" y="63"/>
                        </a:cubicBezTo>
                        <a:cubicBezTo>
                          <a:pt x="105" y="61"/>
                          <a:pt x="102" y="62"/>
                          <a:pt x="101" y="60"/>
                        </a:cubicBezTo>
                        <a:cubicBezTo>
                          <a:pt x="96" y="53"/>
                          <a:pt x="96" y="49"/>
                          <a:pt x="94" y="41"/>
                        </a:cubicBezTo>
                        <a:cubicBezTo>
                          <a:pt x="93" y="37"/>
                          <a:pt x="92" y="35"/>
                          <a:pt x="92" y="30"/>
                        </a:cubicBezTo>
                        <a:cubicBezTo>
                          <a:pt x="92" y="23"/>
                          <a:pt x="95" y="20"/>
                          <a:pt x="98" y="13"/>
                        </a:cubicBezTo>
                        <a:cubicBezTo>
                          <a:pt x="99" y="11"/>
                          <a:pt x="99" y="9"/>
                          <a:pt x="100" y="6"/>
                        </a:cubicBezTo>
                        <a:cubicBezTo>
                          <a:pt x="103" y="3"/>
                          <a:pt x="106" y="4"/>
                          <a:pt x="110" y="4"/>
                        </a:cubicBezTo>
                        <a:cubicBezTo>
                          <a:pt x="115" y="4"/>
                          <a:pt x="118" y="5"/>
                          <a:pt x="123" y="6"/>
                        </a:cubicBezTo>
                        <a:cubicBezTo>
                          <a:pt x="130" y="6"/>
                          <a:pt x="132" y="8"/>
                          <a:pt x="140" y="10"/>
                        </a:cubicBezTo>
                        <a:cubicBezTo>
                          <a:pt x="141" y="9"/>
                          <a:pt x="141" y="9"/>
                          <a:pt x="141" y="9"/>
                        </a:cubicBezTo>
                        <a:cubicBezTo>
                          <a:pt x="130" y="6"/>
                          <a:pt x="123" y="3"/>
                          <a:pt x="112" y="3"/>
                        </a:cubicBezTo>
                        <a:cubicBezTo>
                          <a:pt x="107" y="3"/>
                          <a:pt x="107" y="3"/>
                          <a:pt x="107" y="3"/>
                        </a:cubicBezTo>
                        <a:cubicBezTo>
                          <a:pt x="105" y="3"/>
                          <a:pt x="104" y="3"/>
                          <a:pt x="102" y="3"/>
                        </a:cubicBezTo>
                        <a:cubicBezTo>
                          <a:pt x="98" y="3"/>
                          <a:pt x="96" y="0"/>
                          <a:pt x="93" y="0"/>
                        </a:cubicBezTo>
                        <a:cubicBezTo>
                          <a:pt x="85" y="0"/>
                          <a:pt x="82" y="6"/>
                          <a:pt x="76" y="11"/>
                        </a:cubicBezTo>
                        <a:cubicBezTo>
                          <a:pt x="74" y="13"/>
                          <a:pt x="72" y="15"/>
                          <a:pt x="70" y="17"/>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35" name="Google Shape;135;p5"/>
                  <p:cNvSpPr/>
                  <p:nvPr/>
                </p:nvSpPr>
                <p:spPr>
                  <a:xfrm>
                    <a:off x="4721225" y="2597150"/>
                    <a:ext cx="1123950" cy="1184276"/>
                  </a:xfrm>
                  <a:custGeom>
                    <a:avLst/>
                    <a:gdLst/>
                    <a:ahLst/>
                    <a:cxnLst/>
                    <a:rect l="l" t="t" r="r" b="b"/>
                    <a:pathLst>
                      <a:path w="770" h="812" extrusionOk="0">
                        <a:moveTo>
                          <a:pt x="0" y="806"/>
                        </a:moveTo>
                        <a:cubicBezTo>
                          <a:pt x="5" y="809"/>
                          <a:pt x="8" y="811"/>
                          <a:pt x="14" y="811"/>
                        </a:cubicBezTo>
                        <a:cubicBezTo>
                          <a:pt x="21" y="811"/>
                          <a:pt x="24" y="806"/>
                          <a:pt x="31" y="806"/>
                        </a:cubicBezTo>
                        <a:cubicBezTo>
                          <a:pt x="34" y="806"/>
                          <a:pt x="36" y="808"/>
                          <a:pt x="36" y="810"/>
                        </a:cubicBezTo>
                        <a:cubicBezTo>
                          <a:pt x="36" y="810"/>
                          <a:pt x="36" y="810"/>
                          <a:pt x="36" y="810"/>
                        </a:cubicBezTo>
                        <a:cubicBezTo>
                          <a:pt x="36" y="810"/>
                          <a:pt x="36" y="811"/>
                          <a:pt x="37" y="811"/>
                        </a:cubicBezTo>
                        <a:cubicBezTo>
                          <a:pt x="40" y="811"/>
                          <a:pt x="42" y="810"/>
                          <a:pt x="44" y="812"/>
                        </a:cubicBezTo>
                        <a:cubicBezTo>
                          <a:pt x="45" y="808"/>
                          <a:pt x="46" y="805"/>
                          <a:pt x="49" y="803"/>
                        </a:cubicBezTo>
                        <a:cubicBezTo>
                          <a:pt x="51" y="802"/>
                          <a:pt x="51" y="800"/>
                          <a:pt x="53" y="800"/>
                        </a:cubicBezTo>
                        <a:cubicBezTo>
                          <a:pt x="56" y="800"/>
                          <a:pt x="57" y="803"/>
                          <a:pt x="61" y="804"/>
                        </a:cubicBezTo>
                        <a:cubicBezTo>
                          <a:pt x="63" y="804"/>
                          <a:pt x="64" y="804"/>
                          <a:pt x="66" y="804"/>
                        </a:cubicBezTo>
                        <a:cubicBezTo>
                          <a:pt x="70" y="805"/>
                          <a:pt x="72" y="808"/>
                          <a:pt x="76" y="810"/>
                        </a:cubicBezTo>
                        <a:cubicBezTo>
                          <a:pt x="80" y="812"/>
                          <a:pt x="82" y="811"/>
                          <a:pt x="86" y="811"/>
                        </a:cubicBezTo>
                        <a:cubicBezTo>
                          <a:pt x="92" y="804"/>
                          <a:pt x="95" y="800"/>
                          <a:pt x="100" y="792"/>
                        </a:cubicBezTo>
                        <a:cubicBezTo>
                          <a:pt x="102" y="788"/>
                          <a:pt x="105" y="786"/>
                          <a:pt x="106" y="781"/>
                        </a:cubicBezTo>
                        <a:cubicBezTo>
                          <a:pt x="108" y="774"/>
                          <a:pt x="106" y="770"/>
                          <a:pt x="109" y="763"/>
                        </a:cubicBezTo>
                        <a:cubicBezTo>
                          <a:pt x="110" y="761"/>
                          <a:pt x="112" y="760"/>
                          <a:pt x="114" y="759"/>
                        </a:cubicBezTo>
                        <a:cubicBezTo>
                          <a:pt x="117" y="758"/>
                          <a:pt x="118" y="756"/>
                          <a:pt x="121" y="756"/>
                        </a:cubicBezTo>
                        <a:cubicBezTo>
                          <a:pt x="125" y="756"/>
                          <a:pt x="125" y="756"/>
                          <a:pt x="125" y="756"/>
                        </a:cubicBezTo>
                        <a:cubicBezTo>
                          <a:pt x="127" y="756"/>
                          <a:pt x="128" y="754"/>
                          <a:pt x="130" y="752"/>
                        </a:cubicBezTo>
                        <a:cubicBezTo>
                          <a:pt x="131" y="751"/>
                          <a:pt x="133" y="751"/>
                          <a:pt x="134" y="750"/>
                        </a:cubicBezTo>
                        <a:cubicBezTo>
                          <a:pt x="136" y="748"/>
                          <a:pt x="137" y="745"/>
                          <a:pt x="140" y="744"/>
                        </a:cubicBezTo>
                        <a:cubicBezTo>
                          <a:pt x="144" y="745"/>
                          <a:pt x="144" y="745"/>
                          <a:pt x="144" y="745"/>
                        </a:cubicBezTo>
                        <a:cubicBezTo>
                          <a:pt x="147" y="744"/>
                          <a:pt x="146" y="741"/>
                          <a:pt x="149" y="739"/>
                        </a:cubicBezTo>
                        <a:cubicBezTo>
                          <a:pt x="153" y="737"/>
                          <a:pt x="156" y="738"/>
                          <a:pt x="160" y="736"/>
                        </a:cubicBezTo>
                        <a:cubicBezTo>
                          <a:pt x="162" y="734"/>
                          <a:pt x="162" y="730"/>
                          <a:pt x="165" y="730"/>
                        </a:cubicBezTo>
                        <a:cubicBezTo>
                          <a:pt x="166" y="730"/>
                          <a:pt x="166" y="732"/>
                          <a:pt x="167" y="733"/>
                        </a:cubicBezTo>
                        <a:cubicBezTo>
                          <a:pt x="168" y="734"/>
                          <a:pt x="169" y="735"/>
                          <a:pt x="171" y="737"/>
                        </a:cubicBezTo>
                        <a:cubicBezTo>
                          <a:pt x="174" y="741"/>
                          <a:pt x="178" y="743"/>
                          <a:pt x="183" y="743"/>
                        </a:cubicBezTo>
                        <a:cubicBezTo>
                          <a:pt x="189" y="743"/>
                          <a:pt x="189" y="734"/>
                          <a:pt x="195" y="734"/>
                        </a:cubicBezTo>
                        <a:cubicBezTo>
                          <a:pt x="198" y="734"/>
                          <a:pt x="198" y="737"/>
                          <a:pt x="201" y="738"/>
                        </a:cubicBezTo>
                        <a:cubicBezTo>
                          <a:pt x="204" y="739"/>
                          <a:pt x="206" y="739"/>
                          <a:pt x="208" y="741"/>
                        </a:cubicBezTo>
                        <a:cubicBezTo>
                          <a:pt x="210" y="742"/>
                          <a:pt x="211" y="743"/>
                          <a:pt x="212" y="743"/>
                        </a:cubicBezTo>
                        <a:cubicBezTo>
                          <a:pt x="217" y="743"/>
                          <a:pt x="217" y="743"/>
                          <a:pt x="217" y="743"/>
                        </a:cubicBezTo>
                        <a:cubicBezTo>
                          <a:pt x="217" y="743"/>
                          <a:pt x="217" y="744"/>
                          <a:pt x="217" y="744"/>
                        </a:cubicBezTo>
                        <a:cubicBezTo>
                          <a:pt x="217" y="745"/>
                          <a:pt x="217" y="745"/>
                          <a:pt x="217" y="745"/>
                        </a:cubicBezTo>
                        <a:cubicBezTo>
                          <a:pt x="217" y="746"/>
                          <a:pt x="217" y="747"/>
                          <a:pt x="218" y="747"/>
                        </a:cubicBezTo>
                        <a:cubicBezTo>
                          <a:pt x="219" y="747"/>
                          <a:pt x="219" y="747"/>
                          <a:pt x="220" y="746"/>
                        </a:cubicBezTo>
                        <a:cubicBezTo>
                          <a:pt x="222" y="747"/>
                          <a:pt x="222" y="747"/>
                          <a:pt x="222" y="747"/>
                        </a:cubicBezTo>
                        <a:cubicBezTo>
                          <a:pt x="222" y="749"/>
                          <a:pt x="221" y="753"/>
                          <a:pt x="224" y="753"/>
                        </a:cubicBezTo>
                        <a:cubicBezTo>
                          <a:pt x="229" y="753"/>
                          <a:pt x="231" y="750"/>
                          <a:pt x="235" y="747"/>
                        </a:cubicBezTo>
                        <a:cubicBezTo>
                          <a:pt x="237" y="745"/>
                          <a:pt x="239" y="746"/>
                          <a:pt x="240" y="745"/>
                        </a:cubicBezTo>
                        <a:cubicBezTo>
                          <a:pt x="242" y="743"/>
                          <a:pt x="242" y="740"/>
                          <a:pt x="245" y="740"/>
                        </a:cubicBezTo>
                        <a:cubicBezTo>
                          <a:pt x="251" y="740"/>
                          <a:pt x="251" y="740"/>
                          <a:pt x="251" y="740"/>
                        </a:cubicBezTo>
                        <a:cubicBezTo>
                          <a:pt x="253" y="740"/>
                          <a:pt x="253" y="738"/>
                          <a:pt x="255" y="738"/>
                        </a:cubicBezTo>
                        <a:cubicBezTo>
                          <a:pt x="258" y="738"/>
                          <a:pt x="258" y="741"/>
                          <a:pt x="261" y="741"/>
                        </a:cubicBezTo>
                        <a:cubicBezTo>
                          <a:pt x="261" y="741"/>
                          <a:pt x="261" y="741"/>
                          <a:pt x="261" y="741"/>
                        </a:cubicBezTo>
                        <a:cubicBezTo>
                          <a:pt x="264" y="738"/>
                          <a:pt x="267" y="737"/>
                          <a:pt x="269" y="732"/>
                        </a:cubicBezTo>
                        <a:cubicBezTo>
                          <a:pt x="270" y="730"/>
                          <a:pt x="271" y="727"/>
                          <a:pt x="274" y="726"/>
                        </a:cubicBezTo>
                        <a:cubicBezTo>
                          <a:pt x="276" y="726"/>
                          <a:pt x="276" y="723"/>
                          <a:pt x="278" y="722"/>
                        </a:cubicBezTo>
                        <a:cubicBezTo>
                          <a:pt x="279" y="721"/>
                          <a:pt x="280" y="722"/>
                          <a:pt x="281" y="720"/>
                        </a:cubicBezTo>
                        <a:cubicBezTo>
                          <a:pt x="284" y="717"/>
                          <a:pt x="284" y="712"/>
                          <a:pt x="288" y="712"/>
                        </a:cubicBezTo>
                        <a:cubicBezTo>
                          <a:pt x="288" y="712"/>
                          <a:pt x="289" y="713"/>
                          <a:pt x="289" y="713"/>
                        </a:cubicBezTo>
                        <a:cubicBezTo>
                          <a:pt x="291" y="713"/>
                          <a:pt x="290" y="711"/>
                          <a:pt x="291" y="710"/>
                        </a:cubicBezTo>
                        <a:cubicBezTo>
                          <a:pt x="292" y="708"/>
                          <a:pt x="294" y="708"/>
                          <a:pt x="296" y="706"/>
                        </a:cubicBezTo>
                        <a:cubicBezTo>
                          <a:pt x="298" y="703"/>
                          <a:pt x="301" y="703"/>
                          <a:pt x="303" y="700"/>
                        </a:cubicBezTo>
                        <a:cubicBezTo>
                          <a:pt x="306" y="698"/>
                          <a:pt x="305" y="694"/>
                          <a:pt x="307" y="692"/>
                        </a:cubicBezTo>
                        <a:cubicBezTo>
                          <a:pt x="309" y="690"/>
                          <a:pt x="312" y="689"/>
                          <a:pt x="312" y="686"/>
                        </a:cubicBezTo>
                        <a:cubicBezTo>
                          <a:pt x="312" y="682"/>
                          <a:pt x="312" y="682"/>
                          <a:pt x="312" y="682"/>
                        </a:cubicBezTo>
                        <a:cubicBezTo>
                          <a:pt x="312" y="678"/>
                          <a:pt x="317" y="678"/>
                          <a:pt x="320" y="676"/>
                        </a:cubicBezTo>
                        <a:cubicBezTo>
                          <a:pt x="323" y="674"/>
                          <a:pt x="323" y="672"/>
                          <a:pt x="323" y="669"/>
                        </a:cubicBezTo>
                        <a:cubicBezTo>
                          <a:pt x="323" y="666"/>
                          <a:pt x="322" y="665"/>
                          <a:pt x="322" y="662"/>
                        </a:cubicBezTo>
                        <a:cubicBezTo>
                          <a:pt x="322" y="660"/>
                          <a:pt x="326" y="660"/>
                          <a:pt x="328" y="658"/>
                        </a:cubicBezTo>
                        <a:cubicBezTo>
                          <a:pt x="330" y="657"/>
                          <a:pt x="330" y="655"/>
                          <a:pt x="332" y="654"/>
                        </a:cubicBezTo>
                        <a:cubicBezTo>
                          <a:pt x="336" y="652"/>
                          <a:pt x="339" y="652"/>
                          <a:pt x="341" y="648"/>
                        </a:cubicBezTo>
                        <a:cubicBezTo>
                          <a:pt x="342" y="646"/>
                          <a:pt x="342" y="644"/>
                          <a:pt x="343" y="643"/>
                        </a:cubicBezTo>
                        <a:cubicBezTo>
                          <a:pt x="346" y="639"/>
                          <a:pt x="350" y="640"/>
                          <a:pt x="355" y="639"/>
                        </a:cubicBezTo>
                        <a:cubicBezTo>
                          <a:pt x="357" y="639"/>
                          <a:pt x="358" y="637"/>
                          <a:pt x="359" y="637"/>
                        </a:cubicBezTo>
                        <a:cubicBezTo>
                          <a:pt x="362" y="637"/>
                          <a:pt x="362" y="640"/>
                          <a:pt x="365" y="640"/>
                        </a:cubicBezTo>
                        <a:cubicBezTo>
                          <a:pt x="369" y="640"/>
                          <a:pt x="369" y="635"/>
                          <a:pt x="373" y="633"/>
                        </a:cubicBezTo>
                        <a:cubicBezTo>
                          <a:pt x="376" y="631"/>
                          <a:pt x="378" y="631"/>
                          <a:pt x="380" y="628"/>
                        </a:cubicBezTo>
                        <a:cubicBezTo>
                          <a:pt x="382" y="627"/>
                          <a:pt x="381" y="625"/>
                          <a:pt x="383" y="624"/>
                        </a:cubicBezTo>
                        <a:cubicBezTo>
                          <a:pt x="384" y="623"/>
                          <a:pt x="386" y="624"/>
                          <a:pt x="387" y="623"/>
                        </a:cubicBezTo>
                        <a:cubicBezTo>
                          <a:pt x="389" y="622"/>
                          <a:pt x="389" y="619"/>
                          <a:pt x="392" y="619"/>
                        </a:cubicBezTo>
                        <a:cubicBezTo>
                          <a:pt x="394" y="619"/>
                          <a:pt x="395" y="621"/>
                          <a:pt x="397" y="621"/>
                        </a:cubicBezTo>
                        <a:cubicBezTo>
                          <a:pt x="397" y="621"/>
                          <a:pt x="398" y="620"/>
                          <a:pt x="398" y="620"/>
                        </a:cubicBezTo>
                        <a:cubicBezTo>
                          <a:pt x="401" y="620"/>
                          <a:pt x="401" y="624"/>
                          <a:pt x="403" y="624"/>
                        </a:cubicBezTo>
                        <a:cubicBezTo>
                          <a:pt x="406" y="624"/>
                          <a:pt x="406" y="620"/>
                          <a:pt x="407" y="618"/>
                        </a:cubicBezTo>
                        <a:cubicBezTo>
                          <a:pt x="408" y="616"/>
                          <a:pt x="410" y="615"/>
                          <a:pt x="410" y="613"/>
                        </a:cubicBezTo>
                        <a:cubicBezTo>
                          <a:pt x="411" y="611"/>
                          <a:pt x="411" y="609"/>
                          <a:pt x="413" y="607"/>
                        </a:cubicBezTo>
                        <a:cubicBezTo>
                          <a:pt x="416" y="604"/>
                          <a:pt x="421" y="604"/>
                          <a:pt x="421" y="599"/>
                        </a:cubicBezTo>
                        <a:cubicBezTo>
                          <a:pt x="422" y="599"/>
                          <a:pt x="422" y="599"/>
                          <a:pt x="422" y="599"/>
                        </a:cubicBezTo>
                        <a:cubicBezTo>
                          <a:pt x="423" y="599"/>
                          <a:pt x="424" y="599"/>
                          <a:pt x="425" y="599"/>
                        </a:cubicBezTo>
                        <a:cubicBezTo>
                          <a:pt x="428" y="599"/>
                          <a:pt x="429" y="595"/>
                          <a:pt x="432" y="595"/>
                        </a:cubicBezTo>
                        <a:cubicBezTo>
                          <a:pt x="434" y="595"/>
                          <a:pt x="434" y="595"/>
                          <a:pt x="435" y="595"/>
                        </a:cubicBezTo>
                        <a:cubicBezTo>
                          <a:pt x="441" y="595"/>
                          <a:pt x="442" y="590"/>
                          <a:pt x="447" y="588"/>
                        </a:cubicBezTo>
                        <a:cubicBezTo>
                          <a:pt x="447" y="587"/>
                          <a:pt x="447" y="587"/>
                          <a:pt x="447" y="586"/>
                        </a:cubicBezTo>
                        <a:cubicBezTo>
                          <a:pt x="447" y="583"/>
                          <a:pt x="449" y="581"/>
                          <a:pt x="452" y="579"/>
                        </a:cubicBezTo>
                        <a:cubicBezTo>
                          <a:pt x="454" y="577"/>
                          <a:pt x="455" y="574"/>
                          <a:pt x="457" y="574"/>
                        </a:cubicBezTo>
                        <a:cubicBezTo>
                          <a:pt x="459" y="574"/>
                          <a:pt x="460" y="577"/>
                          <a:pt x="460" y="579"/>
                        </a:cubicBezTo>
                        <a:cubicBezTo>
                          <a:pt x="465" y="578"/>
                          <a:pt x="467" y="573"/>
                          <a:pt x="469" y="568"/>
                        </a:cubicBezTo>
                        <a:cubicBezTo>
                          <a:pt x="471" y="566"/>
                          <a:pt x="474" y="566"/>
                          <a:pt x="474" y="563"/>
                        </a:cubicBezTo>
                        <a:cubicBezTo>
                          <a:pt x="474" y="562"/>
                          <a:pt x="473" y="562"/>
                          <a:pt x="473" y="561"/>
                        </a:cubicBezTo>
                        <a:cubicBezTo>
                          <a:pt x="473" y="556"/>
                          <a:pt x="477" y="554"/>
                          <a:pt x="480" y="552"/>
                        </a:cubicBezTo>
                        <a:cubicBezTo>
                          <a:pt x="483" y="551"/>
                          <a:pt x="483" y="548"/>
                          <a:pt x="486" y="548"/>
                        </a:cubicBezTo>
                        <a:cubicBezTo>
                          <a:pt x="487" y="548"/>
                          <a:pt x="487" y="549"/>
                          <a:pt x="488" y="549"/>
                        </a:cubicBezTo>
                        <a:cubicBezTo>
                          <a:pt x="491" y="549"/>
                          <a:pt x="492" y="545"/>
                          <a:pt x="495" y="545"/>
                        </a:cubicBezTo>
                        <a:cubicBezTo>
                          <a:pt x="502" y="542"/>
                          <a:pt x="504" y="535"/>
                          <a:pt x="507" y="528"/>
                        </a:cubicBezTo>
                        <a:cubicBezTo>
                          <a:pt x="509" y="525"/>
                          <a:pt x="511" y="525"/>
                          <a:pt x="514" y="523"/>
                        </a:cubicBezTo>
                        <a:cubicBezTo>
                          <a:pt x="516" y="521"/>
                          <a:pt x="516" y="517"/>
                          <a:pt x="519" y="517"/>
                        </a:cubicBezTo>
                        <a:cubicBezTo>
                          <a:pt x="520" y="517"/>
                          <a:pt x="520" y="518"/>
                          <a:pt x="521" y="518"/>
                        </a:cubicBezTo>
                        <a:cubicBezTo>
                          <a:pt x="523" y="518"/>
                          <a:pt x="525" y="516"/>
                          <a:pt x="527" y="516"/>
                        </a:cubicBezTo>
                        <a:cubicBezTo>
                          <a:pt x="528" y="516"/>
                          <a:pt x="528" y="518"/>
                          <a:pt x="529" y="519"/>
                        </a:cubicBezTo>
                        <a:cubicBezTo>
                          <a:pt x="532" y="517"/>
                          <a:pt x="535" y="516"/>
                          <a:pt x="537" y="513"/>
                        </a:cubicBezTo>
                        <a:cubicBezTo>
                          <a:pt x="538" y="511"/>
                          <a:pt x="538" y="508"/>
                          <a:pt x="540" y="508"/>
                        </a:cubicBezTo>
                        <a:cubicBezTo>
                          <a:pt x="540" y="508"/>
                          <a:pt x="541" y="509"/>
                          <a:pt x="541" y="509"/>
                        </a:cubicBezTo>
                        <a:cubicBezTo>
                          <a:pt x="544" y="509"/>
                          <a:pt x="543" y="504"/>
                          <a:pt x="545" y="502"/>
                        </a:cubicBezTo>
                        <a:cubicBezTo>
                          <a:pt x="546" y="499"/>
                          <a:pt x="548" y="497"/>
                          <a:pt x="548" y="494"/>
                        </a:cubicBezTo>
                        <a:cubicBezTo>
                          <a:pt x="548" y="487"/>
                          <a:pt x="554" y="483"/>
                          <a:pt x="560" y="481"/>
                        </a:cubicBezTo>
                        <a:cubicBezTo>
                          <a:pt x="562" y="481"/>
                          <a:pt x="563" y="478"/>
                          <a:pt x="565" y="478"/>
                        </a:cubicBezTo>
                        <a:cubicBezTo>
                          <a:pt x="569" y="478"/>
                          <a:pt x="571" y="478"/>
                          <a:pt x="574" y="477"/>
                        </a:cubicBezTo>
                        <a:cubicBezTo>
                          <a:pt x="577" y="476"/>
                          <a:pt x="579" y="476"/>
                          <a:pt x="582" y="476"/>
                        </a:cubicBezTo>
                        <a:cubicBezTo>
                          <a:pt x="583" y="476"/>
                          <a:pt x="584" y="477"/>
                          <a:pt x="585" y="477"/>
                        </a:cubicBezTo>
                        <a:cubicBezTo>
                          <a:pt x="592" y="477"/>
                          <a:pt x="599" y="475"/>
                          <a:pt x="600" y="468"/>
                        </a:cubicBezTo>
                        <a:cubicBezTo>
                          <a:pt x="601" y="468"/>
                          <a:pt x="601" y="468"/>
                          <a:pt x="601" y="468"/>
                        </a:cubicBezTo>
                        <a:cubicBezTo>
                          <a:pt x="603" y="468"/>
                          <a:pt x="604" y="469"/>
                          <a:pt x="606" y="469"/>
                        </a:cubicBezTo>
                        <a:cubicBezTo>
                          <a:pt x="612" y="469"/>
                          <a:pt x="611" y="462"/>
                          <a:pt x="615" y="458"/>
                        </a:cubicBezTo>
                        <a:cubicBezTo>
                          <a:pt x="616" y="456"/>
                          <a:pt x="618" y="457"/>
                          <a:pt x="620" y="455"/>
                        </a:cubicBezTo>
                        <a:cubicBezTo>
                          <a:pt x="622" y="454"/>
                          <a:pt x="623" y="451"/>
                          <a:pt x="626" y="451"/>
                        </a:cubicBezTo>
                        <a:cubicBezTo>
                          <a:pt x="630" y="451"/>
                          <a:pt x="632" y="450"/>
                          <a:pt x="635" y="449"/>
                        </a:cubicBezTo>
                        <a:cubicBezTo>
                          <a:pt x="637" y="448"/>
                          <a:pt x="639" y="448"/>
                          <a:pt x="640" y="447"/>
                        </a:cubicBezTo>
                        <a:cubicBezTo>
                          <a:pt x="642" y="442"/>
                          <a:pt x="643" y="439"/>
                          <a:pt x="646" y="434"/>
                        </a:cubicBezTo>
                        <a:cubicBezTo>
                          <a:pt x="648" y="432"/>
                          <a:pt x="651" y="432"/>
                          <a:pt x="653" y="430"/>
                        </a:cubicBezTo>
                        <a:cubicBezTo>
                          <a:pt x="655" y="428"/>
                          <a:pt x="655" y="425"/>
                          <a:pt x="655" y="422"/>
                        </a:cubicBezTo>
                        <a:cubicBezTo>
                          <a:pt x="656" y="419"/>
                          <a:pt x="659" y="418"/>
                          <a:pt x="661" y="417"/>
                        </a:cubicBezTo>
                        <a:cubicBezTo>
                          <a:pt x="663" y="416"/>
                          <a:pt x="662" y="414"/>
                          <a:pt x="663" y="412"/>
                        </a:cubicBezTo>
                        <a:cubicBezTo>
                          <a:pt x="665" y="411"/>
                          <a:pt x="667" y="412"/>
                          <a:pt x="669" y="411"/>
                        </a:cubicBezTo>
                        <a:cubicBezTo>
                          <a:pt x="672" y="410"/>
                          <a:pt x="674" y="408"/>
                          <a:pt x="676" y="405"/>
                        </a:cubicBezTo>
                        <a:cubicBezTo>
                          <a:pt x="679" y="401"/>
                          <a:pt x="680" y="399"/>
                          <a:pt x="684" y="396"/>
                        </a:cubicBezTo>
                        <a:cubicBezTo>
                          <a:pt x="686" y="396"/>
                          <a:pt x="686" y="394"/>
                          <a:pt x="688" y="394"/>
                        </a:cubicBezTo>
                        <a:cubicBezTo>
                          <a:pt x="689" y="394"/>
                          <a:pt x="689" y="395"/>
                          <a:pt x="690" y="395"/>
                        </a:cubicBezTo>
                        <a:cubicBezTo>
                          <a:pt x="694" y="395"/>
                          <a:pt x="695" y="390"/>
                          <a:pt x="696" y="385"/>
                        </a:cubicBezTo>
                        <a:cubicBezTo>
                          <a:pt x="698" y="380"/>
                          <a:pt x="701" y="379"/>
                          <a:pt x="701" y="374"/>
                        </a:cubicBezTo>
                        <a:cubicBezTo>
                          <a:pt x="701" y="374"/>
                          <a:pt x="701" y="374"/>
                          <a:pt x="701" y="374"/>
                        </a:cubicBezTo>
                        <a:cubicBezTo>
                          <a:pt x="699" y="374"/>
                          <a:pt x="698" y="373"/>
                          <a:pt x="696" y="374"/>
                        </a:cubicBezTo>
                        <a:cubicBezTo>
                          <a:pt x="694" y="376"/>
                          <a:pt x="694" y="379"/>
                          <a:pt x="691" y="379"/>
                        </a:cubicBezTo>
                        <a:cubicBezTo>
                          <a:pt x="689" y="379"/>
                          <a:pt x="688" y="377"/>
                          <a:pt x="686" y="377"/>
                        </a:cubicBezTo>
                        <a:cubicBezTo>
                          <a:pt x="683" y="375"/>
                          <a:pt x="681" y="372"/>
                          <a:pt x="681" y="368"/>
                        </a:cubicBezTo>
                        <a:cubicBezTo>
                          <a:pt x="681" y="364"/>
                          <a:pt x="681" y="364"/>
                          <a:pt x="681" y="364"/>
                        </a:cubicBezTo>
                        <a:cubicBezTo>
                          <a:pt x="682" y="356"/>
                          <a:pt x="682" y="356"/>
                          <a:pt x="682" y="356"/>
                        </a:cubicBezTo>
                        <a:cubicBezTo>
                          <a:pt x="682" y="350"/>
                          <a:pt x="682" y="350"/>
                          <a:pt x="682" y="350"/>
                        </a:cubicBezTo>
                        <a:cubicBezTo>
                          <a:pt x="682" y="344"/>
                          <a:pt x="681" y="340"/>
                          <a:pt x="678" y="336"/>
                        </a:cubicBezTo>
                        <a:cubicBezTo>
                          <a:pt x="676" y="334"/>
                          <a:pt x="673" y="334"/>
                          <a:pt x="673" y="332"/>
                        </a:cubicBezTo>
                        <a:cubicBezTo>
                          <a:pt x="673" y="329"/>
                          <a:pt x="676" y="327"/>
                          <a:pt x="676" y="324"/>
                        </a:cubicBezTo>
                        <a:cubicBezTo>
                          <a:pt x="676" y="324"/>
                          <a:pt x="676" y="323"/>
                          <a:pt x="675" y="323"/>
                        </a:cubicBezTo>
                        <a:cubicBezTo>
                          <a:pt x="673" y="324"/>
                          <a:pt x="672" y="326"/>
                          <a:pt x="670" y="327"/>
                        </a:cubicBezTo>
                        <a:cubicBezTo>
                          <a:pt x="668" y="328"/>
                          <a:pt x="667" y="328"/>
                          <a:pt x="667" y="330"/>
                        </a:cubicBezTo>
                        <a:cubicBezTo>
                          <a:pt x="667" y="332"/>
                          <a:pt x="668" y="332"/>
                          <a:pt x="668" y="334"/>
                        </a:cubicBezTo>
                        <a:cubicBezTo>
                          <a:pt x="668" y="335"/>
                          <a:pt x="668" y="336"/>
                          <a:pt x="668" y="337"/>
                        </a:cubicBezTo>
                        <a:cubicBezTo>
                          <a:pt x="668" y="341"/>
                          <a:pt x="668" y="342"/>
                          <a:pt x="668" y="346"/>
                        </a:cubicBezTo>
                        <a:cubicBezTo>
                          <a:pt x="665" y="344"/>
                          <a:pt x="665" y="342"/>
                          <a:pt x="663" y="339"/>
                        </a:cubicBezTo>
                        <a:cubicBezTo>
                          <a:pt x="662" y="337"/>
                          <a:pt x="660" y="337"/>
                          <a:pt x="660" y="334"/>
                        </a:cubicBezTo>
                        <a:cubicBezTo>
                          <a:pt x="660" y="330"/>
                          <a:pt x="664" y="328"/>
                          <a:pt x="664" y="324"/>
                        </a:cubicBezTo>
                        <a:cubicBezTo>
                          <a:pt x="664" y="320"/>
                          <a:pt x="662" y="319"/>
                          <a:pt x="660" y="315"/>
                        </a:cubicBezTo>
                        <a:cubicBezTo>
                          <a:pt x="658" y="316"/>
                          <a:pt x="657" y="317"/>
                          <a:pt x="655" y="317"/>
                        </a:cubicBezTo>
                        <a:cubicBezTo>
                          <a:pt x="652" y="317"/>
                          <a:pt x="652" y="313"/>
                          <a:pt x="651" y="311"/>
                        </a:cubicBezTo>
                        <a:cubicBezTo>
                          <a:pt x="650" y="308"/>
                          <a:pt x="648" y="307"/>
                          <a:pt x="648" y="304"/>
                        </a:cubicBezTo>
                        <a:cubicBezTo>
                          <a:pt x="648" y="294"/>
                          <a:pt x="662" y="293"/>
                          <a:pt x="662" y="283"/>
                        </a:cubicBezTo>
                        <a:cubicBezTo>
                          <a:pt x="662" y="281"/>
                          <a:pt x="658" y="281"/>
                          <a:pt x="656" y="279"/>
                        </a:cubicBezTo>
                        <a:cubicBezTo>
                          <a:pt x="657" y="279"/>
                          <a:pt x="657" y="278"/>
                          <a:pt x="658" y="278"/>
                        </a:cubicBezTo>
                        <a:cubicBezTo>
                          <a:pt x="660" y="278"/>
                          <a:pt x="661" y="281"/>
                          <a:pt x="663" y="281"/>
                        </a:cubicBezTo>
                        <a:cubicBezTo>
                          <a:pt x="664" y="281"/>
                          <a:pt x="665" y="281"/>
                          <a:pt x="665" y="280"/>
                        </a:cubicBezTo>
                        <a:cubicBezTo>
                          <a:pt x="665" y="272"/>
                          <a:pt x="656" y="268"/>
                          <a:pt x="648" y="268"/>
                        </a:cubicBezTo>
                        <a:cubicBezTo>
                          <a:pt x="645" y="268"/>
                          <a:pt x="646" y="272"/>
                          <a:pt x="645" y="274"/>
                        </a:cubicBezTo>
                        <a:cubicBezTo>
                          <a:pt x="644" y="274"/>
                          <a:pt x="644" y="274"/>
                          <a:pt x="644" y="274"/>
                        </a:cubicBezTo>
                        <a:cubicBezTo>
                          <a:pt x="643" y="271"/>
                          <a:pt x="642" y="269"/>
                          <a:pt x="642" y="265"/>
                        </a:cubicBezTo>
                        <a:cubicBezTo>
                          <a:pt x="642" y="263"/>
                          <a:pt x="644" y="262"/>
                          <a:pt x="644" y="260"/>
                        </a:cubicBezTo>
                        <a:cubicBezTo>
                          <a:pt x="645" y="253"/>
                          <a:pt x="649" y="248"/>
                          <a:pt x="656" y="248"/>
                        </a:cubicBezTo>
                        <a:cubicBezTo>
                          <a:pt x="660" y="248"/>
                          <a:pt x="662" y="249"/>
                          <a:pt x="666" y="249"/>
                        </a:cubicBezTo>
                        <a:cubicBezTo>
                          <a:pt x="666" y="249"/>
                          <a:pt x="667" y="249"/>
                          <a:pt x="667" y="249"/>
                        </a:cubicBezTo>
                        <a:cubicBezTo>
                          <a:pt x="666" y="254"/>
                          <a:pt x="665" y="258"/>
                          <a:pt x="664" y="263"/>
                        </a:cubicBezTo>
                        <a:cubicBezTo>
                          <a:pt x="667" y="263"/>
                          <a:pt x="668" y="264"/>
                          <a:pt x="671" y="265"/>
                        </a:cubicBezTo>
                        <a:cubicBezTo>
                          <a:pt x="673" y="264"/>
                          <a:pt x="673" y="264"/>
                          <a:pt x="673" y="264"/>
                        </a:cubicBezTo>
                        <a:cubicBezTo>
                          <a:pt x="674" y="264"/>
                          <a:pt x="675" y="265"/>
                          <a:pt x="676" y="264"/>
                        </a:cubicBezTo>
                        <a:cubicBezTo>
                          <a:pt x="676" y="261"/>
                          <a:pt x="678" y="259"/>
                          <a:pt x="678" y="255"/>
                        </a:cubicBezTo>
                        <a:cubicBezTo>
                          <a:pt x="678" y="253"/>
                          <a:pt x="675" y="252"/>
                          <a:pt x="675" y="250"/>
                        </a:cubicBezTo>
                        <a:cubicBezTo>
                          <a:pt x="675" y="246"/>
                          <a:pt x="677" y="245"/>
                          <a:pt x="678" y="242"/>
                        </a:cubicBezTo>
                        <a:cubicBezTo>
                          <a:pt x="680" y="243"/>
                          <a:pt x="681" y="247"/>
                          <a:pt x="683" y="247"/>
                        </a:cubicBezTo>
                        <a:cubicBezTo>
                          <a:pt x="684" y="247"/>
                          <a:pt x="685" y="246"/>
                          <a:pt x="685" y="246"/>
                        </a:cubicBezTo>
                        <a:cubicBezTo>
                          <a:pt x="682" y="266"/>
                          <a:pt x="682" y="266"/>
                          <a:pt x="682" y="266"/>
                        </a:cubicBezTo>
                        <a:cubicBezTo>
                          <a:pt x="683" y="265"/>
                          <a:pt x="683" y="265"/>
                          <a:pt x="683" y="265"/>
                        </a:cubicBezTo>
                        <a:cubicBezTo>
                          <a:pt x="687" y="258"/>
                          <a:pt x="688" y="254"/>
                          <a:pt x="692" y="247"/>
                        </a:cubicBezTo>
                        <a:cubicBezTo>
                          <a:pt x="694" y="244"/>
                          <a:pt x="697" y="243"/>
                          <a:pt x="697" y="239"/>
                        </a:cubicBezTo>
                        <a:cubicBezTo>
                          <a:pt x="697" y="237"/>
                          <a:pt x="695" y="236"/>
                          <a:pt x="695" y="234"/>
                        </a:cubicBezTo>
                        <a:cubicBezTo>
                          <a:pt x="695" y="234"/>
                          <a:pt x="695" y="233"/>
                          <a:pt x="695" y="233"/>
                        </a:cubicBezTo>
                        <a:cubicBezTo>
                          <a:pt x="696" y="232"/>
                          <a:pt x="696" y="232"/>
                          <a:pt x="697" y="232"/>
                        </a:cubicBezTo>
                        <a:cubicBezTo>
                          <a:pt x="700" y="232"/>
                          <a:pt x="700" y="238"/>
                          <a:pt x="703" y="238"/>
                        </a:cubicBezTo>
                        <a:cubicBezTo>
                          <a:pt x="707" y="238"/>
                          <a:pt x="705" y="233"/>
                          <a:pt x="707" y="230"/>
                        </a:cubicBezTo>
                        <a:cubicBezTo>
                          <a:pt x="708" y="230"/>
                          <a:pt x="708" y="230"/>
                          <a:pt x="709" y="231"/>
                        </a:cubicBezTo>
                        <a:cubicBezTo>
                          <a:pt x="710" y="230"/>
                          <a:pt x="710" y="227"/>
                          <a:pt x="712" y="227"/>
                        </a:cubicBezTo>
                        <a:cubicBezTo>
                          <a:pt x="713" y="227"/>
                          <a:pt x="713" y="229"/>
                          <a:pt x="713" y="231"/>
                        </a:cubicBezTo>
                        <a:cubicBezTo>
                          <a:pt x="713" y="238"/>
                          <a:pt x="708" y="241"/>
                          <a:pt x="708" y="249"/>
                        </a:cubicBezTo>
                        <a:cubicBezTo>
                          <a:pt x="708" y="252"/>
                          <a:pt x="712" y="252"/>
                          <a:pt x="715" y="252"/>
                        </a:cubicBezTo>
                        <a:cubicBezTo>
                          <a:pt x="725" y="252"/>
                          <a:pt x="728" y="242"/>
                          <a:pt x="730" y="233"/>
                        </a:cubicBezTo>
                        <a:cubicBezTo>
                          <a:pt x="732" y="224"/>
                          <a:pt x="735" y="219"/>
                          <a:pt x="735" y="209"/>
                        </a:cubicBezTo>
                        <a:cubicBezTo>
                          <a:pt x="735" y="205"/>
                          <a:pt x="728" y="205"/>
                          <a:pt x="728" y="201"/>
                        </a:cubicBezTo>
                        <a:cubicBezTo>
                          <a:pt x="728" y="197"/>
                          <a:pt x="728" y="197"/>
                          <a:pt x="728" y="197"/>
                        </a:cubicBezTo>
                        <a:cubicBezTo>
                          <a:pt x="728" y="195"/>
                          <a:pt x="726" y="194"/>
                          <a:pt x="726" y="192"/>
                        </a:cubicBezTo>
                        <a:cubicBezTo>
                          <a:pt x="726" y="190"/>
                          <a:pt x="729" y="189"/>
                          <a:pt x="730" y="187"/>
                        </a:cubicBezTo>
                        <a:cubicBezTo>
                          <a:pt x="732" y="185"/>
                          <a:pt x="732" y="183"/>
                          <a:pt x="733" y="181"/>
                        </a:cubicBezTo>
                        <a:cubicBezTo>
                          <a:pt x="732" y="181"/>
                          <a:pt x="732" y="181"/>
                          <a:pt x="731" y="181"/>
                        </a:cubicBezTo>
                        <a:cubicBezTo>
                          <a:pt x="731" y="178"/>
                          <a:pt x="734" y="178"/>
                          <a:pt x="734" y="175"/>
                        </a:cubicBezTo>
                        <a:cubicBezTo>
                          <a:pt x="734" y="173"/>
                          <a:pt x="731" y="173"/>
                          <a:pt x="731" y="171"/>
                        </a:cubicBezTo>
                        <a:cubicBezTo>
                          <a:pt x="731" y="170"/>
                          <a:pt x="734" y="170"/>
                          <a:pt x="735" y="169"/>
                        </a:cubicBezTo>
                        <a:cubicBezTo>
                          <a:pt x="737" y="166"/>
                          <a:pt x="738" y="164"/>
                          <a:pt x="741" y="163"/>
                        </a:cubicBezTo>
                        <a:cubicBezTo>
                          <a:pt x="741" y="162"/>
                          <a:pt x="741" y="161"/>
                          <a:pt x="740" y="160"/>
                        </a:cubicBezTo>
                        <a:cubicBezTo>
                          <a:pt x="740" y="159"/>
                          <a:pt x="740" y="159"/>
                          <a:pt x="740" y="159"/>
                        </a:cubicBezTo>
                        <a:cubicBezTo>
                          <a:pt x="742" y="160"/>
                          <a:pt x="742" y="161"/>
                          <a:pt x="744" y="161"/>
                        </a:cubicBezTo>
                        <a:cubicBezTo>
                          <a:pt x="745" y="161"/>
                          <a:pt x="745" y="161"/>
                          <a:pt x="745" y="161"/>
                        </a:cubicBezTo>
                        <a:cubicBezTo>
                          <a:pt x="745" y="160"/>
                          <a:pt x="745" y="160"/>
                          <a:pt x="745" y="160"/>
                        </a:cubicBezTo>
                        <a:cubicBezTo>
                          <a:pt x="744" y="159"/>
                          <a:pt x="744" y="158"/>
                          <a:pt x="743" y="158"/>
                        </a:cubicBezTo>
                        <a:cubicBezTo>
                          <a:pt x="744" y="156"/>
                          <a:pt x="746" y="156"/>
                          <a:pt x="746" y="154"/>
                        </a:cubicBezTo>
                        <a:cubicBezTo>
                          <a:pt x="747" y="153"/>
                          <a:pt x="746" y="152"/>
                          <a:pt x="747" y="151"/>
                        </a:cubicBezTo>
                        <a:cubicBezTo>
                          <a:pt x="748" y="149"/>
                          <a:pt x="749" y="149"/>
                          <a:pt x="749" y="148"/>
                        </a:cubicBezTo>
                        <a:cubicBezTo>
                          <a:pt x="749" y="146"/>
                          <a:pt x="747" y="146"/>
                          <a:pt x="747" y="145"/>
                        </a:cubicBezTo>
                        <a:cubicBezTo>
                          <a:pt x="747" y="144"/>
                          <a:pt x="747" y="144"/>
                          <a:pt x="747" y="144"/>
                        </a:cubicBezTo>
                        <a:cubicBezTo>
                          <a:pt x="749" y="144"/>
                          <a:pt x="750" y="144"/>
                          <a:pt x="752" y="144"/>
                        </a:cubicBezTo>
                        <a:cubicBezTo>
                          <a:pt x="752" y="142"/>
                          <a:pt x="752" y="142"/>
                          <a:pt x="752" y="142"/>
                        </a:cubicBezTo>
                        <a:cubicBezTo>
                          <a:pt x="751" y="141"/>
                          <a:pt x="751" y="140"/>
                          <a:pt x="750" y="139"/>
                        </a:cubicBezTo>
                        <a:cubicBezTo>
                          <a:pt x="752" y="138"/>
                          <a:pt x="752" y="135"/>
                          <a:pt x="755" y="135"/>
                        </a:cubicBezTo>
                        <a:cubicBezTo>
                          <a:pt x="757" y="135"/>
                          <a:pt x="756" y="138"/>
                          <a:pt x="758" y="139"/>
                        </a:cubicBezTo>
                        <a:cubicBezTo>
                          <a:pt x="759" y="138"/>
                          <a:pt x="759" y="138"/>
                          <a:pt x="759" y="137"/>
                        </a:cubicBezTo>
                        <a:cubicBezTo>
                          <a:pt x="759" y="136"/>
                          <a:pt x="758" y="136"/>
                          <a:pt x="757" y="136"/>
                        </a:cubicBezTo>
                        <a:cubicBezTo>
                          <a:pt x="758" y="135"/>
                          <a:pt x="759" y="136"/>
                          <a:pt x="760" y="136"/>
                        </a:cubicBezTo>
                        <a:cubicBezTo>
                          <a:pt x="763" y="136"/>
                          <a:pt x="765" y="134"/>
                          <a:pt x="765" y="131"/>
                        </a:cubicBezTo>
                        <a:cubicBezTo>
                          <a:pt x="765" y="128"/>
                          <a:pt x="763" y="128"/>
                          <a:pt x="761" y="127"/>
                        </a:cubicBezTo>
                        <a:cubicBezTo>
                          <a:pt x="761" y="126"/>
                          <a:pt x="761" y="126"/>
                          <a:pt x="761" y="126"/>
                        </a:cubicBezTo>
                        <a:cubicBezTo>
                          <a:pt x="763" y="126"/>
                          <a:pt x="764" y="127"/>
                          <a:pt x="766" y="127"/>
                        </a:cubicBezTo>
                        <a:cubicBezTo>
                          <a:pt x="768" y="127"/>
                          <a:pt x="769" y="127"/>
                          <a:pt x="770" y="126"/>
                        </a:cubicBezTo>
                        <a:cubicBezTo>
                          <a:pt x="770" y="122"/>
                          <a:pt x="767" y="121"/>
                          <a:pt x="766" y="118"/>
                        </a:cubicBezTo>
                        <a:cubicBezTo>
                          <a:pt x="768" y="108"/>
                          <a:pt x="768" y="108"/>
                          <a:pt x="768" y="108"/>
                        </a:cubicBezTo>
                        <a:cubicBezTo>
                          <a:pt x="761" y="114"/>
                          <a:pt x="759" y="118"/>
                          <a:pt x="753" y="123"/>
                        </a:cubicBezTo>
                        <a:cubicBezTo>
                          <a:pt x="750" y="125"/>
                          <a:pt x="748" y="125"/>
                          <a:pt x="745" y="127"/>
                        </a:cubicBezTo>
                        <a:cubicBezTo>
                          <a:pt x="743" y="121"/>
                          <a:pt x="743" y="121"/>
                          <a:pt x="743" y="121"/>
                        </a:cubicBezTo>
                        <a:cubicBezTo>
                          <a:pt x="740" y="121"/>
                          <a:pt x="739" y="122"/>
                          <a:pt x="737" y="122"/>
                        </a:cubicBezTo>
                        <a:cubicBezTo>
                          <a:pt x="737" y="120"/>
                          <a:pt x="737" y="118"/>
                          <a:pt x="738" y="116"/>
                        </a:cubicBezTo>
                        <a:cubicBezTo>
                          <a:pt x="739" y="114"/>
                          <a:pt x="741" y="113"/>
                          <a:pt x="741" y="111"/>
                        </a:cubicBezTo>
                        <a:cubicBezTo>
                          <a:pt x="741" y="110"/>
                          <a:pt x="741" y="110"/>
                          <a:pt x="741" y="109"/>
                        </a:cubicBezTo>
                        <a:cubicBezTo>
                          <a:pt x="741" y="106"/>
                          <a:pt x="747" y="108"/>
                          <a:pt x="749" y="106"/>
                        </a:cubicBezTo>
                        <a:cubicBezTo>
                          <a:pt x="751" y="104"/>
                          <a:pt x="750" y="101"/>
                          <a:pt x="750" y="99"/>
                        </a:cubicBezTo>
                        <a:cubicBezTo>
                          <a:pt x="750" y="95"/>
                          <a:pt x="747" y="94"/>
                          <a:pt x="745" y="91"/>
                        </a:cubicBezTo>
                        <a:cubicBezTo>
                          <a:pt x="744" y="90"/>
                          <a:pt x="744" y="88"/>
                          <a:pt x="743" y="87"/>
                        </a:cubicBezTo>
                        <a:cubicBezTo>
                          <a:pt x="743" y="86"/>
                          <a:pt x="741" y="86"/>
                          <a:pt x="741" y="84"/>
                        </a:cubicBezTo>
                        <a:cubicBezTo>
                          <a:pt x="741" y="81"/>
                          <a:pt x="744" y="80"/>
                          <a:pt x="744" y="77"/>
                        </a:cubicBezTo>
                        <a:cubicBezTo>
                          <a:pt x="744" y="74"/>
                          <a:pt x="743" y="73"/>
                          <a:pt x="743" y="70"/>
                        </a:cubicBezTo>
                        <a:cubicBezTo>
                          <a:pt x="743" y="68"/>
                          <a:pt x="743" y="66"/>
                          <a:pt x="741" y="65"/>
                        </a:cubicBezTo>
                        <a:cubicBezTo>
                          <a:pt x="740" y="65"/>
                          <a:pt x="739" y="65"/>
                          <a:pt x="738" y="65"/>
                        </a:cubicBezTo>
                        <a:cubicBezTo>
                          <a:pt x="738" y="62"/>
                          <a:pt x="738" y="62"/>
                          <a:pt x="738" y="62"/>
                        </a:cubicBezTo>
                        <a:cubicBezTo>
                          <a:pt x="738" y="60"/>
                          <a:pt x="736" y="60"/>
                          <a:pt x="736" y="58"/>
                        </a:cubicBezTo>
                        <a:cubicBezTo>
                          <a:pt x="736" y="49"/>
                          <a:pt x="736" y="49"/>
                          <a:pt x="736" y="49"/>
                        </a:cubicBezTo>
                        <a:cubicBezTo>
                          <a:pt x="734" y="49"/>
                          <a:pt x="734" y="49"/>
                          <a:pt x="734" y="49"/>
                        </a:cubicBezTo>
                        <a:cubicBezTo>
                          <a:pt x="732" y="51"/>
                          <a:pt x="730" y="52"/>
                          <a:pt x="729" y="55"/>
                        </a:cubicBezTo>
                        <a:cubicBezTo>
                          <a:pt x="728" y="57"/>
                          <a:pt x="727" y="59"/>
                          <a:pt x="725" y="59"/>
                        </a:cubicBezTo>
                        <a:cubicBezTo>
                          <a:pt x="724" y="59"/>
                          <a:pt x="724" y="57"/>
                          <a:pt x="723" y="56"/>
                        </a:cubicBezTo>
                        <a:cubicBezTo>
                          <a:pt x="722" y="54"/>
                          <a:pt x="722" y="53"/>
                          <a:pt x="721" y="52"/>
                        </a:cubicBezTo>
                        <a:cubicBezTo>
                          <a:pt x="717" y="57"/>
                          <a:pt x="714" y="59"/>
                          <a:pt x="711" y="64"/>
                        </a:cubicBezTo>
                        <a:cubicBezTo>
                          <a:pt x="710" y="66"/>
                          <a:pt x="709" y="67"/>
                          <a:pt x="708" y="69"/>
                        </a:cubicBezTo>
                        <a:cubicBezTo>
                          <a:pt x="708" y="70"/>
                          <a:pt x="708" y="72"/>
                          <a:pt x="706" y="72"/>
                        </a:cubicBezTo>
                        <a:cubicBezTo>
                          <a:pt x="705" y="72"/>
                          <a:pt x="705" y="71"/>
                          <a:pt x="704" y="71"/>
                        </a:cubicBezTo>
                        <a:cubicBezTo>
                          <a:pt x="701" y="71"/>
                          <a:pt x="700" y="73"/>
                          <a:pt x="698" y="73"/>
                        </a:cubicBezTo>
                        <a:cubicBezTo>
                          <a:pt x="697" y="73"/>
                          <a:pt x="697" y="72"/>
                          <a:pt x="697" y="71"/>
                        </a:cubicBezTo>
                        <a:cubicBezTo>
                          <a:pt x="697" y="66"/>
                          <a:pt x="702" y="65"/>
                          <a:pt x="706" y="64"/>
                        </a:cubicBezTo>
                        <a:cubicBezTo>
                          <a:pt x="708" y="63"/>
                          <a:pt x="707" y="61"/>
                          <a:pt x="708" y="58"/>
                        </a:cubicBezTo>
                        <a:cubicBezTo>
                          <a:pt x="710" y="50"/>
                          <a:pt x="713" y="46"/>
                          <a:pt x="718" y="39"/>
                        </a:cubicBezTo>
                        <a:cubicBezTo>
                          <a:pt x="723" y="34"/>
                          <a:pt x="727" y="32"/>
                          <a:pt x="730" y="26"/>
                        </a:cubicBezTo>
                        <a:cubicBezTo>
                          <a:pt x="731" y="22"/>
                          <a:pt x="730" y="20"/>
                          <a:pt x="731" y="17"/>
                        </a:cubicBezTo>
                        <a:cubicBezTo>
                          <a:pt x="734" y="11"/>
                          <a:pt x="738" y="9"/>
                          <a:pt x="738" y="3"/>
                        </a:cubicBezTo>
                        <a:cubicBezTo>
                          <a:pt x="738" y="2"/>
                          <a:pt x="738" y="2"/>
                          <a:pt x="738" y="1"/>
                        </a:cubicBezTo>
                        <a:cubicBezTo>
                          <a:pt x="732" y="1"/>
                          <a:pt x="732" y="1"/>
                          <a:pt x="732" y="1"/>
                        </a:cubicBezTo>
                        <a:cubicBezTo>
                          <a:pt x="730" y="0"/>
                          <a:pt x="730" y="0"/>
                          <a:pt x="730" y="0"/>
                        </a:cubicBezTo>
                        <a:cubicBezTo>
                          <a:pt x="728" y="4"/>
                          <a:pt x="729" y="7"/>
                          <a:pt x="726" y="10"/>
                        </a:cubicBezTo>
                        <a:cubicBezTo>
                          <a:pt x="725" y="12"/>
                          <a:pt x="723" y="11"/>
                          <a:pt x="722" y="11"/>
                        </a:cubicBezTo>
                        <a:cubicBezTo>
                          <a:pt x="719" y="12"/>
                          <a:pt x="717" y="14"/>
                          <a:pt x="714" y="14"/>
                        </a:cubicBezTo>
                        <a:cubicBezTo>
                          <a:pt x="713" y="14"/>
                          <a:pt x="713" y="13"/>
                          <a:pt x="712" y="13"/>
                        </a:cubicBezTo>
                        <a:cubicBezTo>
                          <a:pt x="712" y="13"/>
                          <a:pt x="712" y="13"/>
                          <a:pt x="712" y="13"/>
                        </a:cubicBezTo>
                        <a:cubicBezTo>
                          <a:pt x="710" y="14"/>
                          <a:pt x="708" y="16"/>
                          <a:pt x="706" y="18"/>
                        </a:cubicBezTo>
                        <a:cubicBezTo>
                          <a:pt x="695" y="27"/>
                          <a:pt x="687" y="30"/>
                          <a:pt x="678" y="41"/>
                        </a:cubicBezTo>
                        <a:cubicBezTo>
                          <a:pt x="674" y="47"/>
                          <a:pt x="671" y="50"/>
                          <a:pt x="665" y="54"/>
                        </a:cubicBezTo>
                        <a:cubicBezTo>
                          <a:pt x="662" y="56"/>
                          <a:pt x="659" y="56"/>
                          <a:pt x="656" y="59"/>
                        </a:cubicBezTo>
                        <a:cubicBezTo>
                          <a:pt x="652" y="62"/>
                          <a:pt x="652" y="65"/>
                          <a:pt x="649" y="69"/>
                        </a:cubicBezTo>
                        <a:cubicBezTo>
                          <a:pt x="648" y="72"/>
                          <a:pt x="646" y="73"/>
                          <a:pt x="644" y="75"/>
                        </a:cubicBezTo>
                        <a:cubicBezTo>
                          <a:pt x="641" y="82"/>
                          <a:pt x="641" y="87"/>
                          <a:pt x="641" y="94"/>
                        </a:cubicBezTo>
                        <a:cubicBezTo>
                          <a:pt x="641" y="97"/>
                          <a:pt x="642" y="98"/>
                          <a:pt x="642" y="101"/>
                        </a:cubicBezTo>
                        <a:cubicBezTo>
                          <a:pt x="641" y="101"/>
                          <a:pt x="641" y="101"/>
                          <a:pt x="641" y="101"/>
                        </a:cubicBezTo>
                        <a:cubicBezTo>
                          <a:pt x="642" y="102"/>
                          <a:pt x="643" y="103"/>
                          <a:pt x="643" y="104"/>
                        </a:cubicBezTo>
                        <a:cubicBezTo>
                          <a:pt x="643" y="115"/>
                          <a:pt x="643" y="115"/>
                          <a:pt x="643" y="115"/>
                        </a:cubicBezTo>
                        <a:cubicBezTo>
                          <a:pt x="640" y="132"/>
                          <a:pt x="640" y="132"/>
                          <a:pt x="640" y="132"/>
                        </a:cubicBezTo>
                        <a:cubicBezTo>
                          <a:pt x="641" y="140"/>
                          <a:pt x="642" y="144"/>
                          <a:pt x="642" y="151"/>
                        </a:cubicBezTo>
                        <a:cubicBezTo>
                          <a:pt x="642" y="159"/>
                          <a:pt x="640" y="163"/>
                          <a:pt x="638" y="171"/>
                        </a:cubicBezTo>
                        <a:cubicBezTo>
                          <a:pt x="637" y="175"/>
                          <a:pt x="638" y="178"/>
                          <a:pt x="636" y="182"/>
                        </a:cubicBezTo>
                        <a:cubicBezTo>
                          <a:pt x="633" y="187"/>
                          <a:pt x="629" y="189"/>
                          <a:pt x="625" y="195"/>
                        </a:cubicBezTo>
                        <a:cubicBezTo>
                          <a:pt x="622" y="201"/>
                          <a:pt x="622" y="205"/>
                          <a:pt x="618" y="211"/>
                        </a:cubicBezTo>
                        <a:cubicBezTo>
                          <a:pt x="611" y="220"/>
                          <a:pt x="606" y="225"/>
                          <a:pt x="601" y="235"/>
                        </a:cubicBezTo>
                        <a:cubicBezTo>
                          <a:pt x="596" y="240"/>
                          <a:pt x="593" y="243"/>
                          <a:pt x="588" y="247"/>
                        </a:cubicBezTo>
                        <a:cubicBezTo>
                          <a:pt x="580" y="252"/>
                          <a:pt x="575" y="258"/>
                          <a:pt x="565" y="258"/>
                        </a:cubicBezTo>
                        <a:cubicBezTo>
                          <a:pt x="563" y="258"/>
                          <a:pt x="562" y="257"/>
                          <a:pt x="559" y="256"/>
                        </a:cubicBezTo>
                        <a:cubicBezTo>
                          <a:pt x="558" y="258"/>
                          <a:pt x="558" y="259"/>
                          <a:pt x="556" y="259"/>
                        </a:cubicBezTo>
                        <a:cubicBezTo>
                          <a:pt x="550" y="259"/>
                          <a:pt x="550" y="259"/>
                          <a:pt x="550" y="259"/>
                        </a:cubicBezTo>
                        <a:cubicBezTo>
                          <a:pt x="548" y="259"/>
                          <a:pt x="546" y="258"/>
                          <a:pt x="544" y="258"/>
                        </a:cubicBezTo>
                        <a:cubicBezTo>
                          <a:pt x="541" y="258"/>
                          <a:pt x="536" y="258"/>
                          <a:pt x="536" y="262"/>
                        </a:cubicBezTo>
                        <a:cubicBezTo>
                          <a:pt x="536" y="269"/>
                          <a:pt x="539" y="272"/>
                          <a:pt x="539" y="279"/>
                        </a:cubicBezTo>
                        <a:cubicBezTo>
                          <a:pt x="539" y="284"/>
                          <a:pt x="540" y="287"/>
                          <a:pt x="537" y="291"/>
                        </a:cubicBezTo>
                        <a:cubicBezTo>
                          <a:pt x="536" y="293"/>
                          <a:pt x="533" y="293"/>
                          <a:pt x="532" y="296"/>
                        </a:cubicBezTo>
                        <a:cubicBezTo>
                          <a:pt x="531" y="300"/>
                          <a:pt x="531" y="302"/>
                          <a:pt x="531" y="306"/>
                        </a:cubicBezTo>
                        <a:cubicBezTo>
                          <a:pt x="530" y="310"/>
                          <a:pt x="530" y="313"/>
                          <a:pt x="528" y="317"/>
                        </a:cubicBezTo>
                        <a:cubicBezTo>
                          <a:pt x="527" y="319"/>
                          <a:pt x="526" y="319"/>
                          <a:pt x="525" y="321"/>
                        </a:cubicBezTo>
                        <a:cubicBezTo>
                          <a:pt x="524" y="322"/>
                          <a:pt x="525" y="324"/>
                          <a:pt x="524" y="326"/>
                        </a:cubicBezTo>
                        <a:cubicBezTo>
                          <a:pt x="522" y="331"/>
                          <a:pt x="518" y="333"/>
                          <a:pt x="518" y="338"/>
                        </a:cubicBezTo>
                        <a:cubicBezTo>
                          <a:pt x="518" y="342"/>
                          <a:pt x="518" y="344"/>
                          <a:pt x="518" y="348"/>
                        </a:cubicBezTo>
                        <a:cubicBezTo>
                          <a:pt x="518" y="355"/>
                          <a:pt x="518" y="355"/>
                          <a:pt x="518" y="355"/>
                        </a:cubicBezTo>
                        <a:cubicBezTo>
                          <a:pt x="518" y="369"/>
                          <a:pt x="509" y="376"/>
                          <a:pt x="505" y="390"/>
                        </a:cubicBezTo>
                        <a:cubicBezTo>
                          <a:pt x="504" y="393"/>
                          <a:pt x="502" y="393"/>
                          <a:pt x="501" y="396"/>
                        </a:cubicBezTo>
                        <a:cubicBezTo>
                          <a:pt x="497" y="408"/>
                          <a:pt x="497" y="415"/>
                          <a:pt x="492" y="426"/>
                        </a:cubicBezTo>
                        <a:cubicBezTo>
                          <a:pt x="487" y="439"/>
                          <a:pt x="480" y="445"/>
                          <a:pt x="471" y="456"/>
                        </a:cubicBezTo>
                        <a:cubicBezTo>
                          <a:pt x="468" y="460"/>
                          <a:pt x="465" y="460"/>
                          <a:pt x="462" y="463"/>
                        </a:cubicBezTo>
                        <a:cubicBezTo>
                          <a:pt x="453" y="473"/>
                          <a:pt x="451" y="482"/>
                          <a:pt x="443" y="494"/>
                        </a:cubicBezTo>
                        <a:cubicBezTo>
                          <a:pt x="439" y="497"/>
                          <a:pt x="437" y="500"/>
                          <a:pt x="433" y="503"/>
                        </a:cubicBezTo>
                        <a:cubicBezTo>
                          <a:pt x="427" y="510"/>
                          <a:pt x="422" y="513"/>
                          <a:pt x="414" y="518"/>
                        </a:cubicBezTo>
                        <a:cubicBezTo>
                          <a:pt x="410" y="519"/>
                          <a:pt x="409" y="522"/>
                          <a:pt x="405" y="524"/>
                        </a:cubicBezTo>
                        <a:cubicBezTo>
                          <a:pt x="402" y="526"/>
                          <a:pt x="400" y="528"/>
                          <a:pt x="397" y="529"/>
                        </a:cubicBezTo>
                        <a:cubicBezTo>
                          <a:pt x="391" y="531"/>
                          <a:pt x="386" y="530"/>
                          <a:pt x="380" y="533"/>
                        </a:cubicBezTo>
                        <a:cubicBezTo>
                          <a:pt x="374" y="536"/>
                          <a:pt x="372" y="541"/>
                          <a:pt x="367" y="546"/>
                        </a:cubicBezTo>
                        <a:cubicBezTo>
                          <a:pt x="363" y="550"/>
                          <a:pt x="360" y="551"/>
                          <a:pt x="354" y="552"/>
                        </a:cubicBezTo>
                        <a:cubicBezTo>
                          <a:pt x="352" y="553"/>
                          <a:pt x="349" y="552"/>
                          <a:pt x="347" y="554"/>
                        </a:cubicBezTo>
                        <a:cubicBezTo>
                          <a:pt x="345" y="556"/>
                          <a:pt x="345" y="558"/>
                          <a:pt x="344" y="561"/>
                        </a:cubicBezTo>
                        <a:cubicBezTo>
                          <a:pt x="341" y="566"/>
                          <a:pt x="339" y="568"/>
                          <a:pt x="336" y="573"/>
                        </a:cubicBezTo>
                        <a:cubicBezTo>
                          <a:pt x="333" y="578"/>
                          <a:pt x="328" y="578"/>
                          <a:pt x="323" y="582"/>
                        </a:cubicBezTo>
                        <a:cubicBezTo>
                          <a:pt x="320" y="585"/>
                          <a:pt x="320" y="588"/>
                          <a:pt x="318" y="590"/>
                        </a:cubicBezTo>
                        <a:cubicBezTo>
                          <a:pt x="311" y="597"/>
                          <a:pt x="308" y="601"/>
                          <a:pt x="302" y="609"/>
                        </a:cubicBezTo>
                        <a:cubicBezTo>
                          <a:pt x="297" y="612"/>
                          <a:pt x="293" y="615"/>
                          <a:pt x="287" y="615"/>
                        </a:cubicBezTo>
                        <a:cubicBezTo>
                          <a:pt x="285" y="615"/>
                          <a:pt x="283" y="614"/>
                          <a:pt x="281" y="614"/>
                        </a:cubicBezTo>
                        <a:cubicBezTo>
                          <a:pt x="279" y="614"/>
                          <a:pt x="278" y="616"/>
                          <a:pt x="277" y="617"/>
                        </a:cubicBezTo>
                        <a:cubicBezTo>
                          <a:pt x="273" y="619"/>
                          <a:pt x="272" y="621"/>
                          <a:pt x="270" y="625"/>
                        </a:cubicBezTo>
                        <a:cubicBezTo>
                          <a:pt x="267" y="632"/>
                          <a:pt x="264" y="635"/>
                          <a:pt x="260" y="642"/>
                        </a:cubicBezTo>
                        <a:cubicBezTo>
                          <a:pt x="258" y="646"/>
                          <a:pt x="258" y="651"/>
                          <a:pt x="254" y="651"/>
                        </a:cubicBezTo>
                        <a:cubicBezTo>
                          <a:pt x="253" y="651"/>
                          <a:pt x="252" y="650"/>
                          <a:pt x="251" y="650"/>
                        </a:cubicBezTo>
                        <a:cubicBezTo>
                          <a:pt x="249" y="650"/>
                          <a:pt x="249" y="652"/>
                          <a:pt x="248" y="653"/>
                        </a:cubicBezTo>
                        <a:cubicBezTo>
                          <a:pt x="245" y="656"/>
                          <a:pt x="244" y="659"/>
                          <a:pt x="240" y="659"/>
                        </a:cubicBezTo>
                        <a:cubicBezTo>
                          <a:pt x="238" y="659"/>
                          <a:pt x="238" y="656"/>
                          <a:pt x="236" y="656"/>
                        </a:cubicBezTo>
                        <a:cubicBezTo>
                          <a:pt x="232" y="656"/>
                          <a:pt x="234" y="661"/>
                          <a:pt x="231" y="663"/>
                        </a:cubicBezTo>
                        <a:cubicBezTo>
                          <a:pt x="228" y="665"/>
                          <a:pt x="225" y="665"/>
                          <a:pt x="221" y="665"/>
                        </a:cubicBezTo>
                        <a:cubicBezTo>
                          <a:pt x="218" y="665"/>
                          <a:pt x="216" y="664"/>
                          <a:pt x="213" y="664"/>
                        </a:cubicBezTo>
                        <a:cubicBezTo>
                          <a:pt x="208" y="664"/>
                          <a:pt x="207" y="669"/>
                          <a:pt x="204" y="673"/>
                        </a:cubicBezTo>
                        <a:cubicBezTo>
                          <a:pt x="201" y="677"/>
                          <a:pt x="197" y="677"/>
                          <a:pt x="192" y="679"/>
                        </a:cubicBezTo>
                        <a:cubicBezTo>
                          <a:pt x="182" y="684"/>
                          <a:pt x="174" y="687"/>
                          <a:pt x="169" y="696"/>
                        </a:cubicBezTo>
                        <a:cubicBezTo>
                          <a:pt x="159" y="711"/>
                          <a:pt x="151" y="717"/>
                          <a:pt x="135" y="725"/>
                        </a:cubicBezTo>
                        <a:cubicBezTo>
                          <a:pt x="130" y="727"/>
                          <a:pt x="129" y="730"/>
                          <a:pt x="124" y="732"/>
                        </a:cubicBezTo>
                        <a:cubicBezTo>
                          <a:pt x="122" y="735"/>
                          <a:pt x="122" y="738"/>
                          <a:pt x="119" y="740"/>
                        </a:cubicBezTo>
                        <a:cubicBezTo>
                          <a:pt x="113" y="747"/>
                          <a:pt x="106" y="747"/>
                          <a:pt x="97" y="747"/>
                        </a:cubicBezTo>
                        <a:cubicBezTo>
                          <a:pt x="93" y="747"/>
                          <a:pt x="93" y="747"/>
                          <a:pt x="93" y="747"/>
                        </a:cubicBezTo>
                        <a:cubicBezTo>
                          <a:pt x="89" y="747"/>
                          <a:pt x="89" y="743"/>
                          <a:pt x="88" y="740"/>
                        </a:cubicBezTo>
                        <a:cubicBezTo>
                          <a:pt x="83" y="744"/>
                          <a:pt x="79" y="745"/>
                          <a:pt x="74" y="747"/>
                        </a:cubicBezTo>
                        <a:cubicBezTo>
                          <a:pt x="70" y="748"/>
                          <a:pt x="68" y="750"/>
                          <a:pt x="65" y="750"/>
                        </a:cubicBezTo>
                        <a:cubicBezTo>
                          <a:pt x="60" y="750"/>
                          <a:pt x="60" y="750"/>
                          <a:pt x="60" y="750"/>
                        </a:cubicBezTo>
                        <a:cubicBezTo>
                          <a:pt x="50" y="748"/>
                          <a:pt x="50" y="748"/>
                          <a:pt x="50" y="748"/>
                        </a:cubicBezTo>
                        <a:cubicBezTo>
                          <a:pt x="48" y="748"/>
                          <a:pt x="48" y="751"/>
                          <a:pt x="47" y="753"/>
                        </a:cubicBezTo>
                        <a:cubicBezTo>
                          <a:pt x="45" y="758"/>
                          <a:pt x="43" y="761"/>
                          <a:pt x="40" y="766"/>
                        </a:cubicBezTo>
                        <a:cubicBezTo>
                          <a:pt x="38" y="770"/>
                          <a:pt x="36" y="771"/>
                          <a:pt x="33" y="775"/>
                        </a:cubicBezTo>
                        <a:cubicBezTo>
                          <a:pt x="32" y="778"/>
                          <a:pt x="32" y="780"/>
                          <a:pt x="30" y="781"/>
                        </a:cubicBezTo>
                        <a:cubicBezTo>
                          <a:pt x="25" y="785"/>
                          <a:pt x="22" y="786"/>
                          <a:pt x="18" y="791"/>
                        </a:cubicBezTo>
                        <a:cubicBezTo>
                          <a:pt x="13" y="795"/>
                          <a:pt x="12" y="799"/>
                          <a:pt x="7" y="803"/>
                        </a:cubicBezTo>
                        <a:cubicBezTo>
                          <a:pt x="4" y="804"/>
                          <a:pt x="2" y="804"/>
                          <a:pt x="0" y="806"/>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36" name="Google Shape;136;p5"/>
                  <p:cNvSpPr/>
                  <p:nvPr/>
                </p:nvSpPr>
                <p:spPr>
                  <a:xfrm>
                    <a:off x="5019675" y="3025775"/>
                    <a:ext cx="1095375" cy="1033461"/>
                  </a:xfrm>
                  <a:custGeom>
                    <a:avLst/>
                    <a:gdLst/>
                    <a:ahLst/>
                    <a:cxnLst/>
                    <a:rect l="l" t="t" r="r" b="b"/>
                    <a:pathLst>
                      <a:path w="750" h="709" extrusionOk="0">
                        <a:moveTo>
                          <a:pt x="750" y="11"/>
                        </a:moveTo>
                        <a:cubicBezTo>
                          <a:pt x="744" y="18"/>
                          <a:pt x="739" y="24"/>
                          <a:pt x="734" y="33"/>
                        </a:cubicBezTo>
                        <a:cubicBezTo>
                          <a:pt x="731" y="39"/>
                          <a:pt x="727" y="41"/>
                          <a:pt x="727" y="47"/>
                        </a:cubicBezTo>
                        <a:cubicBezTo>
                          <a:pt x="727" y="51"/>
                          <a:pt x="728" y="52"/>
                          <a:pt x="729" y="56"/>
                        </a:cubicBezTo>
                        <a:cubicBezTo>
                          <a:pt x="723" y="57"/>
                          <a:pt x="722" y="62"/>
                          <a:pt x="719" y="67"/>
                        </a:cubicBezTo>
                        <a:cubicBezTo>
                          <a:pt x="717" y="69"/>
                          <a:pt x="716" y="69"/>
                          <a:pt x="715" y="71"/>
                        </a:cubicBezTo>
                        <a:cubicBezTo>
                          <a:pt x="710" y="73"/>
                          <a:pt x="709" y="76"/>
                          <a:pt x="706" y="79"/>
                        </a:cubicBezTo>
                        <a:cubicBezTo>
                          <a:pt x="704" y="81"/>
                          <a:pt x="700" y="80"/>
                          <a:pt x="700" y="83"/>
                        </a:cubicBezTo>
                        <a:cubicBezTo>
                          <a:pt x="700" y="84"/>
                          <a:pt x="701" y="84"/>
                          <a:pt x="701" y="85"/>
                        </a:cubicBezTo>
                        <a:cubicBezTo>
                          <a:pt x="701" y="87"/>
                          <a:pt x="698" y="88"/>
                          <a:pt x="696" y="89"/>
                        </a:cubicBezTo>
                        <a:cubicBezTo>
                          <a:pt x="692" y="92"/>
                          <a:pt x="689" y="95"/>
                          <a:pt x="689" y="101"/>
                        </a:cubicBezTo>
                        <a:cubicBezTo>
                          <a:pt x="689" y="105"/>
                          <a:pt x="692" y="107"/>
                          <a:pt x="692" y="112"/>
                        </a:cubicBezTo>
                        <a:cubicBezTo>
                          <a:pt x="692" y="112"/>
                          <a:pt x="692" y="113"/>
                          <a:pt x="692" y="113"/>
                        </a:cubicBezTo>
                        <a:cubicBezTo>
                          <a:pt x="691" y="110"/>
                          <a:pt x="689" y="107"/>
                          <a:pt x="686" y="107"/>
                        </a:cubicBezTo>
                        <a:cubicBezTo>
                          <a:pt x="684" y="107"/>
                          <a:pt x="683" y="108"/>
                          <a:pt x="681" y="109"/>
                        </a:cubicBezTo>
                        <a:cubicBezTo>
                          <a:pt x="677" y="110"/>
                          <a:pt x="673" y="112"/>
                          <a:pt x="673" y="117"/>
                        </a:cubicBezTo>
                        <a:cubicBezTo>
                          <a:pt x="669" y="117"/>
                          <a:pt x="666" y="119"/>
                          <a:pt x="663" y="123"/>
                        </a:cubicBezTo>
                        <a:cubicBezTo>
                          <a:pt x="661" y="126"/>
                          <a:pt x="659" y="128"/>
                          <a:pt x="659" y="131"/>
                        </a:cubicBezTo>
                        <a:cubicBezTo>
                          <a:pt x="659" y="134"/>
                          <a:pt x="661" y="136"/>
                          <a:pt x="661" y="139"/>
                        </a:cubicBezTo>
                        <a:cubicBezTo>
                          <a:pt x="661" y="143"/>
                          <a:pt x="658" y="144"/>
                          <a:pt x="656" y="147"/>
                        </a:cubicBezTo>
                        <a:cubicBezTo>
                          <a:pt x="652" y="152"/>
                          <a:pt x="652" y="156"/>
                          <a:pt x="649" y="161"/>
                        </a:cubicBezTo>
                        <a:cubicBezTo>
                          <a:pt x="646" y="169"/>
                          <a:pt x="644" y="174"/>
                          <a:pt x="641" y="183"/>
                        </a:cubicBezTo>
                        <a:cubicBezTo>
                          <a:pt x="638" y="191"/>
                          <a:pt x="634" y="195"/>
                          <a:pt x="631" y="203"/>
                        </a:cubicBezTo>
                        <a:cubicBezTo>
                          <a:pt x="629" y="208"/>
                          <a:pt x="628" y="212"/>
                          <a:pt x="625" y="216"/>
                        </a:cubicBezTo>
                        <a:cubicBezTo>
                          <a:pt x="622" y="220"/>
                          <a:pt x="619" y="223"/>
                          <a:pt x="617" y="227"/>
                        </a:cubicBezTo>
                        <a:cubicBezTo>
                          <a:pt x="615" y="230"/>
                          <a:pt x="612" y="232"/>
                          <a:pt x="609" y="232"/>
                        </a:cubicBezTo>
                        <a:cubicBezTo>
                          <a:pt x="607" y="232"/>
                          <a:pt x="607" y="231"/>
                          <a:pt x="606" y="231"/>
                        </a:cubicBezTo>
                        <a:cubicBezTo>
                          <a:pt x="604" y="231"/>
                          <a:pt x="603" y="233"/>
                          <a:pt x="602" y="235"/>
                        </a:cubicBezTo>
                        <a:cubicBezTo>
                          <a:pt x="600" y="238"/>
                          <a:pt x="598" y="241"/>
                          <a:pt x="595" y="244"/>
                        </a:cubicBezTo>
                        <a:cubicBezTo>
                          <a:pt x="594" y="245"/>
                          <a:pt x="594" y="247"/>
                          <a:pt x="592" y="247"/>
                        </a:cubicBezTo>
                        <a:cubicBezTo>
                          <a:pt x="591" y="247"/>
                          <a:pt x="590" y="247"/>
                          <a:pt x="589" y="247"/>
                        </a:cubicBezTo>
                        <a:cubicBezTo>
                          <a:pt x="585" y="247"/>
                          <a:pt x="584" y="249"/>
                          <a:pt x="581" y="251"/>
                        </a:cubicBezTo>
                        <a:cubicBezTo>
                          <a:pt x="574" y="254"/>
                          <a:pt x="569" y="253"/>
                          <a:pt x="563" y="257"/>
                        </a:cubicBezTo>
                        <a:cubicBezTo>
                          <a:pt x="561" y="259"/>
                          <a:pt x="561" y="261"/>
                          <a:pt x="559" y="263"/>
                        </a:cubicBezTo>
                        <a:cubicBezTo>
                          <a:pt x="556" y="265"/>
                          <a:pt x="554" y="265"/>
                          <a:pt x="551" y="266"/>
                        </a:cubicBezTo>
                        <a:cubicBezTo>
                          <a:pt x="548" y="268"/>
                          <a:pt x="548" y="270"/>
                          <a:pt x="547" y="273"/>
                        </a:cubicBezTo>
                        <a:cubicBezTo>
                          <a:pt x="545" y="276"/>
                          <a:pt x="543" y="277"/>
                          <a:pt x="542" y="280"/>
                        </a:cubicBezTo>
                        <a:cubicBezTo>
                          <a:pt x="540" y="286"/>
                          <a:pt x="541" y="289"/>
                          <a:pt x="539" y="294"/>
                        </a:cubicBezTo>
                        <a:cubicBezTo>
                          <a:pt x="536" y="304"/>
                          <a:pt x="534" y="311"/>
                          <a:pt x="534" y="321"/>
                        </a:cubicBezTo>
                        <a:cubicBezTo>
                          <a:pt x="534" y="329"/>
                          <a:pt x="535" y="334"/>
                          <a:pt x="537" y="342"/>
                        </a:cubicBezTo>
                        <a:cubicBezTo>
                          <a:pt x="538" y="347"/>
                          <a:pt x="537" y="350"/>
                          <a:pt x="539" y="355"/>
                        </a:cubicBezTo>
                        <a:cubicBezTo>
                          <a:pt x="541" y="359"/>
                          <a:pt x="546" y="360"/>
                          <a:pt x="548" y="364"/>
                        </a:cubicBezTo>
                        <a:cubicBezTo>
                          <a:pt x="541" y="368"/>
                          <a:pt x="537" y="370"/>
                          <a:pt x="530" y="370"/>
                        </a:cubicBezTo>
                        <a:cubicBezTo>
                          <a:pt x="530" y="371"/>
                          <a:pt x="530" y="371"/>
                          <a:pt x="530" y="371"/>
                        </a:cubicBezTo>
                        <a:cubicBezTo>
                          <a:pt x="531" y="371"/>
                          <a:pt x="531" y="371"/>
                          <a:pt x="532" y="371"/>
                        </a:cubicBezTo>
                        <a:cubicBezTo>
                          <a:pt x="539" y="371"/>
                          <a:pt x="543" y="367"/>
                          <a:pt x="550" y="367"/>
                        </a:cubicBezTo>
                        <a:cubicBezTo>
                          <a:pt x="551" y="367"/>
                          <a:pt x="552" y="368"/>
                          <a:pt x="553" y="368"/>
                        </a:cubicBezTo>
                        <a:cubicBezTo>
                          <a:pt x="555" y="368"/>
                          <a:pt x="556" y="368"/>
                          <a:pt x="557" y="368"/>
                        </a:cubicBezTo>
                        <a:cubicBezTo>
                          <a:pt x="563" y="368"/>
                          <a:pt x="565" y="372"/>
                          <a:pt x="570" y="373"/>
                        </a:cubicBezTo>
                        <a:cubicBezTo>
                          <a:pt x="577" y="375"/>
                          <a:pt x="580" y="378"/>
                          <a:pt x="586" y="381"/>
                        </a:cubicBezTo>
                        <a:cubicBezTo>
                          <a:pt x="589" y="382"/>
                          <a:pt x="591" y="382"/>
                          <a:pt x="593" y="384"/>
                        </a:cubicBezTo>
                        <a:cubicBezTo>
                          <a:pt x="598" y="389"/>
                          <a:pt x="599" y="394"/>
                          <a:pt x="599" y="401"/>
                        </a:cubicBezTo>
                        <a:cubicBezTo>
                          <a:pt x="599" y="410"/>
                          <a:pt x="597" y="417"/>
                          <a:pt x="590" y="424"/>
                        </a:cubicBezTo>
                        <a:cubicBezTo>
                          <a:pt x="586" y="427"/>
                          <a:pt x="583" y="431"/>
                          <a:pt x="578" y="431"/>
                        </a:cubicBezTo>
                        <a:cubicBezTo>
                          <a:pt x="573" y="431"/>
                          <a:pt x="571" y="425"/>
                          <a:pt x="570" y="420"/>
                        </a:cubicBezTo>
                        <a:cubicBezTo>
                          <a:pt x="570" y="416"/>
                          <a:pt x="571" y="413"/>
                          <a:pt x="569" y="410"/>
                        </a:cubicBezTo>
                        <a:cubicBezTo>
                          <a:pt x="568" y="410"/>
                          <a:pt x="568" y="410"/>
                          <a:pt x="568" y="410"/>
                        </a:cubicBezTo>
                        <a:cubicBezTo>
                          <a:pt x="568" y="413"/>
                          <a:pt x="566" y="415"/>
                          <a:pt x="566" y="418"/>
                        </a:cubicBezTo>
                        <a:cubicBezTo>
                          <a:pt x="566" y="424"/>
                          <a:pt x="571" y="427"/>
                          <a:pt x="573" y="432"/>
                        </a:cubicBezTo>
                        <a:cubicBezTo>
                          <a:pt x="572" y="433"/>
                          <a:pt x="571" y="434"/>
                          <a:pt x="569" y="434"/>
                        </a:cubicBezTo>
                        <a:cubicBezTo>
                          <a:pt x="562" y="434"/>
                          <a:pt x="558" y="430"/>
                          <a:pt x="551" y="428"/>
                        </a:cubicBezTo>
                        <a:cubicBezTo>
                          <a:pt x="546" y="426"/>
                          <a:pt x="543" y="424"/>
                          <a:pt x="539" y="421"/>
                        </a:cubicBezTo>
                        <a:cubicBezTo>
                          <a:pt x="537" y="419"/>
                          <a:pt x="538" y="416"/>
                          <a:pt x="536" y="416"/>
                        </a:cubicBezTo>
                        <a:cubicBezTo>
                          <a:pt x="532" y="416"/>
                          <a:pt x="529" y="417"/>
                          <a:pt x="525" y="417"/>
                        </a:cubicBezTo>
                        <a:cubicBezTo>
                          <a:pt x="520" y="417"/>
                          <a:pt x="520" y="417"/>
                          <a:pt x="520" y="417"/>
                        </a:cubicBezTo>
                        <a:cubicBezTo>
                          <a:pt x="491" y="421"/>
                          <a:pt x="491" y="421"/>
                          <a:pt x="491" y="421"/>
                        </a:cubicBezTo>
                        <a:cubicBezTo>
                          <a:pt x="490" y="421"/>
                          <a:pt x="489" y="421"/>
                          <a:pt x="488" y="420"/>
                        </a:cubicBezTo>
                        <a:cubicBezTo>
                          <a:pt x="496" y="414"/>
                          <a:pt x="503" y="414"/>
                          <a:pt x="514" y="413"/>
                        </a:cubicBezTo>
                        <a:cubicBezTo>
                          <a:pt x="519" y="412"/>
                          <a:pt x="522" y="410"/>
                          <a:pt x="527" y="409"/>
                        </a:cubicBezTo>
                        <a:cubicBezTo>
                          <a:pt x="526" y="406"/>
                          <a:pt x="524" y="405"/>
                          <a:pt x="522" y="403"/>
                        </a:cubicBezTo>
                        <a:cubicBezTo>
                          <a:pt x="520" y="402"/>
                          <a:pt x="520" y="399"/>
                          <a:pt x="518" y="399"/>
                        </a:cubicBezTo>
                        <a:cubicBezTo>
                          <a:pt x="516" y="399"/>
                          <a:pt x="516" y="401"/>
                          <a:pt x="515" y="402"/>
                        </a:cubicBezTo>
                        <a:cubicBezTo>
                          <a:pt x="514" y="403"/>
                          <a:pt x="512" y="403"/>
                          <a:pt x="511" y="403"/>
                        </a:cubicBezTo>
                        <a:cubicBezTo>
                          <a:pt x="503" y="403"/>
                          <a:pt x="502" y="394"/>
                          <a:pt x="495" y="392"/>
                        </a:cubicBezTo>
                        <a:cubicBezTo>
                          <a:pt x="494" y="394"/>
                          <a:pt x="494" y="395"/>
                          <a:pt x="493" y="397"/>
                        </a:cubicBezTo>
                        <a:cubicBezTo>
                          <a:pt x="490" y="397"/>
                          <a:pt x="489" y="393"/>
                          <a:pt x="486" y="393"/>
                        </a:cubicBezTo>
                        <a:cubicBezTo>
                          <a:pt x="484" y="393"/>
                          <a:pt x="485" y="396"/>
                          <a:pt x="485" y="397"/>
                        </a:cubicBezTo>
                        <a:cubicBezTo>
                          <a:pt x="484" y="399"/>
                          <a:pt x="483" y="399"/>
                          <a:pt x="482" y="400"/>
                        </a:cubicBezTo>
                        <a:cubicBezTo>
                          <a:pt x="480" y="404"/>
                          <a:pt x="478" y="407"/>
                          <a:pt x="478" y="411"/>
                        </a:cubicBezTo>
                        <a:cubicBezTo>
                          <a:pt x="478" y="416"/>
                          <a:pt x="481" y="418"/>
                          <a:pt x="481" y="422"/>
                        </a:cubicBezTo>
                        <a:cubicBezTo>
                          <a:pt x="483" y="421"/>
                          <a:pt x="484" y="420"/>
                          <a:pt x="486" y="419"/>
                        </a:cubicBezTo>
                        <a:cubicBezTo>
                          <a:pt x="487" y="420"/>
                          <a:pt x="488" y="421"/>
                          <a:pt x="488" y="423"/>
                        </a:cubicBezTo>
                        <a:cubicBezTo>
                          <a:pt x="488" y="423"/>
                          <a:pt x="488" y="423"/>
                          <a:pt x="488" y="423"/>
                        </a:cubicBezTo>
                        <a:cubicBezTo>
                          <a:pt x="483" y="423"/>
                          <a:pt x="480" y="426"/>
                          <a:pt x="475" y="426"/>
                        </a:cubicBezTo>
                        <a:cubicBezTo>
                          <a:pt x="467" y="428"/>
                          <a:pt x="463" y="430"/>
                          <a:pt x="456" y="432"/>
                        </a:cubicBezTo>
                        <a:cubicBezTo>
                          <a:pt x="452" y="434"/>
                          <a:pt x="449" y="433"/>
                          <a:pt x="446" y="435"/>
                        </a:cubicBezTo>
                        <a:cubicBezTo>
                          <a:pt x="442" y="437"/>
                          <a:pt x="441" y="439"/>
                          <a:pt x="437" y="441"/>
                        </a:cubicBezTo>
                        <a:cubicBezTo>
                          <a:pt x="428" y="446"/>
                          <a:pt x="423" y="448"/>
                          <a:pt x="414" y="453"/>
                        </a:cubicBezTo>
                        <a:cubicBezTo>
                          <a:pt x="410" y="455"/>
                          <a:pt x="408" y="457"/>
                          <a:pt x="403" y="459"/>
                        </a:cubicBezTo>
                        <a:cubicBezTo>
                          <a:pt x="400" y="463"/>
                          <a:pt x="398" y="463"/>
                          <a:pt x="394" y="466"/>
                        </a:cubicBezTo>
                        <a:cubicBezTo>
                          <a:pt x="381" y="474"/>
                          <a:pt x="372" y="477"/>
                          <a:pt x="359" y="486"/>
                        </a:cubicBezTo>
                        <a:cubicBezTo>
                          <a:pt x="355" y="488"/>
                          <a:pt x="352" y="489"/>
                          <a:pt x="349" y="491"/>
                        </a:cubicBezTo>
                        <a:cubicBezTo>
                          <a:pt x="338" y="500"/>
                          <a:pt x="333" y="507"/>
                          <a:pt x="321" y="514"/>
                        </a:cubicBezTo>
                        <a:cubicBezTo>
                          <a:pt x="314" y="519"/>
                          <a:pt x="311" y="524"/>
                          <a:pt x="307" y="531"/>
                        </a:cubicBezTo>
                        <a:cubicBezTo>
                          <a:pt x="305" y="535"/>
                          <a:pt x="302" y="537"/>
                          <a:pt x="302" y="541"/>
                        </a:cubicBezTo>
                        <a:cubicBezTo>
                          <a:pt x="302" y="544"/>
                          <a:pt x="305" y="545"/>
                          <a:pt x="305" y="548"/>
                        </a:cubicBezTo>
                        <a:cubicBezTo>
                          <a:pt x="305" y="553"/>
                          <a:pt x="301" y="555"/>
                          <a:pt x="299" y="560"/>
                        </a:cubicBezTo>
                        <a:cubicBezTo>
                          <a:pt x="292" y="572"/>
                          <a:pt x="288" y="579"/>
                          <a:pt x="288" y="592"/>
                        </a:cubicBezTo>
                        <a:cubicBezTo>
                          <a:pt x="288" y="597"/>
                          <a:pt x="288" y="597"/>
                          <a:pt x="288" y="597"/>
                        </a:cubicBezTo>
                        <a:cubicBezTo>
                          <a:pt x="291" y="615"/>
                          <a:pt x="291" y="615"/>
                          <a:pt x="291" y="615"/>
                        </a:cubicBezTo>
                        <a:cubicBezTo>
                          <a:pt x="291" y="618"/>
                          <a:pt x="290" y="620"/>
                          <a:pt x="290" y="623"/>
                        </a:cubicBezTo>
                        <a:cubicBezTo>
                          <a:pt x="290" y="626"/>
                          <a:pt x="290" y="628"/>
                          <a:pt x="290" y="632"/>
                        </a:cubicBezTo>
                        <a:cubicBezTo>
                          <a:pt x="290" y="633"/>
                          <a:pt x="290" y="634"/>
                          <a:pt x="290" y="635"/>
                        </a:cubicBezTo>
                        <a:cubicBezTo>
                          <a:pt x="290" y="641"/>
                          <a:pt x="290" y="641"/>
                          <a:pt x="290" y="641"/>
                        </a:cubicBezTo>
                        <a:cubicBezTo>
                          <a:pt x="290" y="651"/>
                          <a:pt x="288" y="657"/>
                          <a:pt x="285" y="664"/>
                        </a:cubicBezTo>
                        <a:cubicBezTo>
                          <a:pt x="285" y="664"/>
                          <a:pt x="285" y="664"/>
                          <a:pt x="285" y="664"/>
                        </a:cubicBezTo>
                        <a:cubicBezTo>
                          <a:pt x="278" y="660"/>
                          <a:pt x="272" y="662"/>
                          <a:pt x="263" y="660"/>
                        </a:cubicBezTo>
                        <a:cubicBezTo>
                          <a:pt x="258" y="659"/>
                          <a:pt x="255" y="657"/>
                          <a:pt x="249" y="656"/>
                        </a:cubicBezTo>
                        <a:cubicBezTo>
                          <a:pt x="245" y="656"/>
                          <a:pt x="243" y="652"/>
                          <a:pt x="240" y="652"/>
                        </a:cubicBezTo>
                        <a:cubicBezTo>
                          <a:pt x="237" y="652"/>
                          <a:pt x="236" y="656"/>
                          <a:pt x="233" y="656"/>
                        </a:cubicBezTo>
                        <a:cubicBezTo>
                          <a:pt x="230" y="656"/>
                          <a:pt x="228" y="654"/>
                          <a:pt x="225" y="654"/>
                        </a:cubicBezTo>
                        <a:cubicBezTo>
                          <a:pt x="220" y="654"/>
                          <a:pt x="220" y="654"/>
                          <a:pt x="220" y="654"/>
                        </a:cubicBezTo>
                        <a:cubicBezTo>
                          <a:pt x="216" y="654"/>
                          <a:pt x="214" y="653"/>
                          <a:pt x="212" y="655"/>
                        </a:cubicBezTo>
                        <a:cubicBezTo>
                          <a:pt x="211" y="656"/>
                          <a:pt x="211" y="659"/>
                          <a:pt x="209" y="659"/>
                        </a:cubicBezTo>
                        <a:cubicBezTo>
                          <a:pt x="208" y="659"/>
                          <a:pt x="208" y="658"/>
                          <a:pt x="207" y="657"/>
                        </a:cubicBezTo>
                        <a:cubicBezTo>
                          <a:pt x="205" y="660"/>
                          <a:pt x="202" y="660"/>
                          <a:pt x="202" y="663"/>
                        </a:cubicBezTo>
                        <a:cubicBezTo>
                          <a:pt x="202" y="665"/>
                          <a:pt x="203" y="665"/>
                          <a:pt x="203" y="666"/>
                        </a:cubicBezTo>
                        <a:cubicBezTo>
                          <a:pt x="203" y="669"/>
                          <a:pt x="200" y="670"/>
                          <a:pt x="198" y="671"/>
                        </a:cubicBezTo>
                        <a:cubicBezTo>
                          <a:pt x="198" y="673"/>
                          <a:pt x="198" y="674"/>
                          <a:pt x="198" y="677"/>
                        </a:cubicBezTo>
                        <a:cubicBezTo>
                          <a:pt x="198" y="678"/>
                          <a:pt x="198" y="678"/>
                          <a:pt x="198" y="678"/>
                        </a:cubicBezTo>
                        <a:cubicBezTo>
                          <a:pt x="198" y="681"/>
                          <a:pt x="198" y="683"/>
                          <a:pt x="198" y="685"/>
                        </a:cubicBezTo>
                        <a:cubicBezTo>
                          <a:pt x="198" y="689"/>
                          <a:pt x="193" y="690"/>
                          <a:pt x="193" y="694"/>
                        </a:cubicBezTo>
                        <a:cubicBezTo>
                          <a:pt x="193" y="696"/>
                          <a:pt x="195" y="697"/>
                          <a:pt x="195" y="699"/>
                        </a:cubicBezTo>
                        <a:cubicBezTo>
                          <a:pt x="195" y="699"/>
                          <a:pt x="195" y="700"/>
                          <a:pt x="195" y="700"/>
                        </a:cubicBezTo>
                        <a:cubicBezTo>
                          <a:pt x="190" y="701"/>
                          <a:pt x="186" y="700"/>
                          <a:pt x="182" y="703"/>
                        </a:cubicBezTo>
                        <a:cubicBezTo>
                          <a:pt x="179" y="705"/>
                          <a:pt x="179" y="709"/>
                          <a:pt x="176" y="709"/>
                        </a:cubicBezTo>
                        <a:cubicBezTo>
                          <a:pt x="173" y="709"/>
                          <a:pt x="171" y="706"/>
                          <a:pt x="168" y="706"/>
                        </a:cubicBezTo>
                        <a:cubicBezTo>
                          <a:pt x="163" y="698"/>
                          <a:pt x="161" y="693"/>
                          <a:pt x="159" y="685"/>
                        </a:cubicBezTo>
                        <a:cubicBezTo>
                          <a:pt x="158" y="682"/>
                          <a:pt x="157" y="681"/>
                          <a:pt x="157" y="678"/>
                        </a:cubicBezTo>
                        <a:cubicBezTo>
                          <a:pt x="157" y="673"/>
                          <a:pt x="163" y="673"/>
                          <a:pt x="163" y="668"/>
                        </a:cubicBezTo>
                        <a:cubicBezTo>
                          <a:pt x="163" y="664"/>
                          <a:pt x="158" y="662"/>
                          <a:pt x="158" y="658"/>
                        </a:cubicBezTo>
                        <a:cubicBezTo>
                          <a:pt x="158" y="658"/>
                          <a:pt x="158" y="658"/>
                          <a:pt x="157" y="658"/>
                        </a:cubicBezTo>
                        <a:cubicBezTo>
                          <a:pt x="147" y="658"/>
                          <a:pt x="143" y="663"/>
                          <a:pt x="133" y="665"/>
                        </a:cubicBezTo>
                        <a:cubicBezTo>
                          <a:pt x="130" y="665"/>
                          <a:pt x="128" y="664"/>
                          <a:pt x="125" y="665"/>
                        </a:cubicBezTo>
                        <a:cubicBezTo>
                          <a:pt x="123" y="665"/>
                          <a:pt x="123" y="666"/>
                          <a:pt x="122" y="666"/>
                        </a:cubicBezTo>
                        <a:cubicBezTo>
                          <a:pt x="116" y="666"/>
                          <a:pt x="118" y="657"/>
                          <a:pt x="114" y="654"/>
                        </a:cubicBezTo>
                        <a:cubicBezTo>
                          <a:pt x="109" y="650"/>
                          <a:pt x="106" y="647"/>
                          <a:pt x="104" y="641"/>
                        </a:cubicBezTo>
                        <a:cubicBezTo>
                          <a:pt x="103" y="639"/>
                          <a:pt x="104" y="637"/>
                          <a:pt x="103" y="634"/>
                        </a:cubicBezTo>
                        <a:cubicBezTo>
                          <a:pt x="101" y="625"/>
                          <a:pt x="96" y="621"/>
                          <a:pt x="96" y="612"/>
                        </a:cubicBezTo>
                        <a:cubicBezTo>
                          <a:pt x="96" y="608"/>
                          <a:pt x="96" y="608"/>
                          <a:pt x="96" y="608"/>
                        </a:cubicBezTo>
                        <a:cubicBezTo>
                          <a:pt x="96" y="605"/>
                          <a:pt x="97" y="603"/>
                          <a:pt x="96" y="600"/>
                        </a:cubicBezTo>
                        <a:cubicBezTo>
                          <a:pt x="94" y="597"/>
                          <a:pt x="90" y="598"/>
                          <a:pt x="87" y="598"/>
                        </a:cubicBezTo>
                        <a:cubicBezTo>
                          <a:pt x="83" y="598"/>
                          <a:pt x="82" y="603"/>
                          <a:pt x="77" y="603"/>
                        </a:cubicBezTo>
                        <a:cubicBezTo>
                          <a:pt x="72" y="603"/>
                          <a:pt x="68" y="600"/>
                          <a:pt x="64" y="596"/>
                        </a:cubicBezTo>
                        <a:cubicBezTo>
                          <a:pt x="64" y="597"/>
                          <a:pt x="63" y="598"/>
                          <a:pt x="63" y="598"/>
                        </a:cubicBezTo>
                        <a:cubicBezTo>
                          <a:pt x="63" y="603"/>
                          <a:pt x="63" y="606"/>
                          <a:pt x="63" y="611"/>
                        </a:cubicBezTo>
                        <a:cubicBezTo>
                          <a:pt x="65" y="613"/>
                          <a:pt x="65" y="614"/>
                          <a:pt x="67" y="616"/>
                        </a:cubicBezTo>
                        <a:cubicBezTo>
                          <a:pt x="64" y="617"/>
                          <a:pt x="63" y="619"/>
                          <a:pt x="60" y="619"/>
                        </a:cubicBezTo>
                        <a:cubicBezTo>
                          <a:pt x="59" y="619"/>
                          <a:pt x="58" y="617"/>
                          <a:pt x="57" y="617"/>
                        </a:cubicBezTo>
                        <a:cubicBezTo>
                          <a:pt x="40" y="617"/>
                          <a:pt x="40" y="617"/>
                          <a:pt x="40" y="617"/>
                        </a:cubicBezTo>
                        <a:cubicBezTo>
                          <a:pt x="35" y="617"/>
                          <a:pt x="33" y="623"/>
                          <a:pt x="28" y="623"/>
                        </a:cubicBezTo>
                        <a:cubicBezTo>
                          <a:pt x="26" y="623"/>
                          <a:pt x="26" y="623"/>
                          <a:pt x="26" y="623"/>
                        </a:cubicBezTo>
                        <a:cubicBezTo>
                          <a:pt x="26" y="620"/>
                          <a:pt x="24" y="619"/>
                          <a:pt x="24" y="616"/>
                        </a:cubicBezTo>
                        <a:cubicBezTo>
                          <a:pt x="23" y="613"/>
                          <a:pt x="23" y="610"/>
                          <a:pt x="21" y="610"/>
                        </a:cubicBezTo>
                        <a:cubicBezTo>
                          <a:pt x="15" y="610"/>
                          <a:pt x="12" y="612"/>
                          <a:pt x="7" y="612"/>
                        </a:cubicBezTo>
                        <a:cubicBezTo>
                          <a:pt x="7" y="613"/>
                          <a:pt x="7" y="613"/>
                          <a:pt x="7" y="614"/>
                        </a:cubicBezTo>
                        <a:cubicBezTo>
                          <a:pt x="7" y="617"/>
                          <a:pt x="7" y="618"/>
                          <a:pt x="7" y="621"/>
                        </a:cubicBezTo>
                        <a:cubicBezTo>
                          <a:pt x="7" y="622"/>
                          <a:pt x="7" y="623"/>
                          <a:pt x="7" y="624"/>
                        </a:cubicBezTo>
                        <a:cubicBezTo>
                          <a:pt x="2" y="618"/>
                          <a:pt x="0" y="613"/>
                          <a:pt x="0" y="606"/>
                        </a:cubicBezTo>
                        <a:cubicBezTo>
                          <a:pt x="0" y="602"/>
                          <a:pt x="4" y="600"/>
                          <a:pt x="4" y="596"/>
                        </a:cubicBezTo>
                        <a:cubicBezTo>
                          <a:pt x="4" y="595"/>
                          <a:pt x="3" y="594"/>
                          <a:pt x="3" y="592"/>
                        </a:cubicBezTo>
                        <a:cubicBezTo>
                          <a:pt x="3" y="590"/>
                          <a:pt x="3" y="589"/>
                          <a:pt x="3" y="587"/>
                        </a:cubicBezTo>
                        <a:cubicBezTo>
                          <a:pt x="3" y="586"/>
                          <a:pt x="2" y="586"/>
                          <a:pt x="2" y="584"/>
                        </a:cubicBezTo>
                        <a:cubicBezTo>
                          <a:pt x="2" y="583"/>
                          <a:pt x="2" y="582"/>
                          <a:pt x="2" y="580"/>
                        </a:cubicBezTo>
                        <a:cubicBezTo>
                          <a:pt x="8" y="576"/>
                          <a:pt x="14" y="580"/>
                          <a:pt x="21" y="576"/>
                        </a:cubicBezTo>
                        <a:cubicBezTo>
                          <a:pt x="23" y="575"/>
                          <a:pt x="23" y="573"/>
                          <a:pt x="24" y="570"/>
                        </a:cubicBezTo>
                        <a:cubicBezTo>
                          <a:pt x="25" y="568"/>
                          <a:pt x="27" y="567"/>
                          <a:pt x="28" y="564"/>
                        </a:cubicBezTo>
                        <a:cubicBezTo>
                          <a:pt x="28" y="562"/>
                          <a:pt x="29" y="562"/>
                          <a:pt x="29" y="560"/>
                        </a:cubicBezTo>
                        <a:cubicBezTo>
                          <a:pt x="29" y="559"/>
                          <a:pt x="29" y="559"/>
                          <a:pt x="29" y="558"/>
                        </a:cubicBezTo>
                        <a:cubicBezTo>
                          <a:pt x="29" y="558"/>
                          <a:pt x="29" y="557"/>
                          <a:pt x="29" y="556"/>
                        </a:cubicBezTo>
                        <a:cubicBezTo>
                          <a:pt x="29" y="554"/>
                          <a:pt x="32" y="554"/>
                          <a:pt x="32" y="551"/>
                        </a:cubicBezTo>
                        <a:cubicBezTo>
                          <a:pt x="32" y="549"/>
                          <a:pt x="34" y="547"/>
                          <a:pt x="34" y="544"/>
                        </a:cubicBezTo>
                        <a:cubicBezTo>
                          <a:pt x="34" y="538"/>
                          <a:pt x="34" y="538"/>
                          <a:pt x="34" y="538"/>
                        </a:cubicBezTo>
                        <a:cubicBezTo>
                          <a:pt x="34" y="535"/>
                          <a:pt x="34" y="534"/>
                          <a:pt x="35" y="531"/>
                        </a:cubicBezTo>
                        <a:cubicBezTo>
                          <a:pt x="35" y="528"/>
                          <a:pt x="35" y="528"/>
                          <a:pt x="35" y="528"/>
                        </a:cubicBezTo>
                        <a:cubicBezTo>
                          <a:pt x="35" y="526"/>
                          <a:pt x="35" y="525"/>
                          <a:pt x="35" y="523"/>
                        </a:cubicBezTo>
                        <a:cubicBezTo>
                          <a:pt x="35" y="513"/>
                          <a:pt x="35" y="513"/>
                          <a:pt x="35" y="513"/>
                        </a:cubicBezTo>
                        <a:cubicBezTo>
                          <a:pt x="35" y="508"/>
                          <a:pt x="30" y="507"/>
                          <a:pt x="30" y="502"/>
                        </a:cubicBezTo>
                        <a:cubicBezTo>
                          <a:pt x="30" y="501"/>
                          <a:pt x="32" y="501"/>
                          <a:pt x="33" y="500"/>
                        </a:cubicBezTo>
                        <a:cubicBezTo>
                          <a:pt x="36" y="495"/>
                          <a:pt x="37" y="492"/>
                          <a:pt x="40" y="488"/>
                        </a:cubicBezTo>
                        <a:cubicBezTo>
                          <a:pt x="41" y="486"/>
                          <a:pt x="42" y="486"/>
                          <a:pt x="43" y="485"/>
                        </a:cubicBezTo>
                        <a:cubicBezTo>
                          <a:pt x="44" y="482"/>
                          <a:pt x="45" y="480"/>
                          <a:pt x="46" y="477"/>
                        </a:cubicBezTo>
                        <a:cubicBezTo>
                          <a:pt x="46" y="475"/>
                          <a:pt x="48" y="475"/>
                          <a:pt x="49" y="474"/>
                        </a:cubicBezTo>
                        <a:cubicBezTo>
                          <a:pt x="50" y="471"/>
                          <a:pt x="51" y="469"/>
                          <a:pt x="53" y="469"/>
                        </a:cubicBezTo>
                        <a:cubicBezTo>
                          <a:pt x="53" y="466"/>
                          <a:pt x="55" y="463"/>
                          <a:pt x="57" y="462"/>
                        </a:cubicBezTo>
                        <a:cubicBezTo>
                          <a:pt x="57" y="461"/>
                          <a:pt x="56" y="461"/>
                          <a:pt x="56" y="459"/>
                        </a:cubicBezTo>
                        <a:cubicBezTo>
                          <a:pt x="56" y="458"/>
                          <a:pt x="57" y="457"/>
                          <a:pt x="57" y="455"/>
                        </a:cubicBezTo>
                        <a:cubicBezTo>
                          <a:pt x="57" y="452"/>
                          <a:pt x="56" y="451"/>
                          <a:pt x="56" y="447"/>
                        </a:cubicBezTo>
                        <a:cubicBezTo>
                          <a:pt x="56" y="447"/>
                          <a:pt x="56" y="447"/>
                          <a:pt x="56" y="447"/>
                        </a:cubicBezTo>
                        <a:cubicBezTo>
                          <a:pt x="59" y="444"/>
                          <a:pt x="62" y="443"/>
                          <a:pt x="64" y="438"/>
                        </a:cubicBezTo>
                        <a:cubicBezTo>
                          <a:pt x="65" y="436"/>
                          <a:pt x="66" y="433"/>
                          <a:pt x="69" y="432"/>
                        </a:cubicBezTo>
                        <a:cubicBezTo>
                          <a:pt x="71" y="432"/>
                          <a:pt x="71" y="429"/>
                          <a:pt x="73" y="428"/>
                        </a:cubicBezTo>
                        <a:cubicBezTo>
                          <a:pt x="74" y="427"/>
                          <a:pt x="75" y="428"/>
                          <a:pt x="76" y="426"/>
                        </a:cubicBezTo>
                        <a:cubicBezTo>
                          <a:pt x="79" y="423"/>
                          <a:pt x="79" y="418"/>
                          <a:pt x="83" y="418"/>
                        </a:cubicBezTo>
                        <a:cubicBezTo>
                          <a:pt x="83" y="418"/>
                          <a:pt x="84" y="419"/>
                          <a:pt x="84" y="419"/>
                        </a:cubicBezTo>
                        <a:cubicBezTo>
                          <a:pt x="86" y="419"/>
                          <a:pt x="85" y="417"/>
                          <a:pt x="86" y="416"/>
                        </a:cubicBezTo>
                        <a:cubicBezTo>
                          <a:pt x="87" y="414"/>
                          <a:pt x="89" y="414"/>
                          <a:pt x="91" y="412"/>
                        </a:cubicBezTo>
                        <a:cubicBezTo>
                          <a:pt x="93" y="409"/>
                          <a:pt x="96" y="409"/>
                          <a:pt x="98" y="406"/>
                        </a:cubicBezTo>
                        <a:cubicBezTo>
                          <a:pt x="101" y="404"/>
                          <a:pt x="100" y="400"/>
                          <a:pt x="102" y="398"/>
                        </a:cubicBezTo>
                        <a:cubicBezTo>
                          <a:pt x="104" y="396"/>
                          <a:pt x="107" y="395"/>
                          <a:pt x="107" y="392"/>
                        </a:cubicBezTo>
                        <a:cubicBezTo>
                          <a:pt x="107" y="388"/>
                          <a:pt x="107" y="388"/>
                          <a:pt x="107" y="388"/>
                        </a:cubicBezTo>
                        <a:cubicBezTo>
                          <a:pt x="107" y="384"/>
                          <a:pt x="112" y="384"/>
                          <a:pt x="115" y="382"/>
                        </a:cubicBezTo>
                        <a:cubicBezTo>
                          <a:pt x="118" y="380"/>
                          <a:pt x="118" y="378"/>
                          <a:pt x="118" y="375"/>
                        </a:cubicBezTo>
                        <a:cubicBezTo>
                          <a:pt x="118" y="372"/>
                          <a:pt x="117" y="371"/>
                          <a:pt x="117" y="368"/>
                        </a:cubicBezTo>
                        <a:cubicBezTo>
                          <a:pt x="117" y="366"/>
                          <a:pt x="121" y="366"/>
                          <a:pt x="123" y="364"/>
                        </a:cubicBezTo>
                        <a:cubicBezTo>
                          <a:pt x="125" y="363"/>
                          <a:pt x="125" y="361"/>
                          <a:pt x="127" y="360"/>
                        </a:cubicBezTo>
                        <a:cubicBezTo>
                          <a:pt x="131" y="358"/>
                          <a:pt x="134" y="358"/>
                          <a:pt x="136" y="354"/>
                        </a:cubicBezTo>
                        <a:cubicBezTo>
                          <a:pt x="137" y="352"/>
                          <a:pt x="137" y="350"/>
                          <a:pt x="138" y="349"/>
                        </a:cubicBezTo>
                        <a:cubicBezTo>
                          <a:pt x="141" y="345"/>
                          <a:pt x="145" y="346"/>
                          <a:pt x="150" y="345"/>
                        </a:cubicBezTo>
                        <a:cubicBezTo>
                          <a:pt x="152" y="345"/>
                          <a:pt x="153" y="343"/>
                          <a:pt x="154" y="343"/>
                        </a:cubicBezTo>
                        <a:cubicBezTo>
                          <a:pt x="157" y="343"/>
                          <a:pt x="157" y="346"/>
                          <a:pt x="160" y="346"/>
                        </a:cubicBezTo>
                        <a:cubicBezTo>
                          <a:pt x="164" y="346"/>
                          <a:pt x="164" y="341"/>
                          <a:pt x="168" y="339"/>
                        </a:cubicBezTo>
                        <a:cubicBezTo>
                          <a:pt x="171" y="337"/>
                          <a:pt x="173" y="337"/>
                          <a:pt x="175" y="334"/>
                        </a:cubicBezTo>
                        <a:cubicBezTo>
                          <a:pt x="177" y="333"/>
                          <a:pt x="176" y="331"/>
                          <a:pt x="178" y="330"/>
                        </a:cubicBezTo>
                        <a:cubicBezTo>
                          <a:pt x="179" y="329"/>
                          <a:pt x="181" y="330"/>
                          <a:pt x="182" y="329"/>
                        </a:cubicBezTo>
                        <a:cubicBezTo>
                          <a:pt x="184" y="328"/>
                          <a:pt x="184" y="325"/>
                          <a:pt x="187" y="325"/>
                        </a:cubicBezTo>
                        <a:cubicBezTo>
                          <a:pt x="189" y="325"/>
                          <a:pt x="190" y="327"/>
                          <a:pt x="192" y="327"/>
                        </a:cubicBezTo>
                        <a:cubicBezTo>
                          <a:pt x="192" y="327"/>
                          <a:pt x="193" y="326"/>
                          <a:pt x="193" y="326"/>
                        </a:cubicBezTo>
                        <a:cubicBezTo>
                          <a:pt x="196" y="326"/>
                          <a:pt x="196" y="330"/>
                          <a:pt x="198" y="330"/>
                        </a:cubicBezTo>
                        <a:cubicBezTo>
                          <a:pt x="201" y="330"/>
                          <a:pt x="201" y="326"/>
                          <a:pt x="202" y="324"/>
                        </a:cubicBezTo>
                        <a:cubicBezTo>
                          <a:pt x="203" y="322"/>
                          <a:pt x="205" y="321"/>
                          <a:pt x="205" y="319"/>
                        </a:cubicBezTo>
                        <a:cubicBezTo>
                          <a:pt x="206" y="317"/>
                          <a:pt x="206" y="315"/>
                          <a:pt x="208" y="313"/>
                        </a:cubicBezTo>
                        <a:cubicBezTo>
                          <a:pt x="211" y="310"/>
                          <a:pt x="216" y="310"/>
                          <a:pt x="216" y="305"/>
                        </a:cubicBezTo>
                        <a:cubicBezTo>
                          <a:pt x="217" y="305"/>
                          <a:pt x="217" y="305"/>
                          <a:pt x="217" y="305"/>
                        </a:cubicBezTo>
                        <a:cubicBezTo>
                          <a:pt x="218" y="305"/>
                          <a:pt x="219" y="305"/>
                          <a:pt x="220" y="305"/>
                        </a:cubicBezTo>
                        <a:cubicBezTo>
                          <a:pt x="223" y="305"/>
                          <a:pt x="224" y="301"/>
                          <a:pt x="227" y="301"/>
                        </a:cubicBezTo>
                        <a:cubicBezTo>
                          <a:pt x="229" y="301"/>
                          <a:pt x="229" y="301"/>
                          <a:pt x="230" y="301"/>
                        </a:cubicBezTo>
                        <a:cubicBezTo>
                          <a:pt x="236" y="301"/>
                          <a:pt x="237" y="296"/>
                          <a:pt x="242" y="294"/>
                        </a:cubicBezTo>
                        <a:cubicBezTo>
                          <a:pt x="242" y="293"/>
                          <a:pt x="242" y="293"/>
                          <a:pt x="242" y="292"/>
                        </a:cubicBezTo>
                        <a:cubicBezTo>
                          <a:pt x="242" y="289"/>
                          <a:pt x="244" y="287"/>
                          <a:pt x="247" y="285"/>
                        </a:cubicBezTo>
                        <a:cubicBezTo>
                          <a:pt x="249" y="283"/>
                          <a:pt x="250" y="280"/>
                          <a:pt x="252" y="280"/>
                        </a:cubicBezTo>
                        <a:cubicBezTo>
                          <a:pt x="254" y="280"/>
                          <a:pt x="255" y="283"/>
                          <a:pt x="255" y="285"/>
                        </a:cubicBezTo>
                        <a:cubicBezTo>
                          <a:pt x="260" y="284"/>
                          <a:pt x="262" y="279"/>
                          <a:pt x="264" y="274"/>
                        </a:cubicBezTo>
                        <a:cubicBezTo>
                          <a:pt x="266" y="272"/>
                          <a:pt x="269" y="272"/>
                          <a:pt x="269" y="269"/>
                        </a:cubicBezTo>
                        <a:cubicBezTo>
                          <a:pt x="269" y="268"/>
                          <a:pt x="268" y="268"/>
                          <a:pt x="268" y="267"/>
                        </a:cubicBezTo>
                        <a:cubicBezTo>
                          <a:pt x="268" y="262"/>
                          <a:pt x="272" y="260"/>
                          <a:pt x="275" y="258"/>
                        </a:cubicBezTo>
                        <a:cubicBezTo>
                          <a:pt x="278" y="257"/>
                          <a:pt x="278" y="254"/>
                          <a:pt x="281" y="254"/>
                        </a:cubicBezTo>
                        <a:cubicBezTo>
                          <a:pt x="282" y="254"/>
                          <a:pt x="282" y="255"/>
                          <a:pt x="283" y="255"/>
                        </a:cubicBezTo>
                        <a:cubicBezTo>
                          <a:pt x="286" y="255"/>
                          <a:pt x="287" y="251"/>
                          <a:pt x="290" y="251"/>
                        </a:cubicBezTo>
                        <a:cubicBezTo>
                          <a:pt x="297" y="248"/>
                          <a:pt x="299" y="241"/>
                          <a:pt x="302" y="234"/>
                        </a:cubicBezTo>
                        <a:cubicBezTo>
                          <a:pt x="304" y="231"/>
                          <a:pt x="306" y="231"/>
                          <a:pt x="309" y="229"/>
                        </a:cubicBezTo>
                        <a:cubicBezTo>
                          <a:pt x="311" y="227"/>
                          <a:pt x="311" y="223"/>
                          <a:pt x="314" y="223"/>
                        </a:cubicBezTo>
                        <a:cubicBezTo>
                          <a:pt x="315" y="223"/>
                          <a:pt x="315" y="224"/>
                          <a:pt x="316" y="224"/>
                        </a:cubicBezTo>
                        <a:cubicBezTo>
                          <a:pt x="318" y="224"/>
                          <a:pt x="320" y="222"/>
                          <a:pt x="322" y="222"/>
                        </a:cubicBezTo>
                        <a:cubicBezTo>
                          <a:pt x="323" y="222"/>
                          <a:pt x="323" y="224"/>
                          <a:pt x="324" y="225"/>
                        </a:cubicBezTo>
                        <a:cubicBezTo>
                          <a:pt x="327" y="223"/>
                          <a:pt x="330" y="222"/>
                          <a:pt x="332" y="219"/>
                        </a:cubicBezTo>
                        <a:cubicBezTo>
                          <a:pt x="333" y="217"/>
                          <a:pt x="333" y="214"/>
                          <a:pt x="335" y="214"/>
                        </a:cubicBezTo>
                        <a:cubicBezTo>
                          <a:pt x="335" y="214"/>
                          <a:pt x="336" y="215"/>
                          <a:pt x="336" y="215"/>
                        </a:cubicBezTo>
                        <a:cubicBezTo>
                          <a:pt x="339" y="215"/>
                          <a:pt x="338" y="210"/>
                          <a:pt x="340" y="208"/>
                        </a:cubicBezTo>
                        <a:cubicBezTo>
                          <a:pt x="341" y="205"/>
                          <a:pt x="343" y="203"/>
                          <a:pt x="343" y="200"/>
                        </a:cubicBezTo>
                        <a:cubicBezTo>
                          <a:pt x="343" y="193"/>
                          <a:pt x="349" y="189"/>
                          <a:pt x="355" y="187"/>
                        </a:cubicBezTo>
                        <a:cubicBezTo>
                          <a:pt x="357" y="187"/>
                          <a:pt x="358" y="184"/>
                          <a:pt x="360" y="184"/>
                        </a:cubicBezTo>
                        <a:cubicBezTo>
                          <a:pt x="364" y="184"/>
                          <a:pt x="366" y="184"/>
                          <a:pt x="369" y="183"/>
                        </a:cubicBezTo>
                        <a:cubicBezTo>
                          <a:pt x="372" y="182"/>
                          <a:pt x="374" y="182"/>
                          <a:pt x="377" y="182"/>
                        </a:cubicBezTo>
                        <a:cubicBezTo>
                          <a:pt x="378" y="182"/>
                          <a:pt x="379" y="183"/>
                          <a:pt x="380" y="183"/>
                        </a:cubicBezTo>
                        <a:cubicBezTo>
                          <a:pt x="387" y="183"/>
                          <a:pt x="394" y="181"/>
                          <a:pt x="395" y="174"/>
                        </a:cubicBezTo>
                        <a:cubicBezTo>
                          <a:pt x="396" y="174"/>
                          <a:pt x="396" y="174"/>
                          <a:pt x="396" y="174"/>
                        </a:cubicBezTo>
                        <a:cubicBezTo>
                          <a:pt x="398" y="174"/>
                          <a:pt x="399" y="175"/>
                          <a:pt x="401" y="175"/>
                        </a:cubicBezTo>
                        <a:cubicBezTo>
                          <a:pt x="407" y="175"/>
                          <a:pt x="406" y="168"/>
                          <a:pt x="410" y="164"/>
                        </a:cubicBezTo>
                        <a:cubicBezTo>
                          <a:pt x="411" y="162"/>
                          <a:pt x="413" y="163"/>
                          <a:pt x="415" y="161"/>
                        </a:cubicBezTo>
                        <a:cubicBezTo>
                          <a:pt x="417" y="160"/>
                          <a:pt x="418" y="157"/>
                          <a:pt x="421" y="157"/>
                        </a:cubicBezTo>
                        <a:cubicBezTo>
                          <a:pt x="425" y="157"/>
                          <a:pt x="427" y="156"/>
                          <a:pt x="430" y="155"/>
                        </a:cubicBezTo>
                        <a:cubicBezTo>
                          <a:pt x="432" y="154"/>
                          <a:pt x="434" y="154"/>
                          <a:pt x="435" y="153"/>
                        </a:cubicBezTo>
                        <a:cubicBezTo>
                          <a:pt x="437" y="148"/>
                          <a:pt x="438" y="145"/>
                          <a:pt x="441" y="140"/>
                        </a:cubicBezTo>
                        <a:cubicBezTo>
                          <a:pt x="443" y="138"/>
                          <a:pt x="446" y="138"/>
                          <a:pt x="448" y="136"/>
                        </a:cubicBezTo>
                        <a:cubicBezTo>
                          <a:pt x="450" y="134"/>
                          <a:pt x="450" y="131"/>
                          <a:pt x="450" y="128"/>
                        </a:cubicBezTo>
                        <a:cubicBezTo>
                          <a:pt x="451" y="125"/>
                          <a:pt x="454" y="124"/>
                          <a:pt x="456" y="123"/>
                        </a:cubicBezTo>
                        <a:cubicBezTo>
                          <a:pt x="458" y="122"/>
                          <a:pt x="457" y="120"/>
                          <a:pt x="458" y="118"/>
                        </a:cubicBezTo>
                        <a:cubicBezTo>
                          <a:pt x="460" y="117"/>
                          <a:pt x="462" y="118"/>
                          <a:pt x="464" y="117"/>
                        </a:cubicBezTo>
                        <a:cubicBezTo>
                          <a:pt x="467" y="116"/>
                          <a:pt x="469" y="114"/>
                          <a:pt x="471" y="111"/>
                        </a:cubicBezTo>
                        <a:cubicBezTo>
                          <a:pt x="474" y="107"/>
                          <a:pt x="475" y="105"/>
                          <a:pt x="479" y="102"/>
                        </a:cubicBezTo>
                        <a:cubicBezTo>
                          <a:pt x="481" y="102"/>
                          <a:pt x="481" y="100"/>
                          <a:pt x="483" y="100"/>
                        </a:cubicBezTo>
                        <a:cubicBezTo>
                          <a:pt x="484" y="100"/>
                          <a:pt x="484" y="101"/>
                          <a:pt x="485" y="101"/>
                        </a:cubicBezTo>
                        <a:cubicBezTo>
                          <a:pt x="489" y="101"/>
                          <a:pt x="490" y="96"/>
                          <a:pt x="491" y="91"/>
                        </a:cubicBezTo>
                        <a:cubicBezTo>
                          <a:pt x="493" y="86"/>
                          <a:pt x="496" y="85"/>
                          <a:pt x="496" y="80"/>
                        </a:cubicBezTo>
                        <a:cubicBezTo>
                          <a:pt x="496" y="80"/>
                          <a:pt x="496" y="80"/>
                          <a:pt x="496" y="80"/>
                        </a:cubicBezTo>
                        <a:cubicBezTo>
                          <a:pt x="497" y="79"/>
                          <a:pt x="497" y="78"/>
                          <a:pt x="498" y="77"/>
                        </a:cubicBezTo>
                        <a:cubicBezTo>
                          <a:pt x="498" y="77"/>
                          <a:pt x="499" y="77"/>
                          <a:pt x="500" y="77"/>
                        </a:cubicBezTo>
                        <a:cubicBezTo>
                          <a:pt x="502" y="77"/>
                          <a:pt x="502" y="75"/>
                          <a:pt x="503" y="74"/>
                        </a:cubicBezTo>
                        <a:cubicBezTo>
                          <a:pt x="505" y="71"/>
                          <a:pt x="507" y="69"/>
                          <a:pt x="510" y="67"/>
                        </a:cubicBezTo>
                        <a:cubicBezTo>
                          <a:pt x="514" y="64"/>
                          <a:pt x="519" y="64"/>
                          <a:pt x="519" y="59"/>
                        </a:cubicBezTo>
                        <a:cubicBezTo>
                          <a:pt x="519" y="58"/>
                          <a:pt x="518" y="57"/>
                          <a:pt x="518" y="56"/>
                        </a:cubicBezTo>
                        <a:cubicBezTo>
                          <a:pt x="518" y="53"/>
                          <a:pt x="520" y="52"/>
                          <a:pt x="520" y="49"/>
                        </a:cubicBezTo>
                        <a:cubicBezTo>
                          <a:pt x="521" y="45"/>
                          <a:pt x="520" y="39"/>
                          <a:pt x="525" y="39"/>
                        </a:cubicBezTo>
                        <a:cubicBezTo>
                          <a:pt x="527" y="39"/>
                          <a:pt x="527" y="40"/>
                          <a:pt x="528" y="41"/>
                        </a:cubicBezTo>
                        <a:cubicBezTo>
                          <a:pt x="531" y="42"/>
                          <a:pt x="533" y="41"/>
                          <a:pt x="535" y="41"/>
                        </a:cubicBezTo>
                        <a:cubicBezTo>
                          <a:pt x="535" y="41"/>
                          <a:pt x="535" y="41"/>
                          <a:pt x="535" y="41"/>
                        </a:cubicBezTo>
                        <a:cubicBezTo>
                          <a:pt x="535" y="42"/>
                          <a:pt x="535" y="42"/>
                          <a:pt x="535" y="42"/>
                        </a:cubicBezTo>
                        <a:cubicBezTo>
                          <a:pt x="535" y="45"/>
                          <a:pt x="536" y="47"/>
                          <a:pt x="536" y="50"/>
                        </a:cubicBezTo>
                        <a:cubicBezTo>
                          <a:pt x="536" y="52"/>
                          <a:pt x="535" y="56"/>
                          <a:pt x="538" y="56"/>
                        </a:cubicBezTo>
                        <a:cubicBezTo>
                          <a:pt x="541" y="56"/>
                          <a:pt x="542" y="55"/>
                          <a:pt x="545" y="54"/>
                        </a:cubicBezTo>
                        <a:cubicBezTo>
                          <a:pt x="545" y="56"/>
                          <a:pt x="546" y="58"/>
                          <a:pt x="547" y="59"/>
                        </a:cubicBezTo>
                        <a:cubicBezTo>
                          <a:pt x="549" y="59"/>
                          <a:pt x="549" y="59"/>
                          <a:pt x="549" y="59"/>
                        </a:cubicBezTo>
                        <a:cubicBezTo>
                          <a:pt x="551" y="59"/>
                          <a:pt x="551" y="60"/>
                          <a:pt x="551" y="62"/>
                        </a:cubicBezTo>
                        <a:cubicBezTo>
                          <a:pt x="551" y="67"/>
                          <a:pt x="551" y="67"/>
                          <a:pt x="551" y="67"/>
                        </a:cubicBezTo>
                        <a:cubicBezTo>
                          <a:pt x="551" y="70"/>
                          <a:pt x="552" y="71"/>
                          <a:pt x="552" y="74"/>
                        </a:cubicBezTo>
                        <a:cubicBezTo>
                          <a:pt x="554" y="74"/>
                          <a:pt x="556" y="74"/>
                          <a:pt x="556" y="76"/>
                        </a:cubicBezTo>
                        <a:cubicBezTo>
                          <a:pt x="556" y="78"/>
                          <a:pt x="554" y="79"/>
                          <a:pt x="554" y="82"/>
                        </a:cubicBezTo>
                        <a:cubicBezTo>
                          <a:pt x="554" y="84"/>
                          <a:pt x="556" y="87"/>
                          <a:pt x="558" y="87"/>
                        </a:cubicBezTo>
                        <a:cubicBezTo>
                          <a:pt x="560" y="87"/>
                          <a:pt x="561" y="85"/>
                          <a:pt x="563" y="85"/>
                        </a:cubicBezTo>
                        <a:cubicBezTo>
                          <a:pt x="566" y="85"/>
                          <a:pt x="565" y="89"/>
                          <a:pt x="566" y="91"/>
                        </a:cubicBezTo>
                        <a:cubicBezTo>
                          <a:pt x="567" y="93"/>
                          <a:pt x="569" y="93"/>
                          <a:pt x="571" y="95"/>
                        </a:cubicBezTo>
                        <a:cubicBezTo>
                          <a:pt x="571" y="97"/>
                          <a:pt x="571" y="98"/>
                          <a:pt x="572" y="100"/>
                        </a:cubicBezTo>
                        <a:cubicBezTo>
                          <a:pt x="573" y="102"/>
                          <a:pt x="576" y="101"/>
                          <a:pt x="576" y="104"/>
                        </a:cubicBezTo>
                        <a:cubicBezTo>
                          <a:pt x="576" y="107"/>
                          <a:pt x="574" y="109"/>
                          <a:pt x="574" y="112"/>
                        </a:cubicBezTo>
                        <a:cubicBezTo>
                          <a:pt x="574" y="114"/>
                          <a:pt x="577" y="115"/>
                          <a:pt x="578" y="117"/>
                        </a:cubicBezTo>
                        <a:cubicBezTo>
                          <a:pt x="579" y="120"/>
                          <a:pt x="577" y="126"/>
                          <a:pt x="581" y="126"/>
                        </a:cubicBezTo>
                        <a:cubicBezTo>
                          <a:pt x="587" y="126"/>
                          <a:pt x="588" y="120"/>
                          <a:pt x="592" y="116"/>
                        </a:cubicBezTo>
                        <a:cubicBezTo>
                          <a:pt x="595" y="113"/>
                          <a:pt x="600" y="117"/>
                          <a:pt x="603" y="114"/>
                        </a:cubicBezTo>
                        <a:cubicBezTo>
                          <a:pt x="604" y="113"/>
                          <a:pt x="604" y="111"/>
                          <a:pt x="605" y="110"/>
                        </a:cubicBezTo>
                        <a:cubicBezTo>
                          <a:pt x="608" y="108"/>
                          <a:pt x="610" y="109"/>
                          <a:pt x="612" y="107"/>
                        </a:cubicBezTo>
                        <a:cubicBezTo>
                          <a:pt x="613" y="105"/>
                          <a:pt x="612" y="104"/>
                          <a:pt x="613" y="102"/>
                        </a:cubicBezTo>
                        <a:cubicBezTo>
                          <a:pt x="615" y="99"/>
                          <a:pt x="617" y="98"/>
                          <a:pt x="617" y="95"/>
                        </a:cubicBezTo>
                        <a:cubicBezTo>
                          <a:pt x="617" y="92"/>
                          <a:pt x="614" y="91"/>
                          <a:pt x="614" y="88"/>
                        </a:cubicBezTo>
                        <a:cubicBezTo>
                          <a:pt x="614" y="85"/>
                          <a:pt x="617" y="85"/>
                          <a:pt x="620" y="83"/>
                        </a:cubicBezTo>
                        <a:cubicBezTo>
                          <a:pt x="624" y="81"/>
                          <a:pt x="626" y="79"/>
                          <a:pt x="626" y="75"/>
                        </a:cubicBezTo>
                        <a:cubicBezTo>
                          <a:pt x="633" y="75"/>
                          <a:pt x="635" y="69"/>
                          <a:pt x="641" y="67"/>
                        </a:cubicBezTo>
                        <a:cubicBezTo>
                          <a:pt x="645" y="66"/>
                          <a:pt x="648" y="64"/>
                          <a:pt x="652" y="61"/>
                        </a:cubicBezTo>
                        <a:cubicBezTo>
                          <a:pt x="653" y="59"/>
                          <a:pt x="656" y="59"/>
                          <a:pt x="656" y="57"/>
                        </a:cubicBezTo>
                        <a:cubicBezTo>
                          <a:pt x="656" y="53"/>
                          <a:pt x="654" y="51"/>
                          <a:pt x="654" y="48"/>
                        </a:cubicBezTo>
                        <a:cubicBezTo>
                          <a:pt x="654" y="47"/>
                          <a:pt x="655" y="46"/>
                          <a:pt x="655" y="45"/>
                        </a:cubicBezTo>
                        <a:cubicBezTo>
                          <a:pt x="658" y="42"/>
                          <a:pt x="657" y="39"/>
                          <a:pt x="660" y="36"/>
                        </a:cubicBezTo>
                        <a:cubicBezTo>
                          <a:pt x="661" y="34"/>
                          <a:pt x="663" y="35"/>
                          <a:pt x="665" y="34"/>
                        </a:cubicBezTo>
                        <a:cubicBezTo>
                          <a:pt x="668" y="33"/>
                          <a:pt x="668" y="30"/>
                          <a:pt x="669" y="28"/>
                        </a:cubicBezTo>
                        <a:cubicBezTo>
                          <a:pt x="671" y="26"/>
                          <a:pt x="674" y="26"/>
                          <a:pt x="676" y="23"/>
                        </a:cubicBezTo>
                        <a:cubicBezTo>
                          <a:pt x="677" y="22"/>
                          <a:pt x="677" y="21"/>
                          <a:pt x="678" y="21"/>
                        </a:cubicBezTo>
                        <a:cubicBezTo>
                          <a:pt x="679" y="21"/>
                          <a:pt x="679" y="22"/>
                          <a:pt x="680" y="22"/>
                        </a:cubicBezTo>
                        <a:cubicBezTo>
                          <a:pt x="683" y="22"/>
                          <a:pt x="684" y="18"/>
                          <a:pt x="686" y="16"/>
                        </a:cubicBezTo>
                        <a:cubicBezTo>
                          <a:pt x="688" y="14"/>
                          <a:pt x="690" y="14"/>
                          <a:pt x="692" y="12"/>
                        </a:cubicBezTo>
                        <a:cubicBezTo>
                          <a:pt x="695" y="10"/>
                          <a:pt x="693" y="7"/>
                          <a:pt x="695" y="4"/>
                        </a:cubicBezTo>
                        <a:cubicBezTo>
                          <a:pt x="696" y="2"/>
                          <a:pt x="699" y="1"/>
                          <a:pt x="702" y="0"/>
                        </a:cubicBezTo>
                        <a:cubicBezTo>
                          <a:pt x="703" y="2"/>
                          <a:pt x="704" y="3"/>
                          <a:pt x="705" y="5"/>
                        </a:cubicBezTo>
                        <a:cubicBezTo>
                          <a:pt x="705" y="6"/>
                          <a:pt x="705" y="9"/>
                          <a:pt x="707" y="9"/>
                        </a:cubicBezTo>
                        <a:cubicBezTo>
                          <a:pt x="710" y="9"/>
                          <a:pt x="710" y="6"/>
                          <a:pt x="712" y="5"/>
                        </a:cubicBezTo>
                        <a:cubicBezTo>
                          <a:pt x="716" y="4"/>
                          <a:pt x="718" y="4"/>
                          <a:pt x="723" y="4"/>
                        </a:cubicBezTo>
                        <a:cubicBezTo>
                          <a:pt x="726" y="3"/>
                          <a:pt x="727" y="2"/>
                          <a:pt x="731" y="2"/>
                        </a:cubicBezTo>
                        <a:cubicBezTo>
                          <a:pt x="734" y="2"/>
                          <a:pt x="735" y="4"/>
                          <a:pt x="739" y="4"/>
                        </a:cubicBezTo>
                        <a:cubicBezTo>
                          <a:pt x="741" y="4"/>
                          <a:pt x="742" y="4"/>
                          <a:pt x="744" y="4"/>
                        </a:cubicBezTo>
                        <a:cubicBezTo>
                          <a:pt x="748" y="4"/>
                          <a:pt x="748" y="8"/>
                          <a:pt x="750" y="11"/>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sp>
                <p:nvSpPr>
                  <p:cNvPr id="137" name="Google Shape;137;p5"/>
                  <p:cNvSpPr/>
                  <p:nvPr/>
                </p:nvSpPr>
                <p:spPr>
                  <a:xfrm>
                    <a:off x="4733925" y="3662363"/>
                    <a:ext cx="701676" cy="896938"/>
                  </a:xfrm>
                  <a:custGeom>
                    <a:avLst/>
                    <a:gdLst/>
                    <a:ahLst/>
                    <a:cxnLst/>
                    <a:rect l="l" t="t" r="r" b="b"/>
                    <a:pathLst>
                      <a:path w="481" h="616" extrusionOk="0">
                        <a:moveTo>
                          <a:pt x="27" y="80"/>
                        </a:moveTo>
                        <a:cubicBezTo>
                          <a:pt x="27" y="80"/>
                          <a:pt x="27" y="81"/>
                          <a:pt x="28" y="81"/>
                        </a:cubicBezTo>
                        <a:cubicBezTo>
                          <a:pt x="31" y="81"/>
                          <a:pt x="33" y="80"/>
                          <a:pt x="35" y="82"/>
                        </a:cubicBezTo>
                        <a:cubicBezTo>
                          <a:pt x="36" y="78"/>
                          <a:pt x="37" y="75"/>
                          <a:pt x="40" y="73"/>
                        </a:cubicBezTo>
                        <a:cubicBezTo>
                          <a:pt x="42" y="72"/>
                          <a:pt x="42" y="70"/>
                          <a:pt x="44" y="70"/>
                        </a:cubicBezTo>
                        <a:cubicBezTo>
                          <a:pt x="47" y="70"/>
                          <a:pt x="48" y="73"/>
                          <a:pt x="52" y="74"/>
                        </a:cubicBezTo>
                        <a:cubicBezTo>
                          <a:pt x="54" y="74"/>
                          <a:pt x="55" y="74"/>
                          <a:pt x="57" y="74"/>
                        </a:cubicBezTo>
                        <a:cubicBezTo>
                          <a:pt x="61" y="75"/>
                          <a:pt x="63" y="78"/>
                          <a:pt x="67" y="80"/>
                        </a:cubicBezTo>
                        <a:cubicBezTo>
                          <a:pt x="71" y="82"/>
                          <a:pt x="73" y="81"/>
                          <a:pt x="77" y="81"/>
                        </a:cubicBezTo>
                        <a:cubicBezTo>
                          <a:pt x="83" y="74"/>
                          <a:pt x="86" y="70"/>
                          <a:pt x="91" y="62"/>
                        </a:cubicBezTo>
                        <a:cubicBezTo>
                          <a:pt x="93" y="58"/>
                          <a:pt x="96" y="56"/>
                          <a:pt x="97" y="51"/>
                        </a:cubicBezTo>
                        <a:cubicBezTo>
                          <a:pt x="99" y="44"/>
                          <a:pt x="97" y="40"/>
                          <a:pt x="100" y="33"/>
                        </a:cubicBezTo>
                        <a:cubicBezTo>
                          <a:pt x="101" y="31"/>
                          <a:pt x="103" y="30"/>
                          <a:pt x="105" y="29"/>
                        </a:cubicBezTo>
                        <a:cubicBezTo>
                          <a:pt x="108" y="28"/>
                          <a:pt x="109" y="26"/>
                          <a:pt x="112" y="26"/>
                        </a:cubicBezTo>
                        <a:cubicBezTo>
                          <a:pt x="116" y="26"/>
                          <a:pt x="116" y="26"/>
                          <a:pt x="116" y="26"/>
                        </a:cubicBezTo>
                        <a:cubicBezTo>
                          <a:pt x="118" y="26"/>
                          <a:pt x="119" y="24"/>
                          <a:pt x="121" y="22"/>
                        </a:cubicBezTo>
                        <a:cubicBezTo>
                          <a:pt x="122" y="21"/>
                          <a:pt x="124" y="21"/>
                          <a:pt x="125" y="20"/>
                        </a:cubicBezTo>
                        <a:cubicBezTo>
                          <a:pt x="127" y="18"/>
                          <a:pt x="128" y="15"/>
                          <a:pt x="131" y="14"/>
                        </a:cubicBezTo>
                        <a:cubicBezTo>
                          <a:pt x="135" y="15"/>
                          <a:pt x="135" y="15"/>
                          <a:pt x="135" y="15"/>
                        </a:cubicBezTo>
                        <a:cubicBezTo>
                          <a:pt x="138" y="14"/>
                          <a:pt x="137" y="11"/>
                          <a:pt x="140" y="9"/>
                        </a:cubicBezTo>
                        <a:cubicBezTo>
                          <a:pt x="144" y="7"/>
                          <a:pt x="147" y="8"/>
                          <a:pt x="151" y="6"/>
                        </a:cubicBezTo>
                        <a:cubicBezTo>
                          <a:pt x="153" y="4"/>
                          <a:pt x="153" y="0"/>
                          <a:pt x="156" y="0"/>
                        </a:cubicBezTo>
                        <a:cubicBezTo>
                          <a:pt x="157" y="0"/>
                          <a:pt x="157" y="2"/>
                          <a:pt x="158" y="3"/>
                        </a:cubicBezTo>
                        <a:cubicBezTo>
                          <a:pt x="159" y="4"/>
                          <a:pt x="160" y="5"/>
                          <a:pt x="162" y="7"/>
                        </a:cubicBezTo>
                        <a:cubicBezTo>
                          <a:pt x="165" y="11"/>
                          <a:pt x="169" y="13"/>
                          <a:pt x="174" y="13"/>
                        </a:cubicBezTo>
                        <a:cubicBezTo>
                          <a:pt x="180" y="13"/>
                          <a:pt x="180" y="4"/>
                          <a:pt x="186" y="4"/>
                        </a:cubicBezTo>
                        <a:cubicBezTo>
                          <a:pt x="189" y="4"/>
                          <a:pt x="189" y="7"/>
                          <a:pt x="192" y="8"/>
                        </a:cubicBezTo>
                        <a:cubicBezTo>
                          <a:pt x="195" y="9"/>
                          <a:pt x="197" y="9"/>
                          <a:pt x="199" y="11"/>
                        </a:cubicBezTo>
                        <a:cubicBezTo>
                          <a:pt x="201" y="12"/>
                          <a:pt x="202" y="13"/>
                          <a:pt x="203" y="13"/>
                        </a:cubicBezTo>
                        <a:cubicBezTo>
                          <a:pt x="208" y="13"/>
                          <a:pt x="208" y="13"/>
                          <a:pt x="208" y="13"/>
                        </a:cubicBezTo>
                        <a:cubicBezTo>
                          <a:pt x="208" y="13"/>
                          <a:pt x="208" y="14"/>
                          <a:pt x="208" y="14"/>
                        </a:cubicBezTo>
                        <a:cubicBezTo>
                          <a:pt x="208" y="15"/>
                          <a:pt x="208" y="15"/>
                          <a:pt x="208" y="15"/>
                        </a:cubicBezTo>
                        <a:cubicBezTo>
                          <a:pt x="208" y="16"/>
                          <a:pt x="208" y="17"/>
                          <a:pt x="209" y="17"/>
                        </a:cubicBezTo>
                        <a:cubicBezTo>
                          <a:pt x="210" y="17"/>
                          <a:pt x="210" y="17"/>
                          <a:pt x="211" y="16"/>
                        </a:cubicBezTo>
                        <a:cubicBezTo>
                          <a:pt x="213" y="17"/>
                          <a:pt x="213" y="17"/>
                          <a:pt x="213" y="17"/>
                        </a:cubicBezTo>
                        <a:cubicBezTo>
                          <a:pt x="213" y="19"/>
                          <a:pt x="212" y="23"/>
                          <a:pt x="215" y="23"/>
                        </a:cubicBezTo>
                        <a:cubicBezTo>
                          <a:pt x="220" y="23"/>
                          <a:pt x="222" y="20"/>
                          <a:pt x="226" y="17"/>
                        </a:cubicBezTo>
                        <a:cubicBezTo>
                          <a:pt x="228" y="15"/>
                          <a:pt x="230" y="16"/>
                          <a:pt x="231" y="15"/>
                        </a:cubicBezTo>
                        <a:cubicBezTo>
                          <a:pt x="233" y="13"/>
                          <a:pt x="233" y="10"/>
                          <a:pt x="236" y="10"/>
                        </a:cubicBezTo>
                        <a:cubicBezTo>
                          <a:pt x="242" y="10"/>
                          <a:pt x="242" y="10"/>
                          <a:pt x="242" y="10"/>
                        </a:cubicBezTo>
                        <a:cubicBezTo>
                          <a:pt x="244" y="10"/>
                          <a:pt x="244" y="8"/>
                          <a:pt x="246" y="8"/>
                        </a:cubicBezTo>
                        <a:cubicBezTo>
                          <a:pt x="249" y="8"/>
                          <a:pt x="249" y="11"/>
                          <a:pt x="252" y="11"/>
                        </a:cubicBezTo>
                        <a:cubicBezTo>
                          <a:pt x="252" y="11"/>
                          <a:pt x="252" y="11"/>
                          <a:pt x="252" y="11"/>
                        </a:cubicBezTo>
                        <a:cubicBezTo>
                          <a:pt x="252" y="15"/>
                          <a:pt x="253" y="16"/>
                          <a:pt x="253" y="19"/>
                        </a:cubicBezTo>
                        <a:cubicBezTo>
                          <a:pt x="253" y="21"/>
                          <a:pt x="252" y="22"/>
                          <a:pt x="252" y="23"/>
                        </a:cubicBezTo>
                        <a:cubicBezTo>
                          <a:pt x="252" y="25"/>
                          <a:pt x="253" y="25"/>
                          <a:pt x="253" y="26"/>
                        </a:cubicBezTo>
                        <a:cubicBezTo>
                          <a:pt x="251" y="27"/>
                          <a:pt x="249" y="30"/>
                          <a:pt x="249" y="33"/>
                        </a:cubicBezTo>
                        <a:cubicBezTo>
                          <a:pt x="247" y="33"/>
                          <a:pt x="246" y="35"/>
                          <a:pt x="245" y="38"/>
                        </a:cubicBezTo>
                        <a:cubicBezTo>
                          <a:pt x="244" y="39"/>
                          <a:pt x="242" y="39"/>
                          <a:pt x="242" y="41"/>
                        </a:cubicBezTo>
                        <a:cubicBezTo>
                          <a:pt x="241" y="44"/>
                          <a:pt x="240" y="46"/>
                          <a:pt x="239" y="49"/>
                        </a:cubicBezTo>
                        <a:cubicBezTo>
                          <a:pt x="238" y="50"/>
                          <a:pt x="237" y="50"/>
                          <a:pt x="236" y="52"/>
                        </a:cubicBezTo>
                        <a:cubicBezTo>
                          <a:pt x="233" y="56"/>
                          <a:pt x="232" y="59"/>
                          <a:pt x="229" y="64"/>
                        </a:cubicBezTo>
                        <a:cubicBezTo>
                          <a:pt x="228" y="65"/>
                          <a:pt x="226" y="65"/>
                          <a:pt x="226" y="66"/>
                        </a:cubicBezTo>
                        <a:cubicBezTo>
                          <a:pt x="226" y="71"/>
                          <a:pt x="231" y="72"/>
                          <a:pt x="231" y="77"/>
                        </a:cubicBezTo>
                        <a:cubicBezTo>
                          <a:pt x="231" y="87"/>
                          <a:pt x="231" y="87"/>
                          <a:pt x="231" y="87"/>
                        </a:cubicBezTo>
                        <a:cubicBezTo>
                          <a:pt x="231" y="89"/>
                          <a:pt x="231" y="90"/>
                          <a:pt x="231" y="92"/>
                        </a:cubicBezTo>
                        <a:cubicBezTo>
                          <a:pt x="231" y="95"/>
                          <a:pt x="231" y="95"/>
                          <a:pt x="231" y="95"/>
                        </a:cubicBezTo>
                        <a:cubicBezTo>
                          <a:pt x="230" y="98"/>
                          <a:pt x="230" y="99"/>
                          <a:pt x="230" y="102"/>
                        </a:cubicBezTo>
                        <a:cubicBezTo>
                          <a:pt x="230" y="108"/>
                          <a:pt x="230" y="108"/>
                          <a:pt x="230" y="108"/>
                        </a:cubicBezTo>
                        <a:cubicBezTo>
                          <a:pt x="230" y="111"/>
                          <a:pt x="228" y="113"/>
                          <a:pt x="228" y="115"/>
                        </a:cubicBezTo>
                        <a:cubicBezTo>
                          <a:pt x="228" y="118"/>
                          <a:pt x="225" y="118"/>
                          <a:pt x="225" y="120"/>
                        </a:cubicBezTo>
                        <a:cubicBezTo>
                          <a:pt x="225" y="121"/>
                          <a:pt x="225" y="122"/>
                          <a:pt x="225" y="122"/>
                        </a:cubicBezTo>
                        <a:cubicBezTo>
                          <a:pt x="225" y="123"/>
                          <a:pt x="225" y="123"/>
                          <a:pt x="225" y="124"/>
                        </a:cubicBezTo>
                        <a:cubicBezTo>
                          <a:pt x="225" y="126"/>
                          <a:pt x="224" y="126"/>
                          <a:pt x="224" y="128"/>
                        </a:cubicBezTo>
                        <a:cubicBezTo>
                          <a:pt x="223" y="131"/>
                          <a:pt x="221" y="132"/>
                          <a:pt x="220" y="134"/>
                        </a:cubicBezTo>
                        <a:cubicBezTo>
                          <a:pt x="219" y="137"/>
                          <a:pt x="219" y="139"/>
                          <a:pt x="217" y="140"/>
                        </a:cubicBezTo>
                        <a:cubicBezTo>
                          <a:pt x="210" y="144"/>
                          <a:pt x="204" y="140"/>
                          <a:pt x="198" y="144"/>
                        </a:cubicBezTo>
                        <a:cubicBezTo>
                          <a:pt x="198" y="146"/>
                          <a:pt x="198" y="147"/>
                          <a:pt x="198" y="148"/>
                        </a:cubicBezTo>
                        <a:cubicBezTo>
                          <a:pt x="198" y="150"/>
                          <a:pt x="199" y="150"/>
                          <a:pt x="199" y="151"/>
                        </a:cubicBezTo>
                        <a:cubicBezTo>
                          <a:pt x="199" y="153"/>
                          <a:pt x="199" y="154"/>
                          <a:pt x="199" y="156"/>
                        </a:cubicBezTo>
                        <a:cubicBezTo>
                          <a:pt x="199" y="158"/>
                          <a:pt x="200" y="159"/>
                          <a:pt x="200" y="160"/>
                        </a:cubicBezTo>
                        <a:cubicBezTo>
                          <a:pt x="200" y="164"/>
                          <a:pt x="196" y="166"/>
                          <a:pt x="196" y="170"/>
                        </a:cubicBezTo>
                        <a:cubicBezTo>
                          <a:pt x="196" y="177"/>
                          <a:pt x="198" y="182"/>
                          <a:pt x="203" y="188"/>
                        </a:cubicBezTo>
                        <a:cubicBezTo>
                          <a:pt x="203" y="187"/>
                          <a:pt x="203" y="186"/>
                          <a:pt x="203" y="185"/>
                        </a:cubicBezTo>
                        <a:cubicBezTo>
                          <a:pt x="203" y="182"/>
                          <a:pt x="203" y="181"/>
                          <a:pt x="203" y="178"/>
                        </a:cubicBezTo>
                        <a:cubicBezTo>
                          <a:pt x="203" y="177"/>
                          <a:pt x="203" y="177"/>
                          <a:pt x="203" y="176"/>
                        </a:cubicBezTo>
                        <a:cubicBezTo>
                          <a:pt x="208" y="176"/>
                          <a:pt x="211" y="174"/>
                          <a:pt x="217" y="174"/>
                        </a:cubicBezTo>
                        <a:cubicBezTo>
                          <a:pt x="219" y="174"/>
                          <a:pt x="219" y="177"/>
                          <a:pt x="220" y="180"/>
                        </a:cubicBezTo>
                        <a:cubicBezTo>
                          <a:pt x="220" y="183"/>
                          <a:pt x="222" y="184"/>
                          <a:pt x="222" y="187"/>
                        </a:cubicBezTo>
                        <a:cubicBezTo>
                          <a:pt x="224" y="187"/>
                          <a:pt x="224" y="187"/>
                          <a:pt x="224" y="187"/>
                        </a:cubicBezTo>
                        <a:cubicBezTo>
                          <a:pt x="229" y="187"/>
                          <a:pt x="231" y="181"/>
                          <a:pt x="236" y="181"/>
                        </a:cubicBezTo>
                        <a:cubicBezTo>
                          <a:pt x="253" y="181"/>
                          <a:pt x="253" y="181"/>
                          <a:pt x="253" y="181"/>
                        </a:cubicBezTo>
                        <a:cubicBezTo>
                          <a:pt x="254" y="181"/>
                          <a:pt x="255" y="183"/>
                          <a:pt x="256" y="183"/>
                        </a:cubicBezTo>
                        <a:cubicBezTo>
                          <a:pt x="259" y="183"/>
                          <a:pt x="260" y="181"/>
                          <a:pt x="263" y="180"/>
                        </a:cubicBezTo>
                        <a:cubicBezTo>
                          <a:pt x="261" y="178"/>
                          <a:pt x="261" y="177"/>
                          <a:pt x="259" y="175"/>
                        </a:cubicBezTo>
                        <a:cubicBezTo>
                          <a:pt x="259" y="170"/>
                          <a:pt x="259" y="167"/>
                          <a:pt x="259" y="162"/>
                        </a:cubicBezTo>
                        <a:cubicBezTo>
                          <a:pt x="259" y="162"/>
                          <a:pt x="260" y="161"/>
                          <a:pt x="260" y="160"/>
                        </a:cubicBezTo>
                        <a:cubicBezTo>
                          <a:pt x="264" y="164"/>
                          <a:pt x="268" y="167"/>
                          <a:pt x="273" y="167"/>
                        </a:cubicBezTo>
                        <a:cubicBezTo>
                          <a:pt x="278" y="167"/>
                          <a:pt x="279" y="162"/>
                          <a:pt x="283" y="162"/>
                        </a:cubicBezTo>
                        <a:cubicBezTo>
                          <a:pt x="286" y="162"/>
                          <a:pt x="290" y="161"/>
                          <a:pt x="292" y="164"/>
                        </a:cubicBezTo>
                        <a:cubicBezTo>
                          <a:pt x="293" y="167"/>
                          <a:pt x="292" y="169"/>
                          <a:pt x="292" y="172"/>
                        </a:cubicBezTo>
                        <a:cubicBezTo>
                          <a:pt x="292" y="176"/>
                          <a:pt x="292" y="176"/>
                          <a:pt x="292" y="176"/>
                        </a:cubicBezTo>
                        <a:cubicBezTo>
                          <a:pt x="292" y="185"/>
                          <a:pt x="297" y="189"/>
                          <a:pt x="299" y="198"/>
                        </a:cubicBezTo>
                        <a:cubicBezTo>
                          <a:pt x="300" y="201"/>
                          <a:pt x="299" y="203"/>
                          <a:pt x="300" y="205"/>
                        </a:cubicBezTo>
                        <a:cubicBezTo>
                          <a:pt x="302" y="211"/>
                          <a:pt x="305" y="214"/>
                          <a:pt x="310" y="218"/>
                        </a:cubicBezTo>
                        <a:cubicBezTo>
                          <a:pt x="314" y="221"/>
                          <a:pt x="312" y="230"/>
                          <a:pt x="318" y="230"/>
                        </a:cubicBezTo>
                        <a:cubicBezTo>
                          <a:pt x="319" y="230"/>
                          <a:pt x="319" y="229"/>
                          <a:pt x="321" y="229"/>
                        </a:cubicBezTo>
                        <a:cubicBezTo>
                          <a:pt x="324" y="228"/>
                          <a:pt x="326" y="229"/>
                          <a:pt x="329" y="229"/>
                        </a:cubicBezTo>
                        <a:cubicBezTo>
                          <a:pt x="339" y="227"/>
                          <a:pt x="343" y="222"/>
                          <a:pt x="353" y="222"/>
                        </a:cubicBezTo>
                        <a:cubicBezTo>
                          <a:pt x="354" y="222"/>
                          <a:pt x="354" y="222"/>
                          <a:pt x="354" y="222"/>
                        </a:cubicBezTo>
                        <a:cubicBezTo>
                          <a:pt x="354" y="226"/>
                          <a:pt x="359" y="228"/>
                          <a:pt x="359" y="232"/>
                        </a:cubicBezTo>
                        <a:cubicBezTo>
                          <a:pt x="359" y="237"/>
                          <a:pt x="353" y="237"/>
                          <a:pt x="353" y="242"/>
                        </a:cubicBezTo>
                        <a:cubicBezTo>
                          <a:pt x="353" y="245"/>
                          <a:pt x="354" y="246"/>
                          <a:pt x="355" y="249"/>
                        </a:cubicBezTo>
                        <a:cubicBezTo>
                          <a:pt x="357" y="257"/>
                          <a:pt x="359" y="262"/>
                          <a:pt x="364" y="270"/>
                        </a:cubicBezTo>
                        <a:cubicBezTo>
                          <a:pt x="367" y="270"/>
                          <a:pt x="369" y="273"/>
                          <a:pt x="372" y="273"/>
                        </a:cubicBezTo>
                        <a:cubicBezTo>
                          <a:pt x="375" y="273"/>
                          <a:pt x="375" y="269"/>
                          <a:pt x="378" y="267"/>
                        </a:cubicBezTo>
                        <a:cubicBezTo>
                          <a:pt x="382" y="264"/>
                          <a:pt x="386" y="265"/>
                          <a:pt x="391" y="264"/>
                        </a:cubicBezTo>
                        <a:cubicBezTo>
                          <a:pt x="391" y="264"/>
                          <a:pt x="391" y="263"/>
                          <a:pt x="391" y="263"/>
                        </a:cubicBezTo>
                        <a:cubicBezTo>
                          <a:pt x="391" y="261"/>
                          <a:pt x="389" y="260"/>
                          <a:pt x="389" y="258"/>
                        </a:cubicBezTo>
                        <a:cubicBezTo>
                          <a:pt x="389" y="254"/>
                          <a:pt x="394" y="253"/>
                          <a:pt x="394" y="249"/>
                        </a:cubicBezTo>
                        <a:cubicBezTo>
                          <a:pt x="394" y="247"/>
                          <a:pt x="394" y="245"/>
                          <a:pt x="394" y="242"/>
                        </a:cubicBezTo>
                        <a:cubicBezTo>
                          <a:pt x="394" y="241"/>
                          <a:pt x="394" y="241"/>
                          <a:pt x="394" y="241"/>
                        </a:cubicBezTo>
                        <a:cubicBezTo>
                          <a:pt x="394" y="238"/>
                          <a:pt x="394" y="237"/>
                          <a:pt x="394" y="235"/>
                        </a:cubicBezTo>
                        <a:cubicBezTo>
                          <a:pt x="396" y="234"/>
                          <a:pt x="399" y="233"/>
                          <a:pt x="399" y="230"/>
                        </a:cubicBezTo>
                        <a:cubicBezTo>
                          <a:pt x="399" y="229"/>
                          <a:pt x="398" y="229"/>
                          <a:pt x="398" y="227"/>
                        </a:cubicBezTo>
                        <a:cubicBezTo>
                          <a:pt x="398" y="224"/>
                          <a:pt x="401" y="224"/>
                          <a:pt x="403" y="221"/>
                        </a:cubicBezTo>
                        <a:cubicBezTo>
                          <a:pt x="404" y="222"/>
                          <a:pt x="404" y="223"/>
                          <a:pt x="405" y="223"/>
                        </a:cubicBezTo>
                        <a:cubicBezTo>
                          <a:pt x="407" y="223"/>
                          <a:pt x="407" y="220"/>
                          <a:pt x="408" y="219"/>
                        </a:cubicBezTo>
                        <a:cubicBezTo>
                          <a:pt x="410" y="217"/>
                          <a:pt x="412" y="218"/>
                          <a:pt x="416" y="218"/>
                        </a:cubicBezTo>
                        <a:cubicBezTo>
                          <a:pt x="421" y="218"/>
                          <a:pt x="421" y="218"/>
                          <a:pt x="421" y="218"/>
                        </a:cubicBezTo>
                        <a:cubicBezTo>
                          <a:pt x="424" y="218"/>
                          <a:pt x="426" y="220"/>
                          <a:pt x="429" y="220"/>
                        </a:cubicBezTo>
                        <a:cubicBezTo>
                          <a:pt x="432" y="220"/>
                          <a:pt x="433" y="216"/>
                          <a:pt x="436" y="216"/>
                        </a:cubicBezTo>
                        <a:cubicBezTo>
                          <a:pt x="439" y="216"/>
                          <a:pt x="441" y="220"/>
                          <a:pt x="445" y="220"/>
                        </a:cubicBezTo>
                        <a:cubicBezTo>
                          <a:pt x="451" y="221"/>
                          <a:pt x="454" y="223"/>
                          <a:pt x="459" y="224"/>
                        </a:cubicBezTo>
                        <a:cubicBezTo>
                          <a:pt x="468" y="226"/>
                          <a:pt x="474" y="224"/>
                          <a:pt x="481" y="228"/>
                        </a:cubicBezTo>
                        <a:cubicBezTo>
                          <a:pt x="481" y="228"/>
                          <a:pt x="481" y="228"/>
                          <a:pt x="481" y="228"/>
                        </a:cubicBezTo>
                        <a:cubicBezTo>
                          <a:pt x="480" y="231"/>
                          <a:pt x="479" y="234"/>
                          <a:pt x="478" y="237"/>
                        </a:cubicBezTo>
                        <a:cubicBezTo>
                          <a:pt x="474" y="246"/>
                          <a:pt x="469" y="249"/>
                          <a:pt x="462" y="256"/>
                        </a:cubicBezTo>
                        <a:cubicBezTo>
                          <a:pt x="458" y="259"/>
                          <a:pt x="455" y="260"/>
                          <a:pt x="453" y="265"/>
                        </a:cubicBezTo>
                        <a:cubicBezTo>
                          <a:pt x="455" y="265"/>
                          <a:pt x="455" y="265"/>
                          <a:pt x="457" y="265"/>
                        </a:cubicBezTo>
                        <a:cubicBezTo>
                          <a:pt x="457" y="266"/>
                          <a:pt x="457" y="266"/>
                          <a:pt x="457" y="266"/>
                        </a:cubicBezTo>
                        <a:cubicBezTo>
                          <a:pt x="457" y="269"/>
                          <a:pt x="454" y="270"/>
                          <a:pt x="451" y="271"/>
                        </a:cubicBezTo>
                        <a:cubicBezTo>
                          <a:pt x="448" y="272"/>
                          <a:pt x="448" y="274"/>
                          <a:pt x="446" y="277"/>
                        </a:cubicBezTo>
                        <a:cubicBezTo>
                          <a:pt x="443" y="282"/>
                          <a:pt x="441" y="285"/>
                          <a:pt x="439" y="290"/>
                        </a:cubicBezTo>
                        <a:cubicBezTo>
                          <a:pt x="437" y="296"/>
                          <a:pt x="436" y="300"/>
                          <a:pt x="434" y="306"/>
                        </a:cubicBezTo>
                        <a:cubicBezTo>
                          <a:pt x="432" y="310"/>
                          <a:pt x="431" y="313"/>
                          <a:pt x="431" y="317"/>
                        </a:cubicBezTo>
                        <a:cubicBezTo>
                          <a:pt x="431" y="321"/>
                          <a:pt x="431" y="321"/>
                          <a:pt x="431" y="321"/>
                        </a:cubicBezTo>
                        <a:cubicBezTo>
                          <a:pt x="433" y="321"/>
                          <a:pt x="433" y="321"/>
                          <a:pt x="433" y="321"/>
                        </a:cubicBezTo>
                        <a:cubicBezTo>
                          <a:pt x="434" y="321"/>
                          <a:pt x="434" y="320"/>
                          <a:pt x="435" y="320"/>
                        </a:cubicBezTo>
                        <a:cubicBezTo>
                          <a:pt x="436" y="320"/>
                          <a:pt x="436" y="320"/>
                          <a:pt x="436" y="320"/>
                        </a:cubicBezTo>
                        <a:cubicBezTo>
                          <a:pt x="436" y="326"/>
                          <a:pt x="436" y="326"/>
                          <a:pt x="436" y="326"/>
                        </a:cubicBezTo>
                        <a:cubicBezTo>
                          <a:pt x="436" y="329"/>
                          <a:pt x="435" y="332"/>
                          <a:pt x="432" y="333"/>
                        </a:cubicBezTo>
                        <a:cubicBezTo>
                          <a:pt x="428" y="336"/>
                          <a:pt x="428" y="340"/>
                          <a:pt x="428" y="345"/>
                        </a:cubicBezTo>
                        <a:cubicBezTo>
                          <a:pt x="428" y="346"/>
                          <a:pt x="430" y="347"/>
                          <a:pt x="430" y="348"/>
                        </a:cubicBezTo>
                        <a:cubicBezTo>
                          <a:pt x="430" y="349"/>
                          <a:pt x="430" y="349"/>
                          <a:pt x="430" y="350"/>
                        </a:cubicBezTo>
                        <a:cubicBezTo>
                          <a:pt x="430" y="354"/>
                          <a:pt x="427" y="356"/>
                          <a:pt x="423" y="358"/>
                        </a:cubicBezTo>
                        <a:cubicBezTo>
                          <a:pt x="419" y="361"/>
                          <a:pt x="417" y="365"/>
                          <a:pt x="416" y="371"/>
                        </a:cubicBezTo>
                        <a:cubicBezTo>
                          <a:pt x="415" y="375"/>
                          <a:pt x="415" y="377"/>
                          <a:pt x="412" y="380"/>
                        </a:cubicBezTo>
                        <a:cubicBezTo>
                          <a:pt x="411" y="382"/>
                          <a:pt x="409" y="381"/>
                          <a:pt x="407" y="382"/>
                        </a:cubicBezTo>
                        <a:cubicBezTo>
                          <a:pt x="404" y="384"/>
                          <a:pt x="403" y="386"/>
                          <a:pt x="403" y="389"/>
                        </a:cubicBezTo>
                        <a:cubicBezTo>
                          <a:pt x="403" y="393"/>
                          <a:pt x="401" y="396"/>
                          <a:pt x="398" y="398"/>
                        </a:cubicBezTo>
                        <a:cubicBezTo>
                          <a:pt x="397" y="400"/>
                          <a:pt x="394" y="401"/>
                          <a:pt x="394" y="404"/>
                        </a:cubicBezTo>
                        <a:cubicBezTo>
                          <a:pt x="394" y="406"/>
                          <a:pt x="395" y="407"/>
                          <a:pt x="395" y="409"/>
                        </a:cubicBezTo>
                        <a:cubicBezTo>
                          <a:pt x="399" y="409"/>
                          <a:pt x="401" y="413"/>
                          <a:pt x="405" y="413"/>
                        </a:cubicBezTo>
                        <a:cubicBezTo>
                          <a:pt x="406" y="413"/>
                          <a:pt x="407" y="413"/>
                          <a:pt x="408" y="413"/>
                        </a:cubicBezTo>
                        <a:cubicBezTo>
                          <a:pt x="409" y="413"/>
                          <a:pt x="409" y="413"/>
                          <a:pt x="410" y="413"/>
                        </a:cubicBezTo>
                        <a:cubicBezTo>
                          <a:pt x="410" y="414"/>
                          <a:pt x="410" y="415"/>
                          <a:pt x="410" y="416"/>
                        </a:cubicBezTo>
                        <a:cubicBezTo>
                          <a:pt x="410" y="417"/>
                          <a:pt x="410" y="417"/>
                          <a:pt x="410" y="418"/>
                        </a:cubicBezTo>
                        <a:cubicBezTo>
                          <a:pt x="410" y="419"/>
                          <a:pt x="410" y="419"/>
                          <a:pt x="410" y="419"/>
                        </a:cubicBezTo>
                        <a:cubicBezTo>
                          <a:pt x="406" y="421"/>
                          <a:pt x="403" y="421"/>
                          <a:pt x="400" y="424"/>
                        </a:cubicBezTo>
                        <a:cubicBezTo>
                          <a:pt x="398" y="426"/>
                          <a:pt x="399" y="428"/>
                          <a:pt x="398" y="430"/>
                        </a:cubicBezTo>
                        <a:cubicBezTo>
                          <a:pt x="398" y="430"/>
                          <a:pt x="399" y="431"/>
                          <a:pt x="399" y="431"/>
                        </a:cubicBezTo>
                        <a:cubicBezTo>
                          <a:pt x="402" y="431"/>
                          <a:pt x="402" y="428"/>
                          <a:pt x="404" y="427"/>
                        </a:cubicBezTo>
                        <a:cubicBezTo>
                          <a:pt x="408" y="423"/>
                          <a:pt x="411" y="422"/>
                          <a:pt x="414" y="418"/>
                        </a:cubicBezTo>
                        <a:cubicBezTo>
                          <a:pt x="415" y="417"/>
                          <a:pt x="415" y="417"/>
                          <a:pt x="415" y="417"/>
                        </a:cubicBezTo>
                        <a:cubicBezTo>
                          <a:pt x="415" y="420"/>
                          <a:pt x="415" y="420"/>
                          <a:pt x="415" y="420"/>
                        </a:cubicBezTo>
                        <a:cubicBezTo>
                          <a:pt x="415" y="422"/>
                          <a:pt x="416" y="424"/>
                          <a:pt x="416" y="426"/>
                        </a:cubicBezTo>
                        <a:cubicBezTo>
                          <a:pt x="416" y="427"/>
                          <a:pt x="414" y="427"/>
                          <a:pt x="414" y="429"/>
                        </a:cubicBezTo>
                        <a:cubicBezTo>
                          <a:pt x="414" y="433"/>
                          <a:pt x="417" y="436"/>
                          <a:pt x="417" y="440"/>
                        </a:cubicBezTo>
                        <a:cubicBezTo>
                          <a:pt x="417" y="442"/>
                          <a:pt x="417" y="443"/>
                          <a:pt x="415" y="443"/>
                        </a:cubicBezTo>
                        <a:cubicBezTo>
                          <a:pt x="413" y="443"/>
                          <a:pt x="412" y="442"/>
                          <a:pt x="410" y="442"/>
                        </a:cubicBezTo>
                        <a:cubicBezTo>
                          <a:pt x="409" y="442"/>
                          <a:pt x="408" y="442"/>
                          <a:pt x="408" y="442"/>
                        </a:cubicBezTo>
                        <a:cubicBezTo>
                          <a:pt x="408" y="446"/>
                          <a:pt x="408" y="446"/>
                          <a:pt x="408" y="446"/>
                        </a:cubicBezTo>
                        <a:cubicBezTo>
                          <a:pt x="408" y="448"/>
                          <a:pt x="405" y="448"/>
                          <a:pt x="403" y="448"/>
                        </a:cubicBezTo>
                        <a:cubicBezTo>
                          <a:pt x="402" y="448"/>
                          <a:pt x="401" y="447"/>
                          <a:pt x="399" y="447"/>
                        </a:cubicBezTo>
                        <a:cubicBezTo>
                          <a:pt x="394" y="447"/>
                          <a:pt x="391" y="449"/>
                          <a:pt x="386" y="449"/>
                        </a:cubicBezTo>
                        <a:cubicBezTo>
                          <a:pt x="379" y="449"/>
                          <a:pt x="379" y="449"/>
                          <a:pt x="379" y="449"/>
                        </a:cubicBezTo>
                        <a:cubicBezTo>
                          <a:pt x="374" y="449"/>
                          <a:pt x="372" y="453"/>
                          <a:pt x="367" y="454"/>
                        </a:cubicBezTo>
                        <a:cubicBezTo>
                          <a:pt x="360" y="455"/>
                          <a:pt x="356" y="456"/>
                          <a:pt x="350" y="459"/>
                        </a:cubicBezTo>
                        <a:cubicBezTo>
                          <a:pt x="348" y="461"/>
                          <a:pt x="345" y="461"/>
                          <a:pt x="344" y="464"/>
                        </a:cubicBezTo>
                        <a:cubicBezTo>
                          <a:pt x="340" y="467"/>
                          <a:pt x="339" y="470"/>
                          <a:pt x="337" y="474"/>
                        </a:cubicBezTo>
                        <a:cubicBezTo>
                          <a:pt x="335" y="477"/>
                          <a:pt x="332" y="479"/>
                          <a:pt x="332" y="483"/>
                        </a:cubicBezTo>
                        <a:cubicBezTo>
                          <a:pt x="331" y="489"/>
                          <a:pt x="332" y="493"/>
                          <a:pt x="330" y="499"/>
                        </a:cubicBezTo>
                        <a:cubicBezTo>
                          <a:pt x="326" y="507"/>
                          <a:pt x="321" y="510"/>
                          <a:pt x="314" y="516"/>
                        </a:cubicBezTo>
                        <a:cubicBezTo>
                          <a:pt x="311" y="519"/>
                          <a:pt x="308" y="519"/>
                          <a:pt x="305" y="522"/>
                        </a:cubicBezTo>
                        <a:cubicBezTo>
                          <a:pt x="301" y="524"/>
                          <a:pt x="300" y="527"/>
                          <a:pt x="297" y="530"/>
                        </a:cubicBezTo>
                        <a:cubicBezTo>
                          <a:pt x="294" y="532"/>
                          <a:pt x="291" y="533"/>
                          <a:pt x="288" y="536"/>
                        </a:cubicBezTo>
                        <a:cubicBezTo>
                          <a:pt x="284" y="540"/>
                          <a:pt x="281" y="543"/>
                          <a:pt x="275" y="546"/>
                        </a:cubicBezTo>
                        <a:cubicBezTo>
                          <a:pt x="270" y="549"/>
                          <a:pt x="265" y="552"/>
                          <a:pt x="265" y="558"/>
                        </a:cubicBezTo>
                        <a:cubicBezTo>
                          <a:pt x="265" y="562"/>
                          <a:pt x="267" y="564"/>
                          <a:pt x="267" y="567"/>
                        </a:cubicBezTo>
                        <a:cubicBezTo>
                          <a:pt x="267" y="572"/>
                          <a:pt x="267" y="572"/>
                          <a:pt x="267" y="572"/>
                        </a:cubicBezTo>
                        <a:cubicBezTo>
                          <a:pt x="267" y="574"/>
                          <a:pt x="265" y="574"/>
                          <a:pt x="264" y="575"/>
                        </a:cubicBezTo>
                        <a:cubicBezTo>
                          <a:pt x="262" y="578"/>
                          <a:pt x="260" y="579"/>
                          <a:pt x="258" y="581"/>
                        </a:cubicBezTo>
                        <a:cubicBezTo>
                          <a:pt x="256" y="582"/>
                          <a:pt x="255" y="582"/>
                          <a:pt x="255" y="583"/>
                        </a:cubicBezTo>
                        <a:cubicBezTo>
                          <a:pt x="255" y="586"/>
                          <a:pt x="252" y="588"/>
                          <a:pt x="249" y="589"/>
                        </a:cubicBezTo>
                        <a:cubicBezTo>
                          <a:pt x="246" y="591"/>
                          <a:pt x="244" y="593"/>
                          <a:pt x="241" y="594"/>
                        </a:cubicBezTo>
                        <a:cubicBezTo>
                          <a:pt x="239" y="595"/>
                          <a:pt x="238" y="594"/>
                          <a:pt x="236" y="595"/>
                        </a:cubicBezTo>
                        <a:cubicBezTo>
                          <a:pt x="234" y="597"/>
                          <a:pt x="235" y="601"/>
                          <a:pt x="233" y="604"/>
                        </a:cubicBezTo>
                        <a:cubicBezTo>
                          <a:pt x="230" y="602"/>
                          <a:pt x="228" y="599"/>
                          <a:pt x="225" y="599"/>
                        </a:cubicBezTo>
                        <a:cubicBezTo>
                          <a:pt x="219" y="599"/>
                          <a:pt x="219" y="599"/>
                          <a:pt x="219" y="599"/>
                        </a:cubicBezTo>
                        <a:cubicBezTo>
                          <a:pt x="217" y="600"/>
                          <a:pt x="217" y="600"/>
                          <a:pt x="217" y="600"/>
                        </a:cubicBezTo>
                        <a:cubicBezTo>
                          <a:pt x="218" y="603"/>
                          <a:pt x="214" y="604"/>
                          <a:pt x="212" y="605"/>
                        </a:cubicBezTo>
                        <a:cubicBezTo>
                          <a:pt x="210" y="606"/>
                          <a:pt x="211" y="608"/>
                          <a:pt x="209" y="608"/>
                        </a:cubicBezTo>
                        <a:cubicBezTo>
                          <a:pt x="207" y="610"/>
                          <a:pt x="205" y="610"/>
                          <a:pt x="202" y="610"/>
                        </a:cubicBezTo>
                        <a:cubicBezTo>
                          <a:pt x="201" y="610"/>
                          <a:pt x="201" y="609"/>
                          <a:pt x="201" y="609"/>
                        </a:cubicBezTo>
                        <a:cubicBezTo>
                          <a:pt x="199" y="610"/>
                          <a:pt x="197" y="610"/>
                          <a:pt x="195" y="610"/>
                        </a:cubicBezTo>
                        <a:cubicBezTo>
                          <a:pt x="195" y="613"/>
                          <a:pt x="193" y="616"/>
                          <a:pt x="191" y="616"/>
                        </a:cubicBezTo>
                        <a:cubicBezTo>
                          <a:pt x="187" y="616"/>
                          <a:pt x="186" y="615"/>
                          <a:pt x="182" y="615"/>
                        </a:cubicBezTo>
                        <a:cubicBezTo>
                          <a:pt x="182" y="615"/>
                          <a:pt x="182" y="615"/>
                          <a:pt x="182" y="615"/>
                        </a:cubicBezTo>
                        <a:cubicBezTo>
                          <a:pt x="182" y="609"/>
                          <a:pt x="179" y="606"/>
                          <a:pt x="179" y="601"/>
                        </a:cubicBezTo>
                        <a:cubicBezTo>
                          <a:pt x="179" y="601"/>
                          <a:pt x="180" y="600"/>
                          <a:pt x="180" y="600"/>
                        </a:cubicBezTo>
                        <a:cubicBezTo>
                          <a:pt x="185" y="602"/>
                          <a:pt x="189" y="602"/>
                          <a:pt x="195" y="602"/>
                        </a:cubicBezTo>
                        <a:cubicBezTo>
                          <a:pt x="199" y="602"/>
                          <a:pt x="201" y="599"/>
                          <a:pt x="205" y="596"/>
                        </a:cubicBezTo>
                        <a:cubicBezTo>
                          <a:pt x="202" y="589"/>
                          <a:pt x="195" y="588"/>
                          <a:pt x="188" y="586"/>
                        </a:cubicBezTo>
                        <a:cubicBezTo>
                          <a:pt x="185" y="585"/>
                          <a:pt x="183" y="584"/>
                          <a:pt x="181" y="582"/>
                        </a:cubicBezTo>
                        <a:cubicBezTo>
                          <a:pt x="176" y="580"/>
                          <a:pt x="173" y="581"/>
                          <a:pt x="169" y="579"/>
                        </a:cubicBezTo>
                        <a:cubicBezTo>
                          <a:pt x="168" y="578"/>
                          <a:pt x="168" y="576"/>
                          <a:pt x="166" y="575"/>
                        </a:cubicBezTo>
                        <a:cubicBezTo>
                          <a:pt x="162" y="573"/>
                          <a:pt x="158" y="574"/>
                          <a:pt x="155" y="570"/>
                        </a:cubicBezTo>
                        <a:cubicBezTo>
                          <a:pt x="161" y="570"/>
                          <a:pt x="161" y="570"/>
                          <a:pt x="161" y="570"/>
                        </a:cubicBezTo>
                        <a:cubicBezTo>
                          <a:pt x="163" y="570"/>
                          <a:pt x="163" y="570"/>
                          <a:pt x="163" y="570"/>
                        </a:cubicBezTo>
                        <a:cubicBezTo>
                          <a:pt x="164" y="570"/>
                          <a:pt x="164" y="570"/>
                          <a:pt x="165" y="570"/>
                        </a:cubicBezTo>
                        <a:cubicBezTo>
                          <a:pt x="165" y="567"/>
                          <a:pt x="167" y="565"/>
                          <a:pt x="167" y="561"/>
                        </a:cubicBezTo>
                        <a:cubicBezTo>
                          <a:pt x="167" y="558"/>
                          <a:pt x="162" y="557"/>
                          <a:pt x="162" y="553"/>
                        </a:cubicBezTo>
                        <a:cubicBezTo>
                          <a:pt x="162" y="551"/>
                          <a:pt x="165" y="550"/>
                          <a:pt x="167" y="548"/>
                        </a:cubicBezTo>
                        <a:cubicBezTo>
                          <a:pt x="169" y="546"/>
                          <a:pt x="171" y="543"/>
                          <a:pt x="171" y="539"/>
                        </a:cubicBezTo>
                        <a:cubicBezTo>
                          <a:pt x="171" y="537"/>
                          <a:pt x="170" y="536"/>
                          <a:pt x="170" y="534"/>
                        </a:cubicBezTo>
                        <a:cubicBezTo>
                          <a:pt x="171" y="527"/>
                          <a:pt x="171" y="527"/>
                          <a:pt x="171" y="527"/>
                        </a:cubicBezTo>
                        <a:cubicBezTo>
                          <a:pt x="171" y="524"/>
                          <a:pt x="171" y="522"/>
                          <a:pt x="171" y="518"/>
                        </a:cubicBezTo>
                        <a:cubicBezTo>
                          <a:pt x="171" y="515"/>
                          <a:pt x="169" y="513"/>
                          <a:pt x="167" y="511"/>
                        </a:cubicBezTo>
                        <a:cubicBezTo>
                          <a:pt x="166" y="509"/>
                          <a:pt x="166" y="507"/>
                          <a:pt x="165" y="506"/>
                        </a:cubicBezTo>
                        <a:cubicBezTo>
                          <a:pt x="163" y="504"/>
                          <a:pt x="161" y="503"/>
                          <a:pt x="161" y="501"/>
                        </a:cubicBezTo>
                        <a:cubicBezTo>
                          <a:pt x="161" y="497"/>
                          <a:pt x="166" y="496"/>
                          <a:pt x="166" y="492"/>
                        </a:cubicBezTo>
                        <a:cubicBezTo>
                          <a:pt x="166" y="489"/>
                          <a:pt x="163" y="488"/>
                          <a:pt x="162" y="486"/>
                        </a:cubicBezTo>
                        <a:cubicBezTo>
                          <a:pt x="164" y="485"/>
                          <a:pt x="164" y="483"/>
                          <a:pt x="164" y="481"/>
                        </a:cubicBezTo>
                        <a:cubicBezTo>
                          <a:pt x="164" y="479"/>
                          <a:pt x="161" y="480"/>
                          <a:pt x="159" y="479"/>
                        </a:cubicBezTo>
                        <a:cubicBezTo>
                          <a:pt x="157" y="477"/>
                          <a:pt x="156" y="475"/>
                          <a:pt x="154" y="473"/>
                        </a:cubicBezTo>
                        <a:cubicBezTo>
                          <a:pt x="153" y="470"/>
                          <a:pt x="151" y="469"/>
                          <a:pt x="151" y="466"/>
                        </a:cubicBezTo>
                        <a:cubicBezTo>
                          <a:pt x="151" y="465"/>
                          <a:pt x="152" y="465"/>
                          <a:pt x="153" y="464"/>
                        </a:cubicBezTo>
                        <a:cubicBezTo>
                          <a:pt x="153" y="461"/>
                          <a:pt x="155" y="460"/>
                          <a:pt x="155" y="457"/>
                        </a:cubicBezTo>
                        <a:cubicBezTo>
                          <a:pt x="155" y="455"/>
                          <a:pt x="153" y="455"/>
                          <a:pt x="152" y="453"/>
                        </a:cubicBezTo>
                        <a:cubicBezTo>
                          <a:pt x="155" y="442"/>
                          <a:pt x="155" y="442"/>
                          <a:pt x="155" y="442"/>
                        </a:cubicBezTo>
                        <a:cubicBezTo>
                          <a:pt x="153" y="440"/>
                          <a:pt x="153" y="436"/>
                          <a:pt x="150" y="436"/>
                        </a:cubicBezTo>
                        <a:cubicBezTo>
                          <a:pt x="147" y="436"/>
                          <a:pt x="146" y="438"/>
                          <a:pt x="144" y="438"/>
                        </a:cubicBezTo>
                        <a:cubicBezTo>
                          <a:pt x="144" y="438"/>
                          <a:pt x="143" y="438"/>
                          <a:pt x="143" y="438"/>
                        </a:cubicBezTo>
                        <a:cubicBezTo>
                          <a:pt x="143" y="434"/>
                          <a:pt x="143" y="434"/>
                          <a:pt x="143" y="434"/>
                        </a:cubicBezTo>
                        <a:cubicBezTo>
                          <a:pt x="143" y="433"/>
                          <a:pt x="144" y="432"/>
                          <a:pt x="144" y="431"/>
                        </a:cubicBezTo>
                        <a:cubicBezTo>
                          <a:pt x="144" y="427"/>
                          <a:pt x="142" y="425"/>
                          <a:pt x="142" y="421"/>
                        </a:cubicBezTo>
                        <a:cubicBezTo>
                          <a:pt x="142" y="410"/>
                          <a:pt x="142" y="410"/>
                          <a:pt x="142" y="410"/>
                        </a:cubicBezTo>
                        <a:cubicBezTo>
                          <a:pt x="142" y="409"/>
                          <a:pt x="141" y="407"/>
                          <a:pt x="141" y="406"/>
                        </a:cubicBezTo>
                        <a:cubicBezTo>
                          <a:pt x="141" y="401"/>
                          <a:pt x="143" y="399"/>
                          <a:pt x="144" y="395"/>
                        </a:cubicBezTo>
                        <a:cubicBezTo>
                          <a:pt x="144" y="394"/>
                          <a:pt x="144" y="392"/>
                          <a:pt x="145" y="391"/>
                        </a:cubicBezTo>
                        <a:cubicBezTo>
                          <a:pt x="146" y="389"/>
                          <a:pt x="148" y="389"/>
                          <a:pt x="149" y="388"/>
                        </a:cubicBezTo>
                        <a:cubicBezTo>
                          <a:pt x="152" y="380"/>
                          <a:pt x="154" y="375"/>
                          <a:pt x="157" y="368"/>
                        </a:cubicBezTo>
                        <a:cubicBezTo>
                          <a:pt x="159" y="360"/>
                          <a:pt x="161" y="356"/>
                          <a:pt x="163" y="348"/>
                        </a:cubicBezTo>
                        <a:cubicBezTo>
                          <a:pt x="164" y="346"/>
                          <a:pt x="163" y="344"/>
                          <a:pt x="164" y="343"/>
                        </a:cubicBezTo>
                        <a:cubicBezTo>
                          <a:pt x="165" y="341"/>
                          <a:pt x="168" y="342"/>
                          <a:pt x="170" y="341"/>
                        </a:cubicBezTo>
                        <a:cubicBezTo>
                          <a:pt x="173" y="339"/>
                          <a:pt x="173" y="336"/>
                          <a:pt x="173" y="333"/>
                        </a:cubicBezTo>
                        <a:cubicBezTo>
                          <a:pt x="173" y="330"/>
                          <a:pt x="168" y="331"/>
                          <a:pt x="167" y="328"/>
                        </a:cubicBezTo>
                        <a:cubicBezTo>
                          <a:pt x="166" y="324"/>
                          <a:pt x="167" y="320"/>
                          <a:pt x="164" y="318"/>
                        </a:cubicBezTo>
                        <a:cubicBezTo>
                          <a:pt x="161" y="316"/>
                          <a:pt x="158" y="316"/>
                          <a:pt x="157" y="313"/>
                        </a:cubicBezTo>
                        <a:cubicBezTo>
                          <a:pt x="155" y="309"/>
                          <a:pt x="154" y="306"/>
                          <a:pt x="151" y="302"/>
                        </a:cubicBezTo>
                        <a:cubicBezTo>
                          <a:pt x="139" y="311"/>
                          <a:pt x="135" y="319"/>
                          <a:pt x="129" y="332"/>
                        </a:cubicBezTo>
                        <a:cubicBezTo>
                          <a:pt x="126" y="339"/>
                          <a:pt x="127" y="344"/>
                          <a:pt x="121" y="348"/>
                        </a:cubicBezTo>
                        <a:cubicBezTo>
                          <a:pt x="120" y="348"/>
                          <a:pt x="120" y="348"/>
                          <a:pt x="120" y="348"/>
                        </a:cubicBezTo>
                        <a:cubicBezTo>
                          <a:pt x="119" y="344"/>
                          <a:pt x="116" y="344"/>
                          <a:pt x="115" y="340"/>
                        </a:cubicBezTo>
                        <a:cubicBezTo>
                          <a:pt x="114" y="340"/>
                          <a:pt x="113" y="342"/>
                          <a:pt x="111" y="342"/>
                        </a:cubicBezTo>
                        <a:cubicBezTo>
                          <a:pt x="110" y="342"/>
                          <a:pt x="109" y="340"/>
                          <a:pt x="108" y="339"/>
                        </a:cubicBezTo>
                        <a:cubicBezTo>
                          <a:pt x="105" y="340"/>
                          <a:pt x="105" y="343"/>
                          <a:pt x="102" y="345"/>
                        </a:cubicBezTo>
                        <a:cubicBezTo>
                          <a:pt x="96" y="344"/>
                          <a:pt x="96" y="344"/>
                          <a:pt x="96" y="344"/>
                        </a:cubicBezTo>
                        <a:cubicBezTo>
                          <a:pt x="95" y="344"/>
                          <a:pt x="94" y="345"/>
                          <a:pt x="93" y="345"/>
                        </a:cubicBezTo>
                        <a:cubicBezTo>
                          <a:pt x="90" y="345"/>
                          <a:pt x="92" y="341"/>
                          <a:pt x="90" y="339"/>
                        </a:cubicBezTo>
                        <a:cubicBezTo>
                          <a:pt x="88" y="337"/>
                          <a:pt x="87" y="336"/>
                          <a:pt x="85" y="334"/>
                        </a:cubicBezTo>
                        <a:cubicBezTo>
                          <a:pt x="84" y="333"/>
                          <a:pt x="82" y="334"/>
                          <a:pt x="80" y="333"/>
                        </a:cubicBezTo>
                        <a:cubicBezTo>
                          <a:pt x="76" y="332"/>
                          <a:pt x="73" y="331"/>
                          <a:pt x="69" y="328"/>
                        </a:cubicBezTo>
                        <a:cubicBezTo>
                          <a:pt x="67" y="326"/>
                          <a:pt x="66" y="323"/>
                          <a:pt x="62" y="323"/>
                        </a:cubicBezTo>
                        <a:cubicBezTo>
                          <a:pt x="61" y="323"/>
                          <a:pt x="61" y="327"/>
                          <a:pt x="60" y="327"/>
                        </a:cubicBezTo>
                        <a:cubicBezTo>
                          <a:pt x="56" y="327"/>
                          <a:pt x="54" y="326"/>
                          <a:pt x="52" y="324"/>
                        </a:cubicBezTo>
                        <a:cubicBezTo>
                          <a:pt x="50" y="321"/>
                          <a:pt x="51" y="319"/>
                          <a:pt x="51" y="315"/>
                        </a:cubicBezTo>
                        <a:cubicBezTo>
                          <a:pt x="47" y="316"/>
                          <a:pt x="45" y="315"/>
                          <a:pt x="41" y="315"/>
                        </a:cubicBezTo>
                        <a:cubicBezTo>
                          <a:pt x="39" y="315"/>
                          <a:pt x="38" y="316"/>
                          <a:pt x="36" y="316"/>
                        </a:cubicBezTo>
                        <a:cubicBezTo>
                          <a:pt x="33" y="316"/>
                          <a:pt x="33" y="316"/>
                          <a:pt x="33" y="316"/>
                        </a:cubicBezTo>
                        <a:cubicBezTo>
                          <a:pt x="32" y="309"/>
                          <a:pt x="32" y="306"/>
                          <a:pt x="30" y="299"/>
                        </a:cubicBezTo>
                        <a:cubicBezTo>
                          <a:pt x="30" y="298"/>
                          <a:pt x="28" y="298"/>
                          <a:pt x="28" y="296"/>
                        </a:cubicBezTo>
                        <a:cubicBezTo>
                          <a:pt x="28" y="294"/>
                          <a:pt x="29" y="293"/>
                          <a:pt x="28" y="291"/>
                        </a:cubicBezTo>
                        <a:cubicBezTo>
                          <a:pt x="26" y="288"/>
                          <a:pt x="22" y="289"/>
                          <a:pt x="22" y="286"/>
                        </a:cubicBezTo>
                        <a:cubicBezTo>
                          <a:pt x="20" y="281"/>
                          <a:pt x="21" y="275"/>
                          <a:pt x="16" y="274"/>
                        </a:cubicBezTo>
                        <a:cubicBezTo>
                          <a:pt x="18" y="269"/>
                          <a:pt x="23" y="268"/>
                          <a:pt x="23" y="263"/>
                        </a:cubicBezTo>
                        <a:cubicBezTo>
                          <a:pt x="23" y="261"/>
                          <a:pt x="25" y="261"/>
                          <a:pt x="27" y="259"/>
                        </a:cubicBezTo>
                        <a:cubicBezTo>
                          <a:pt x="28" y="257"/>
                          <a:pt x="28" y="255"/>
                          <a:pt x="28" y="253"/>
                        </a:cubicBezTo>
                        <a:cubicBezTo>
                          <a:pt x="28" y="251"/>
                          <a:pt x="27" y="251"/>
                          <a:pt x="28" y="249"/>
                        </a:cubicBezTo>
                        <a:cubicBezTo>
                          <a:pt x="17" y="250"/>
                          <a:pt x="12" y="247"/>
                          <a:pt x="2" y="246"/>
                        </a:cubicBezTo>
                        <a:cubicBezTo>
                          <a:pt x="2" y="224"/>
                          <a:pt x="2" y="224"/>
                          <a:pt x="2" y="224"/>
                        </a:cubicBezTo>
                        <a:cubicBezTo>
                          <a:pt x="2" y="220"/>
                          <a:pt x="0" y="216"/>
                          <a:pt x="3" y="213"/>
                        </a:cubicBezTo>
                        <a:cubicBezTo>
                          <a:pt x="5" y="212"/>
                          <a:pt x="7" y="211"/>
                          <a:pt x="7" y="209"/>
                        </a:cubicBezTo>
                        <a:cubicBezTo>
                          <a:pt x="7" y="208"/>
                          <a:pt x="6" y="208"/>
                          <a:pt x="6" y="208"/>
                        </a:cubicBezTo>
                        <a:cubicBezTo>
                          <a:pt x="6" y="203"/>
                          <a:pt x="9" y="200"/>
                          <a:pt x="11" y="196"/>
                        </a:cubicBezTo>
                        <a:cubicBezTo>
                          <a:pt x="12" y="191"/>
                          <a:pt x="13" y="185"/>
                          <a:pt x="19" y="185"/>
                        </a:cubicBezTo>
                        <a:cubicBezTo>
                          <a:pt x="23" y="185"/>
                          <a:pt x="23" y="185"/>
                          <a:pt x="23" y="185"/>
                        </a:cubicBezTo>
                        <a:cubicBezTo>
                          <a:pt x="26" y="186"/>
                          <a:pt x="26" y="186"/>
                          <a:pt x="26" y="186"/>
                        </a:cubicBezTo>
                        <a:cubicBezTo>
                          <a:pt x="29" y="185"/>
                          <a:pt x="29" y="181"/>
                          <a:pt x="29" y="179"/>
                        </a:cubicBezTo>
                        <a:cubicBezTo>
                          <a:pt x="29" y="175"/>
                          <a:pt x="29" y="172"/>
                          <a:pt x="27" y="169"/>
                        </a:cubicBezTo>
                        <a:cubicBezTo>
                          <a:pt x="22" y="163"/>
                          <a:pt x="16" y="161"/>
                          <a:pt x="16" y="154"/>
                        </a:cubicBezTo>
                        <a:cubicBezTo>
                          <a:pt x="16" y="151"/>
                          <a:pt x="18" y="149"/>
                          <a:pt x="18" y="146"/>
                        </a:cubicBezTo>
                        <a:cubicBezTo>
                          <a:pt x="18" y="142"/>
                          <a:pt x="12" y="142"/>
                          <a:pt x="12" y="138"/>
                        </a:cubicBezTo>
                        <a:cubicBezTo>
                          <a:pt x="12" y="135"/>
                          <a:pt x="15" y="135"/>
                          <a:pt x="16" y="133"/>
                        </a:cubicBezTo>
                        <a:cubicBezTo>
                          <a:pt x="19" y="128"/>
                          <a:pt x="19" y="125"/>
                          <a:pt x="19" y="119"/>
                        </a:cubicBezTo>
                        <a:cubicBezTo>
                          <a:pt x="19" y="117"/>
                          <a:pt x="16" y="117"/>
                          <a:pt x="14" y="115"/>
                        </a:cubicBezTo>
                        <a:cubicBezTo>
                          <a:pt x="16" y="106"/>
                          <a:pt x="16" y="106"/>
                          <a:pt x="16" y="106"/>
                        </a:cubicBezTo>
                        <a:cubicBezTo>
                          <a:pt x="16" y="102"/>
                          <a:pt x="16" y="102"/>
                          <a:pt x="16" y="102"/>
                        </a:cubicBezTo>
                        <a:cubicBezTo>
                          <a:pt x="16" y="100"/>
                          <a:pt x="14" y="99"/>
                          <a:pt x="14" y="96"/>
                        </a:cubicBezTo>
                        <a:cubicBezTo>
                          <a:pt x="14" y="91"/>
                          <a:pt x="17" y="88"/>
                          <a:pt x="21" y="85"/>
                        </a:cubicBezTo>
                        <a:cubicBezTo>
                          <a:pt x="23" y="84"/>
                          <a:pt x="24" y="81"/>
                          <a:pt x="27" y="80"/>
                        </a:cubicBezTo>
                        <a:close/>
                      </a:path>
                    </a:pathLst>
                  </a:custGeom>
                  <a:solidFill>
                    <a:srgbClr val="81CCEA">
                      <a:alpha val="20000"/>
                    </a:srgbClr>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67">
                      <a:solidFill>
                        <a:srgbClr val="FFFFFF"/>
                      </a:solidFill>
                      <a:latin typeface="Calibri"/>
                      <a:ea typeface="Calibri"/>
                      <a:cs typeface="Calibri"/>
                      <a:sym typeface="Calibri"/>
                    </a:endParaRPr>
                  </a:p>
                </p:txBody>
              </p:sp>
            </p:grpSp>
          </p:grpSp>
          <p:grpSp>
            <p:nvGrpSpPr>
              <p:cNvPr id="138" name="Google Shape;138;p5"/>
              <p:cNvGrpSpPr/>
              <p:nvPr/>
            </p:nvGrpSpPr>
            <p:grpSpPr>
              <a:xfrm rot="-121115">
                <a:off x="4897799" y="2660669"/>
                <a:ext cx="288215" cy="288269"/>
                <a:chOff x="1472375" y="1917097"/>
                <a:chExt cx="540000" cy="540000"/>
              </a:xfrm>
            </p:grpSpPr>
            <p:sp>
              <p:nvSpPr>
                <p:cNvPr id="139" name="Google Shape;139;p5"/>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140" name="Google Shape;140;p5"/>
                <p:cNvSpPr/>
                <p:nvPr/>
              </p:nvSpPr>
              <p:spPr>
                <a:xfrm>
                  <a:off x="1652375" y="2097097"/>
                  <a:ext cx="180000" cy="180000"/>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141" name="Google Shape;141;p5"/>
              <p:cNvGrpSpPr/>
              <p:nvPr/>
            </p:nvGrpSpPr>
            <p:grpSpPr>
              <a:xfrm rot="-121115">
                <a:off x="6455278" y="3268562"/>
                <a:ext cx="288215" cy="288269"/>
                <a:chOff x="1472375" y="1917097"/>
                <a:chExt cx="540000" cy="540000"/>
              </a:xfrm>
            </p:grpSpPr>
            <p:sp>
              <p:nvSpPr>
                <p:cNvPr id="142" name="Google Shape;142;p5"/>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143" name="Google Shape;143;p5"/>
                <p:cNvSpPr/>
                <p:nvPr/>
              </p:nvSpPr>
              <p:spPr>
                <a:xfrm>
                  <a:off x="1652375" y="2097097"/>
                  <a:ext cx="180000" cy="180000"/>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144" name="Google Shape;144;p5"/>
              <p:cNvGrpSpPr/>
              <p:nvPr/>
            </p:nvGrpSpPr>
            <p:grpSpPr>
              <a:xfrm rot="-121115">
                <a:off x="6357931" y="2925209"/>
                <a:ext cx="288215" cy="288269"/>
                <a:chOff x="1472375" y="1917097"/>
                <a:chExt cx="540000" cy="540000"/>
              </a:xfrm>
            </p:grpSpPr>
            <p:sp>
              <p:nvSpPr>
                <p:cNvPr id="145" name="Google Shape;145;p5"/>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146" name="Google Shape;146;p5"/>
                <p:cNvSpPr/>
                <p:nvPr/>
              </p:nvSpPr>
              <p:spPr>
                <a:xfrm>
                  <a:off x="1652375" y="2097097"/>
                  <a:ext cx="180000" cy="180000"/>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147" name="Google Shape;147;p5"/>
              <p:cNvGrpSpPr/>
              <p:nvPr/>
            </p:nvGrpSpPr>
            <p:grpSpPr>
              <a:xfrm rot="-121115">
                <a:off x="6667102" y="2645703"/>
                <a:ext cx="288215" cy="288269"/>
                <a:chOff x="1472375" y="1917097"/>
                <a:chExt cx="540000" cy="540000"/>
              </a:xfrm>
            </p:grpSpPr>
            <p:sp>
              <p:nvSpPr>
                <p:cNvPr id="148" name="Google Shape;148;p5"/>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149" name="Google Shape;149;p5"/>
                <p:cNvSpPr/>
                <p:nvPr/>
              </p:nvSpPr>
              <p:spPr>
                <a:xfrm>
                  <a:off x="1652375" y="2097097"/>
                  <a:ext cx="180000" cy="180000"/>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150" name="Google Shape;150;p5"/>
              <p:cNvGrpSpPr/>
              <p:nvPr/>
            </p:nvGrpSpPr>
            <p:grpSpPr>
              <a:xfrm rot="-121115">
                <a:off x="6442532" y="1866486"/>
                <a:ext cx="288215" cy="288269"/>
                <a:chOff x="1472375" y="1917097"/>
                <a:chExt cx="540000" cy="540000"/>
              </a:xfrm>
            </p:grpSpPr>
            <p:sp>
              <p:nvSpPr>
                <p:cNvPr id="151" name="Google Shape;151;p5"/>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152" name="Google Shape;152;p5"/>
                <p:cNvSpPr/>
                <p:nvPr/>
              </p:nvSpPr>
              <p:spPr>
                <a:xfrm>
                  <a:off x="1652375" y="2097097"/>
                  <a:ext cx="180000" cy="180000"/>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153" name="Google Shape;153;p5"/>
              <p:cNvGrpSpPr/>
              <p:nvPr/>
            </p:nvGrpSpPr>
            <p:grpSpPr>
              <a:xfrm rot="-121115">
                <a:off x="6747410" y="2244632"/>
                <a:ext cx="288215" cy="288269"/>
                <a:chOff x="1472375" y="1917097"/>
                <a:chExt cx="540000" cy="540000"/>
              </a:xfrm>
            </p:grpSpPr>
            <p:sp>
              <p:nvSpPr>
                <p:cNvPr id="154" name="Google Shape;154;p5"/>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155" name="Google Shape;155;p5"/>
                <p:cNvSpPr/>
                <p:nvPr/>
              </p:nvSpPr>
              <p:spPr>
                <a:xfrm>
                  <a:off x="1652375" y="2097097"/>
                  <a:ext cx="180000" cy="180000"/>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156" name="Google Shape;156;p5"/>
              <p:cNvGrpSpPr/>
              <p:nvPr/>
            </p:nvGrpSpPr>
            <p:grpSpPr>
              <a:xfrm rot="-121115">
                <a:off x="7464321" y="2935190"/>
                <a:ext cx="288215" cy="288269"/>
                <a:chOff x="1649011" y="2143831"/>
                <a:chExt cx="540000" cy="540000"/>
              </a:xfrm>
            </p:grpSpPr>
            <p:sp>
              <p:nvSpPr>
                <p:cNvPr id="157" name="Google Shape;157;p5"/>
                <p:cNvSpPr/>
                <p:nvPr/>
              </p:nvSpPr>
              <p:spPr>
                <a:xfrm>
                  <a:off x="1649011" y="2143831"/>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158" name="Google Shape;158;p5"/>
                <p:cNvSpPr/>
                <p:nvPr/>
              </p:nvSpPr>
              <p:spPr>
                <a:xfrm>
                  <a:off x="1829011" y="2323831"/>
                  <a:ext cx="180000" cy="180000"/>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grpSp>
            <p:nvGrpSpPr>
              <p:cNvPr id="159" name="Google Shape;159;p5"/>
              <p:cNvGrpSpPr/>
              <p:nvPr/>
            </p:nvGrpSpPr>
            <p:grpSpPr>
              <a:xfrm rot="-121115">
                <a:off x="7252249" y="3312908"/>
                <a:ext cx="288215" cy="288269"/>
                <a:chOff x="1436659" y="2929405"/>
                <a:chExt cx="540000" cy="540000"/>
              </a:xfrm>
            </p:grpSpPr>
            <p:sp>
              <p:nvSpPr>
                <p:cNvPr id="160" name="Google Shape;160;p5"/>
                <p:cNvSpPr/>
                <p:nvPr/>
              </p:nvSpPr>
              <p:spPr>
                <a:xfrm>
                  <a:off x="1436659" y="2929405"/>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161" name="Google Shape;161;p5"/>
                <p:cNvSpPr/>
                <p:nvPr/>
              </p:nvSpPr>
              <p:spPr>
                <a:xfrm>
                  <a:off x="1616659" y="3109405"/>
                  <a:ext cx="180000" cy="180000"/>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sp>
            <p:nvSpPr>
              <p:cNvPr id="162" name="Google Shape;162;p5"/>
              <p:cNvSpPr txBox="1"/>
              <p:nvPr/>
            </p:nvSpPr>
            <p:spPr>
              <a:xfrm rot="-1338">
                <a:off x="6650439" y="3078029"/>
                <a:ext cx="7710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Inter Medium"/>
                    <a:ea typeface="Inter Medium"/>
                    <a:cs typeface="Inter Medium"/>
                    <a:sym typeface="Inter Medium"/>
                  </a:rPr>
                  <a:t>Melbourne</a:t>
                </a:r>
                <a:endParaRPr sz="1067">
                  <a:solidFill>
                    <a:srgbClr val="FFFFFF"/>
                  </a:solidFill>
                  <a:latin typeface="Inter Medium"/>
                  <a:ea typeface="Inter Medium"/>
                  <a:cs typeface="Inter Medium"/>
                  <a:sym typeface="Inter Medium"/>
                </a:endParaRPr>
              </a:p>
            </p:txBody>
          </p:sp>
          <p:sp>
            <p:nvSpPr>
              <p:cNvPr id="163" name="Google Shape;163;p5"/>
              <p:cNvSpPr txBox="1"/>
              <p:nvPr/>
            </p:nvSpPr>
            <p:spPr>
              <a:xfrm rot="-1383">
                <a:off x="6901342" y="2726049"/>
                <a:ext cx="7458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Inter Medium"/>
                    <a:ea typeface="Inter Medium"/>
                    <a:cs typeface="Inter Medium"/>
                    <a:sym typeface="Inter Medium"/>
                  </a:rPr>
                  <a:t>Sydney</a:t>
                </a:r>
                <a:endParaRPr sz="1067">
                  <a:solidFill>
                    <a:srgbClr val="FFFFFF"/>
                  </a:solidFill>
                  <a:latin typeface="Inter Medium"/>
                  <a:ea typeface="Inter Medium"/>
                  <a:cs typeface="Inter Medium"/>
                  <a:sym typeface="Inter Medium"/>
                </a:endParaRPr>
              </a:p>
            </p:txBody>
          </p:sp>
          <p:sp>
            <p:nvSpPr>
              <p:cNvPr id="164" name="Google Shape;164;p5"/>
              <p:cNvSpPr txBox="1"/>
              <p:nvPr/>
            </p:nvSpPr>
            <p:spPr>
              <a:xfrm rot="-1319">
                <a:off x="6995919" y="2326734"/>
                <a:ext cx="7821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Inter Medium"/>
                    <a:ea typeface="Inter Medium"/>
                    <a:cs typeface="Inter Medium"/>
                    <a:sym typeface="Inter Medium"/>
                  </a:rPr>
                  <a:t>Brisbane</a:t>
                </a:r>
                <a:endParaRPr sz="1067">
                  <a:solidFill>
                    <a:srgbClr val="FFFFFF"/>
                  </a:solidFill>
                  <a:latin typeface="Inter Medium"/>
                  <a:ea typeface="Inter Medium"/>
                  <a:cs typeface="Inter Medium"/>
                  <a:sym typeface="Inter Medium"/>
                </a:endParaRPr>
              </a:p>
            </p:txBody>
          </p:sp>
          <p:sp>
            <p:nvSpPr>
              <p:cNvPr id="165" name="Google Shape;165;p5"/>
              <p:cNvSpPr txBox="1"/>
              <p:nvPr/>
            </p:nvSpPr>
            <p:spPr>
              <a:xfrm rot="-1273">
                <a:off x="7697776" y="3017022"/>
                <a:ext cx="8100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Inter Medium"/>
                    <a:ea typeface="Inter Medium"/>
                    <a:cs typeface="Inter Medium"/>
                    <a:sym typeface="Inter Medium"/>
                  </a:rPr>
                  <a:t>Auckland</a:t>
                </a:r>
                <a:endParaRPr sz="1067">
                  <a:solidFill>
                    <a:srgbClr val="FFFFFF"/>
                  </a:solidFill>
                  <a:latin typeface="Inter Medium"/>
                  <a:ea typeface="Inter Medium"/>
                  <a:cs typeface="Inter Medium"/>
                  <a:sym typeface="Inter Medium"/>
                </a:endParaRPr>
              </a:p>
            </p:txBody>
          </p:sp>
          <p:sp>
            <p:nvSpPr>
              <p:cNvPr id="166" name="Google Shape;166;p5"/>
              <p:cNvSpPr txBox="1"/>
              <p:nvPr/>
            </p:nvSpPr>
            <p:spPr>
              <a:xfrm rot="-1030">
                <a:off x="7482903" y="3389736"/>
                <a:ext cx="10017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Inter Medium"/>
                    <a:ea typeface="Inter Medium"/>
                    <a:cs typeface="Inter Medium"/>
                    <a:sym typeface="Inter Medium"/>
                  </a:rPr>
                  <a:t>Queenstown</a:t>
                </a:r>
                <a:endParaRPr sz="1067">
                  <a:solidFill>
                    <a:srgbClr val="FFFFFF"/>
                  </a:solidFill>
                  <a:latin typeface="Inter Medium"/>
                  <a:ea typeface="Inter Medium"/>
                  <a:cs typeface="Inter Medium"/>
                  <a:sym typeface="Inter Medium"/>
                </a:endParaRPr>
              </a:p>
            </p:txBody>
          </p:sp>
          <p:sp>
            <p:nvSpPr>
              <p:cNvPr id="167" name="Google Shape;167;p5"/>
              <p:cNvSpPr txBox="1"/>
              <p:nvPr/>
            </p:nvSpPr>
            <p:spPr>
              <a:xfrm rot="-2019">
                <a:off x="6708922" y="3340408"/>
                <a:ext cx="5109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Inter Medium"/>
                    <a:ea typeface="Inter Medium"/>
                    <a:cs typeface="Inter Medium"/>
                    <a:sym typeface="Inter Medium"/>
                  </a:rPr>
                  <a:t>Hobart</a:t>
                </a:r>
                <a:endParaRPr sz="1067">
                  <a:solidFill>
                    <a:srgbClr val="FFFFFF"/>
                  </a:solidFill>
                  <a:latin typeface="Inter Medium"/>
                  <a:ea typeface="Inter Medium"/>
                  <a:cs typeface="Inter Medium"/>
                  <a:sym typeface="Inter Medium"/>
                </a:endParaRPr>
              </a:p>
            </p:txBody>
          </p:sp>
          <p:sp>
            <p:nvSpPr>
              <p:cNvPr id="168" name="Google Shape;168;p5"/>
              <p:cNvSpPr txBox="1"/>
              <p:nvPr/>
            </p:nvSpPr>
            <p:spPr>
              <a:xfrm rot="-920">
                <a:off x="6704086" y="1926838"/>
                <a:ext cx="11214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Inter Medium"/>
                    <a:ea typeface="Inter Medium"/>
                    <a:cs typeface="Inter Medium"/>
                    <a:sym typeface="Inter Medium"/>
                  </a:rPr>
                  <a:t>Magnetic Island</a:t>
                </a:r>
                <a:endParaRPr sz="1067">
                  <a:solidFill>
                    <a:srgbClr val="FFFFFF"/>
                  </a:solidFill>
                  <a:latin typeface="Inter Medium"/>
                  <a:ea typeface="Inter Medium"/>
                  <a:cs typeface="Inter Medium"/>
                  <a:sym typeface="Inter Medium"/>
                </a:endParaRPr>
              </a:p>
            </p:txBody>
          </p:sp>
          <p:sp>
            <p:nvSpPr>
              <p:cNvPr id="169" name="Google Shape;169;p5"/>
              <p:cNvSpPr txBox="1"/>
              <p:nvPr/>
            </p:nvSpPr>
            <p:spPr>
              <a:xfrm rot="-2882">
                <a:off x="4634426" y="2742557"/>
                <a:ext cx="357900" cy="1245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067">
                    <a:solidFill>
                      <a:srgbClr val="FFFFFF"/>
                    </a:solidFill>
                    <a:latin typeface="Inter Medium"/>
                    <a:ea typeface="Inter Medium"/>
                    <a:cs typeface="Inter Medium"/>
                    <a:sym typeface="Inter Medium"/>
                  </a:rPr>
                  <a:t>Perth</a:t>
                </a:r>
                <a:endParaRPr sz="1067">
                  <a:solidFill>
                    <a:srgbClr val="FFFFFF"/>
                  </a:solidFill>
                  <a:latin typeface="Inter Medium"/>
                  <a:ea typeface="Inter Medium"/>
                  <a:cs typeface="Inter Medium"/>
                  <a:sym typeface="Inter Medium"/>
                </a:endParaRPr>
              </a:p>
            </p:txBody>
          </p:sp>
        </p:grpSp>
        <p:grpSp>
          <p:nvGrpSpPr>
            <p:cNvPr id="170" name="Google Shape;170;p5"/>
            <p:cNvGrpSpPr/>
            <p:nvPr/>
          </p:nvGrpSpPr>
          <p:grpSpPr>
            <a:xfrm rot="-120890">
              <a:off x="6350913" y="1946065"/>
              <a:ext cx="256497" cy="256551"/>
              <a:chOff x="1472375" y="1917097"/>
              <a:chExt cx="540000" cy="540000"/>
            </a:xfrm>
          </p:grpSpPr>
          <p:sp>
            <p:nvSpPr>
              <p:cNvPr id="171" name="Google Shape;171;p5"/>
              <p:cNvSpPr/>
              <p:nvPr/>
            </p:nvSpPr>
            <p:spPr>
              <a:xfrm>
                <a:off x="1472375" y="1917097"/>
                <a:ext cx="540000" cy="540000"/>
              </a:xfrm>
              <a:prstGeom prst="ellipse">
                <a:avLst/>
              </a:prstGeom>
              <a:solidFill>
                <a:srgbClr val="1E5E82">
                  <a:alpha val="5375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sp>
            <p:nvSpPr>
              <p:cNvPr id="172" name="Google Shape;172;p5"/>
              <p:cNvSpPr/>
              <p:nvPr/>
            </p:nvSpPr>
            <p:spPr>
              <a:xfrm>
                <a:off x="1652375" y="2097097"/>
                <a:ext cx="180000" cy="180000"/>
              </a:xfrm>
              <a:prstGeom prst="ellipse">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67">
                  <a:solidFill>
                    <a:srgbClr val="FFFFFF"/>
                  </a:solidFill>
                  <a:latin typeface="Calibri"/>
                  <a:ea typeface="Calibri"/>
                  <a:cs typeface="Calibri"/>
                  <a:sym typeface="Calibri"/>
                </a:endParaRPr>
              </a:p>
            </p:txBody>
          </p:sp>
        </p:grpSp>
        <p:sp>
          <p:nvSpPr>
            <p:cNvPr id="173" name="Google Shape;173;p5"/>
            <p:cNvSpPr txBox="1"/>
            <p:nvPr/>
          </p:nvSpPr>
          <p:spPr>
            <a:xfrm rot="-1503">
              <a:off x="5638946" y="2018981"/>
              <a:ext cx="686100" cy="1107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GB" sz="1067">
                  <a:solidFill>
                    <a:srgbClr val="FFFFFF"/>
                  </a:solidFill>
                  <a:latin typeface="Inter Medium"/>
                  <a:ea typeface="Inter Medium"/>
                  <a:cs typeface="Inter Medium"/>
                  <a:sym typeface="Inter Medium"/>
                </a:rPr>
                <a:t>Adelaide</a:t>
              </a:r>
              <a:endParaRPr sz="1067">
                <a:solidFill>
                  <a:srgbClr val="FFFFFF"/>
                </a:solidFill>
                <a:latin typeface="Inter Medium"/>
                <a:ea typeface="Inter Medium"/>
                <a:cs typeface="Inter Medium"/>
                <a:sym typeface="Inter Medium"/>
              </a:endParaRPr>
            </a:p>
          </p:txBody>
        </p:sp>
      </p:grpSp>
    </p:spTree>
    <p:extLst>
      <p:ext uri="{BB962C8B-B14F-4D97-AF65-F5344CB8AC3E}">
        <p14:creationId xmlns:p14="http://schemas.microsoft.com/office/powerpoint/2010/main" val="143661644"/>
      </p:ext>
    </p:extLst>
  </p:cSld>
  <p:clrMapOvr>
    <a:masterClrMapping/>
  </p:clrMapOvr>
  <p:extLst>
    <p:ext uri="{DCECCB84-F9BA-43D5-87BE-67443E8EF086}">
      <p15:sldGuideLst xmlns:p15="http://schemas.microsoft.com/office/powerpoint/2012/main">
        <p15:guide id="1" orient="horz" pos="1973">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05 - Mantel Group logo">
  <p:cSld name="0.05 - Mantel Group logo">
    <p:bg>
      <p:bgPr>
        <a:gradFill>
          <a:gsLst>
            <a:gs pos="0">
              <a:schemeClr val="accent1"/>
            </a:gs>
            <a:gs pos="21000">
              <a:srgbClr val="002A41"/>
            </a:gs>
            <a:gs pos="74000">
              <a:srgbClr val="002A41"/>
            </a:gs>
            <a:gs pos="100000">
              <a:schemeClr val="accent1"/>
            </a:gs>
          </a:gsLst>
          <a:path path="circle">
            <a:fillToRect r="100000" b="100000"/>
          </a:path>
          <a:tileRect l="-100000" t="-100000"/>
        </a:gradFill>
        <a:effectLst/>
      </p:bgPr>
    </p:bg>
    <p:spTree>
      <p:nvGrpSpPr>
        <p:cNvPr id="1" name="Shape 174"/>
        <p:cNvGrpSpPr/>
        <p:nvPr/>
      </p:nvGrpSpPr>
      <p:grpSpPr>
        <a:xfrm>
          <a:off x="0" y="0"/>
          <a:ext cx="0" cy="0"/>
          <a:chOff x="0" y="0"/>
          <a:chExt cx="0" cy="0"/>
        </a:xfrm>
      </p:grpSpPr>
      <p:pic>
        <p:nvPicPr>
          <p:cNvPr id="175" name="Google Shape;175;p6"/>
          <p:cNvPicPr preferRelativeResize="0"/>
          <p:nvPr/>
        </p:nvPicPr>
        <p:blipFill>
          <a:blip r:embed="rId2">
            <a:alphaModFix/>
          </a:blip>
          <a:stretch>
            <a:fillRect/>
          </a:stretch>
        </p:blipFill>
        <p:spPr>
          <a:xfrm>
            <a:off x="4063101" y="2695467"/>
            <a:ext cx="4065799" cy="1467068"/>
          </a:xfrm>
          <a:prstGeom prst="rect">
            <a:avLst/>
          </a:prstGeom>
          <a:noFill/>
          <a:ln>
            <a:noFill/>
          </a:ln>
        </p:spPr>
      </p:pic>
    </p:spTree>
    <p:extLst>
      <p:ext uri="{BB962C8B-B14F-4D97-AF65-F5344CB8AC3E}">
        <p14:creationId xmlns:p14="http://schemas.microsoft.com/office/powerpoint/2010/main" val="2472005750"/>
      </p:ext>
    </p:extLst>
  </p:cSld>
  <p:clrMapOvr>
    <a:masterClrMapping/>
  </p:clrMapOvr>
  <p:extLst>
    <p:ext uri="{DCECCB84-F9BA-43D5-87BE-67443E8EF086}">
      <p15:sldGuideLst xmlns:p15="http://schemas.microsoft.com/office/powerpoint/2012/main">
        <p15:guide id="1" orient="horz" pos="1973">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01 - Section slide + logo and tagline">
  <p:cSld name="1.01 - Section slide + logo and tagline">
    <p:bg>
      <p:bgPr>
        <a:gradFill>
          <a:gsLst>
            <a:gs pos="0">
              <a:schemeClr val="accent1"/>
            </a:gs>
            <a:gs pos="21000">
              <a:srgbClr val="002A41"/>
            </a:gs>
            <a:gs pos="74000">
              <a:srgbClr val="002A41"/>
            </a:gs>
            <a:gs pos="100000">
              <a:schemeClr val="accent1"/>
            </a:gs>
          </a:gsLst>
          <a:path path="circle">
            <a:fillToRect r="100000" b="100000"/>
          </a:path>
          <a:tileRect l="-100000" t="-100000"/>
        </a:gradFill>
        <a:effectLst/>
      </p:bgPr>
    </p:bg>
    <p:spTree>
      <p:nvGrpSpPr>
        <p:cNvPr id="1" name="Shape 176"/>
        <p:cNvGrpSpPr/>
        <p:nvPr/>
      </p:nvGrpSpPr>
      <p:grpSpPr>
        <a:xfrm>
          <a:off x="0" y="0"/>
          <a:ext cx="0" cy="0"/>
          <a:chOff x="0" y="0"/>
          <a:chExt cx="0" cy="0"/>
        </a:xfrm>
      </p:grpSpPr>
      <p:sp>
        <p:nvSpPr>
          <p:cNvPr id="177" name="Google Shape;177;p7"/>
          <p:cNvSpPr txBox="1">
            <a:spLocks noGrp="1"/>
          </p:cNvSpPr>
          <p:nvPr>
            <p:ph type="title"/>
          </p:nvPr>
        </p:nvSpPr>
        <p:spPr>
          <a:xfrm>
            <a:off x="600000" y="1200000"/>
            <a:ext cx="10992000" cy="29760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3600"/>
              <a:buNone/>
              <a:defRPr sz="4800">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178" name="Google Shape;178;p7"/>
          <p:cNvSpPr txBox="1">
            <a:spLocks noGrp="1"/>
          </p:cNvSpPr>
          <p:nvPr>
            <p:ph type="subTitle" idx="1"/>
          </p:nvPr>
        </p:nvSpPr>
        <p:spPr>
          <a:xfrm>
            <a:off x="600000" y="4176000"/>
            <a:ext cx="11176400" cy="1197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accent3"/>
              </a:buClr>
              <a:buSzPts val="1600"/>
              <a:buNone/>
              <a:defRPr sz="2133">
                <a:solidFill>
                  <a:schemeClr val="accent3"/>
                </a:solidFill>
              </a:defRPr>
            </a:lvl1pPr>
            <a:lvl2pPr lvl="1" algn="ctr" rtl="0">
              <a:lnSpc>
                <a:spcPct val="100000"/>
              </a:lnSpc>
              <a:spcBef>
                <a:spcPts val="0"/>
              </a:spcBef>
              <a:spcAft>
                <a:spcPts val="0"/>
              </a:spcAft>
              <a:buSzPts val="2800"/>
              <a:buFont typeface="Archivo"/>
              <a:buNone/>
              <a:defRPr sz="3733" b="1">
                <a:latin typeface="Archivo"/>
                <a:ea typeface="Archivo"/>
                <a:cs typeface="Archivo"/>
                <a:sym typeface="Archivo"/>
              </a:defRPr>
            </a:lvl2pPr>
            <a:lvl3pPr lvl="2" algn="ctr" rtl="0">
              <a:lnSpc>
                <a:spcPct val="100000"/>
              </a:lnSpc>
              <a:spcBef>
                <a:spcPts val="0"/>
              </a:spcBef>
              <a:spcAft>
                <a:spcPts val="0"/>
              </a:spcAft>
              <a:buSzPts val="2800"/>
              <a:buFont typeface="Archivo"/>
              <a:buNone/>
              <a:defRPr sz="3733" b="1">
                <a:latin typeface="Archivo"/>
                <a:ea typeface="Archivo"/>
                <a:cs typeface="Archivo"/>
                <a:sym typeface="Archivo"/>
              </a:defRPr>
            </a:lvl3pPr>
            <a:lvl4pPr lvl="3" algn="ctr" rtl="0">
              <a:lnSpc>
                <a:spcPct val="100000"/>
              </a:lnSpc>
              <a:spcBef>
                <a:spcPts val="0"/>
              </a:spcBef>
              <a:spcAft>
                <a:spcPts val="0"/>
              </a:spcAft>
              <a:buSzPts val="2800"/>
              <a:buFont typeface="Archivo"/>
              <a:buNone/>
              <a:defRPr sz="3733" b="1">
                <a:latin typeface="Archivo"/>
                <a:ea typeface="Archivo"/>
                <a:cs typeface="Archivo"/>
                <a:sym typeface="Archivo"/>
              </a:defRPr>
            </a:lvl4pPr>
            <a:lvl5pPr lvl="4" algn="ctr" rtl="0">
              <a:lnSpc>
                <a:spcPct val="100000"/>
              </a:lnSpc>
              <a:spcBef>
                <a:spcPts val="0"/>
              </a:spcBef>
              <a:spcAft>
                <a:spcPts val="0"/>
              </a:spcAft>
              <a:buSzPts val="2800"/>
              <a:buFont typeface="Archivo"/>
              <a:buNone/>
              <a:defRPr sz="3733" b="1">
                <a:latin typeface="Archivo"/>
                <a:ea typeface="Archivo"/>
                <a:cs typeface="Archivo"/>
                <a:sym typeface="Archivo"/>
              </a:defRPr>
            </a:lvl5pPr>
            <a:lvl6pPr lvl="5" algn="ctr" rtl="0">
              <a:lnSpc>
                <a:spcPct val="100000"/>
              </a:lnSpc>
              <a:spcBef>
                <a:spcPts val="0"/>
              </a:spcBef>
              <a:spcAft>
                <a:spcPts val="0"/>
              </a:spcAft>
              <a:buSzPts val="2800"/>
              <a:buFont typeface="Archivo"/>
              <a:buNone/>
              <a:defRPr sz="3733" b="1">
                <a:latin typeface="Archivo"/>
                <a:ea typeface="Archivo"/>
                <a:cs typeface="Archivo"/>
                <a:sym typeface="Archivo"/>
              </a:defRPr>
            </a:lvl6pPr>
            <a:lvl7pPr lvl="6" algn="ctr" rtl="0">
              <a:lnSpc>
                <a:spcPct val="100000"/>
              </a:lnSpc>
              <a:spcBef>
                <a:spcPts val="0"/>
              </a:spcBef>
              <a:spcAft>
                <a:spcPts val="0"/>
              </a:spcAft>
              <a:buSzPts val="2800"/>
              <a:buFont typeface="Archivo"/>
              <a:buNone/>
              <a:defRPr sz="3733" b="1">
                <a:latin typeface="Archivo"/>
                <a:ea typeface="Archivo"/>
                <a:cs typeface="Archivo"/>
                <a:sym typeface="Archivo"/>
              </a:defRPr>
            </a:lvl7pPr>
            <a:lvl8pPr lvl="7" algn="ctr" rtl="0">
              <a:lnSpc>
                <a:spcPct val="100000"/>
              </a:lnSpc>
              <a:spcBef>
                <a:spcPts val="0"/>
              </a:spcBef>
              <a:spcAft>
                <a:spcPts val="0"/>
              </a:spcAft>
              <a:buSzPts val="2800"/>
              <a:buFont typeface="Archivo"/>
              <a:buNone/>
              <a:defRPr sz="3733" b="1">
                <a:latin typeface="Archivo"/>
                <a:ea typeface="Archivo"/>
                <a:cs typeface="Archivo"/>
                <a:sym typeface="Archivo"/>
              </a:defRPr>
            </a:lvl8pPr>
            <a:lvl9pPr lvl="8" algn="ctr" rtl="0">
              <a:lnSpc>
                <a:spcPct val="100000"/>
              </a:lnSpc>
              <a:spcBef>
                <a:spcPts val="0"/>
              </a:spcBef>
              <a:spcAft>
                <a:spcPts val="0"/>
              </a:spcAft>
              <a:buSzPts val="2800"/>
              <a:buFont typeface="Archivo"/>
              <a:buNone/>
              <a:defRPr sz="3733" b="1">
                <a:latin typeface="Archivo"/>
                <a:ea typeface="Archivo"/>
                <a:cs typeface="Archivo"/>
                <a:sym typeface="Archivo"/>
              </a:defRPr>
            </a:lvl9pPr>
          </a:lstStyle>
          <a:p>
            <a:endParaRPr/>
          </a:p>
        </p:txBody>
      </p:sp>
      <p:pic>
        <p:nvPicPr>
          <p:cNvPr id="179" name="Google Shape;179;p7"/>
          <p:cNvPicPr preferRelativeResize="0"/>
          <p:nvPr/>
        </p:nvPicPr>
        <p:blipFill>
          <a:blip r:embed="rId2">
            <a:alphaModFix/>
          </a:blip>
          <a:stretch>
            <a:fillRect/>
          </a:stretch>
        </p:blipFill>
        <p:spPr>
          <a:xfrm>
            <a:off x="9757438" y="5596025"/>
            <a:ext cx="1834564" cy="661967"/>
          </a:xfrm>
          <a:prstGeom prst="rect">
            <a:avLst/>
          </a:prstGeom>
          <a:noFill/>
          <a:ln>
            <a:noFill/>
          </a:ln>
        </p:spPr>
      </p:pic>
    </p:spTree>
    <p:extLst>
      <p:ext uri="{BB962C8B-B14F-4D97-AF65-F5344CB8AC3E}">
        <p14:creationId xmlns:p14="http://schemas.microsoft.com/office/powerpoint/2010/main" val="1415174423"/>
      </p:ext>
    </p:extLst>
  </p:cSld>
  <p:clrMapOvr>
    <a:masterClrMapping/>
  </p:clrMapOvr>
  <p:extLst>
    <p:ext uri="{DCECCB84-F9BA-43D5-87BE-67443E8EF086}">
      <p15:sldGuideLst xmlns:p15="http://schemas.microsoft.com/office/powerpoint/2012/main">
        <p15:guide id="1" orient="horz" pos="1973">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02b - Heading (2 rows), subheading and body + image + logo and tagline">
  <p:cSld name="1.02b - Heading (2 rows), subheading and body + image + logo and tagline">
    <p:spTree>
      <p:nvGrpSpPr>
        <p:cNvPr id="1" name="Shape 187"/>
        <p:cNvGrpSpPr/>
        <p:nvPr/>
      </p:nvGrpSpPr>
      <p:grpSpPr>
        <a:xfrm>
          <a:off x="0" y="0"/>
          <a:ext cx="0" cy="0"/>
          <a:chOff x="0" y="0"/>
          <a:chExt cx="0" cy="0"/>
        </a:xfrm>
      </p:grpSpPr>
      <p:sp>
        <p:nvSpPr>
          <p:cNvPr id="188" name="Google Shape;188;p9"/>
          <p:cNvSpPr txBox="1">
            <a:spLocks noGrp="1"/>
          </p:cNvSpPr>
          <p:nvPr>
            <p:ph type="body" idx="1"/>
          </p:nvPr>
        </p:nvSpPr>
        <p:spPr>
          <a:xfrm>
            <a:off x="600000" y="2400000"/>
            <a:ext cx="6273600" cy="2524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Clr>
                <a:srgbClr val="002A41"/>
              </a:buClr>
              <a:buSzPts val="1200"/>
              <a:buChar char="●"/>
              <a:defRPr>
                <a:solidFill>
                  <a:srgbClr val="002A41"/>
                </a:solidFill>
              </a:defRPr>
            </a:lvl1pPr>
            <a:lvl2pPr marL="1219170" lvl="1" indent="-406390" rtl="0">
              <a:lnSpc>
                <a:spcPct val="115000"/>
              </a:lnSpc>
              <a:spcBef>
                <a:spcPts val="1067"/>
              </a:spcBef>
              <a:spcAft>
                <a:spcPts val="0"/>
              </a:spcAft>
              <a:buClr>
                <a:srgbClr val="002A41"/>
              </a:buClr>
              <a:buSzPts val="1200"/>
              <a:buChar char="○"/>
              <a:defRPr>
                <a:solidFill>
                  <a:srgbClr val="002A41"/>
                </a:solidFill>
              </a:defRPr>
            </a:lvl2pPr>
            <a:lvl3pPr marL="1828754" lvl="2" indent="-406390" rtl="0">
              <a:lnSpc>
                <a:spcPct val="115000"/>
              </a:lnSpc>
              <a:spcBef>
                <a:spcPts val="1067"/>
              </a:spcBef>
              <a:spcAft>
                <a:spcPts val="0"/>
              </a:spcAft>
              <a:buClr>
                <a:srgbClr val="002A41"/>
              </a:buClr>
              <a:buSzPts val="1200"/>
              <a:buChar char="■"/>
              <a:defRPr>
                <a:solidFill>
                  <a:srgbClr val="002A41"/>
                </a:solidFill>
              </a:defRPr>
            </a:lvl3pPr>
            <a:lvl4pPr marL="2438339" lvl="3" indent="-406390" rtl="0">
              <a:lnSpc>
                <a:spcPct val="115000"/>
              </a:lnSpc>
              <a:spcBef>
                <a:spcPts val="1067"/>
              </a:spcBef>
              <a:spcAft>
                <a:spcPts val="0"/>
              </a:spcAft>
              <a:buClr>
                <a:srgbClr val="002A41"/>
              </a:buClr>
              <a:buSzPts val="1200"/>
              <a:buChar char="●"/>
              <a:defRPr>
                <a:solidFill>
                  <a:srgbClr val="002A41"/>
                </a:solidFill>
              </a:defRPr>
            </a:lvl4pPr>
            <a:lvl5pPr marL="3047924" lvl="4" indent="-406390" rtl="0">
              <a:lnSpc>
                <a:spcPct val="115000"/>
              </a:lnSpc>
              <a:spcBef>
                <a:spcPts val="1067"/>
              </a:spcBef>
              <a:spcAft>
                <a:spcPts val="0"/>
              </a:spcAft>
              <a:buClr>
                <a:srgbClr val="002A41"/>
              </a:buClr>
              <a:buSzPts val="1200"/>
              <a:buChar char="○"/>
              <a:defRPr>
                <a:solidFill>
                  <a:srgbClr val="002A41"/>
                </a:solidFill>
              </a:defRPr>
            </a:lvl5pPr>
            <a:lvl6pPr marL="3657509" lvl="5" indent="-406390" rtl="0">
              <a:lnSpc>
                <a:spcPct val="115000"/>
              </a:lnSpc>
              <a:spcBef>
                <a:spcPts val="1067"/>
              </a:spcBef>
              <a:spcAft>
                <a:spcPts val="0"/>
              </a:spcAft>
              <a:buClr>
                <a:srgbClr val="002A41"/>
              </a:buClr>
              <a:buSzPts val="1200"/>
              <a:buChar char="■"/>
              <a:defRPr>
                <a:solidFill>
                  <a:srgbClr val="002A41"/>
                </a:solidFill>
              </a:defRPr>
            </a:lvl6pPr>
            <a:lvl7pPr marL="4267093" lvl="6" indent="-406390" rtl="0">
              <a:lnSpc>
                <a:spcPct val="115000"/>
              </a:lnSpc>
              <a:spcBef>
                <a:spcPts val="1067"/>
              </a:spcBef>
              <a:spcAft>
                <a:spcPts val="0"/>
              </a:spcAft>
              <a:buClr>
                <a:srgbClr val="002A41"/>
              </a:buClr>
              <a:buSzPts val="1200"/>
              <a:buChar char="●"/>
              <a:defRPr>
                <a:solidFill>
                  <a:srgbClr val="002A41"/>
                </a:solidFill>
              </a:defRPr>
            </a:lvl7pPr>
            <a:lvl8pPr marL="4876678" lvl="7" indent="-406390" rtl="0">
              <a:lnSpc>
                <a:spcPct val="115000"/>
              </a:lnSpc>
              <a:spcBef>
                <a:spcPts val="1067"/>
              </a:spcBef>
              <a:spcAft>
                <a:spcPts val="0"/>
              </a:spcAft>
              <a:buClr>
                <a:srgbClr val="002A41"/>
              </a:buClr>
              <a:buSzPts val="1200"/>
              <a:buChar char="○"/>
              <a:defRPr>
                <a:solidFill>
                  <a:srgbClr val="002A41"/>
                </a:solidFill>
              </a:defRPr>
            </a:lvl8pPr>
            <a:lvl9pPr marL="5486263" lvl="8" indent="-406390" rtl="0">
              <a:lnSpc>
                <a:spcPct val="115000"/>
              </a:lnSpc>
              <a:spcBef>
                <a:spcPts val="1067"/>
              </a:spcBef>
              <a:spcAft>
                <a:spcPts val="1067"/>
              </a:spcAft>
              <a:buClr>
                <a:srgbClr val="002A41"/>
              </a:buClr>
              <a:buSzPts val="1200"/>
              <a:buChar char="■"/>
              <a:defRPr>
                <a:solidFill>
                  <a:srgbClr val="002A41"/>
                </a:solidFill>
              </a:defRPr>
            </a:lvl9pPr>
          </a:lstStyle>
          <a:p>
            <a:endParaRPr/>
          </a:p>
        </p:txBody>
      </p:sp>
      <p:sp>
        <p:nvSpPr>
          <p:cNvPr id="189" name="Google Shape;189;p9"/>
          <p:cNvSpPr>
            <a:spLocks noGrp="1"/>
          </p:cNvSpPr>
          <p:nvPr>
            <p:ph type="pic" idx="2"/>
          </p:nvPr>
        </p:nvSpPr>
        <p:spPr>
          <a:xfrm>
            <a:off x="7445600" y="2400000"/>
            <a:ext cx="4146400" cy="3858400"/>
          </a:xfrm>
          <a:prstGeom prst="rect">
            <a:avLst/>
          </a:prstGeom>
          <a:noFill/>
          <a:ln>
            <a:noFill/>
          </a:ln>
        </p:spPr>
      </p:sp>
      <p:sp>
        <p:nvSpPr>
          <p:cNvPr id="190" name="Google Shape;190;p9"/>
          <p:cNvSpPr txBox="1">
            <a:spLocks noGrp="1"/>
          </p:cNvSpPr>
          <p:nvPr>
            <p:ph type="title"/>
          </p:nvPr>
        </p:nvSpPr>
        <p:spPr>
          <a:xfrm>
            <a:off x="600000" y="329600"/>
            <a:ext cx="68456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191" name="Google Shape;191;p9"/>
          <p:cNvSpPr txBox="1">
            <a:spLocks noGrp="1"/>
          </p:cNvSpPr>
          <p:nvPr>
            <p:ph type="subTitle" idx="3"/>
          </p:nvPr>
        </p:nvSpPr>
        <p:spPr>
          <a:xfrm>
            <a:off x="600000" y="1126900"/>
            <a:ext cx="68456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192" name="Google Shape;192;p9"/>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pic>
        <p:nvPicPr>
          <p:cNvPr id="193" name="Google Shape;193;p9"/>
          <p:cNvPicPr preferRelativeResize="0"/>
          <p:nvPr/>
        </p:nvPicPr>
        <p:blipFill>
          <a:blip r:embed="rId2">
            <a:alphaModFix/>
          </a:blip>
          <a:stretch>
            <a:fillRect/>
          </a:stretch>
        </p:blipFill>
        <p:spPr>
          <a:xfrm>
            <a:off x="11145149" y="329589"/>
            <a:ext cx="750435" cy="270833"/>
          </a:xfrm>
          <a:prstGeom prst="rect">
            <a:avLst/>
          </a:prstGeom>
          <a:noFill/>
          <a:ln>
            <a:noFill/>
          </a:ln>
        </p:spPr>
      </p:pic>
    </p:spTree>
    <p:extLst>
      <p:ext uri="{BB962C8B-B14F-4D97-AF65-F5344CB8AC3E}">
        <p14:creationId xmlns:p14="http://schemas.microsoft.com/office/powerpoint/2010/main" val="284148971"/>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03a - Heading, subheading, caption and body + image + logo and tagline">
  <p:cSld name="1.03a - Heading, subheading, caption and body + image + logo and tagline">
    <p:spTree>
      <p:nvGrpSpPr>
        <p:cNvPr id="1" name="Shape 194"/>
        <p:cNvGrpSpPr/>
        <p:nvPr/>
      </p:nvGrpSpPr>
      <p:grpSpPr>
        <a:xfrm>
          <a:off x="0" y="0"/>
          <a:ext cx="0" cy="0"/>
          <a:chOff x="0" y="0"/>
          <a:chExt cx="0" cy="0"/>
        </a:xfrm>
      </p:grpSpPr>
      <p:sp>
        <p:nvSpPr>
          <p:cNvPr id="195" name="Google Shape;195;p10"/>
          <p:cNvSpPr txBox="1">
            <a:spLocks noGrp="1"/>
          </p:cNvSpPr>
          <p:nvPr>
            <p:ph type="body" idx="1"/>
          </p:nvPr>
        </p:nvSpPr>
        <p:spPr>
          <a:xfrm>
            <a:off x="600000" y="2740803"/>
            <a:ext cx="6273600" cy="25248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a:lvl1pPr>
            <a:lvl2pPr marL="1219170" lvl="1" indent="-406390" rtl="0">
              <a:spcBef>
                <a:spcPts val="1067"/>
              </a:spcBef>
              <a:spcAft>
                <a:spcPts val="0"/>
              </a:spcAft>
              <a:buSzPts val="1200"/>
              <a:buChar char="○"/>
              <a:defRPr/>
            </a:lvl2pPr>
            <a:lvl3pPr marL="1828754" lvl="2" indent="-406390" rtl="0">
              <a:spcBef>
                <a:spcPts val="1067"/>
              </a:spcBef>
              <a:spcAft>
                <a:spcPts val="0"/>
              </a:spcAft>
              <a:buSzPts val="1200"/>
              <a:buChar char="■"/>
              <a:defRPr/>
            </a:lvl3pPr>
            <a:lvl4pPr marL="2438339" lvl="3" indent="-406390" rtl="0">
              <a:spcBef>
                <a:spcPts val="1067"/>
              </a:spcBef>
              <a:spcAft>
                <a:spcPts val="0"/>
              </a:spcAft>
              <a:buSzPts val="1200"/>
              <a:buChar char="●"/>
              <a:defRPr/>
            </a:lvl4pPr>
            <a:lvl5pPr marL="3047924" lvl="4" indent="-406390" rtl="0">
              <a:spcBef>
                <a:spcPts val="1067"/>
              </a:spcBef>
              <a:spcAft>
                <a:spcPts val="0"/>
              </a:spcAft>
              <a:buSzPts val="1200"/>
              <a:buChar char="○"/>
              <a:defRPr/>
            </a:lvl5pPr>
            <a:lvl6pPr marL="3657509" lvl="5" indent="-406390" rtl="0">
              <a:spcBef>
                <a:spcPts val="1067"/>
              </a:spcBef>
              <a:spcAft>
                <a:spcPts val="0"/>
              </a:spcAft>
              <a:buSzPts val="1200"/>
              <a:buChar char="■"/>
              <a:defRPr/>
            </a:lvl6pPr>
            <a:lvl7pPr marL="4267093" lvl="6" indent="-406390" rtl="0">
              <a:spcBef>
                <a:spcPts val="1067"/>
              </a:spcBef>
              <a:spcAft>
                <a:spcPts val="0"/>
              </a:spcAft>
              <a:buSzPts val="1200"/>
              <a:buChar char="●"/>
              <a:defRPr/>
            </a:lvl7pPr>
            <a:lvl8pPr marL="4876678" lvl="7" indent="-406390" rtl="0">
              <a:spcBef>
                <a:spcPts val="1067"/>
              </a:spcBef>
              <a:spcAft>
                <a:spcPts val="0"/>
              </a:spcAft>
              <a:buSzPts val="1200"/>
              <a:buChar char="○"/>
              <a:defRPr/>
            </a:lvl8pPr>
            <a:lvl9pPr marL="5486263" lvl="8" indent="-406390" rtl="0">
              <a:spcBef>
                <a:spcPts val="1067"/>
              </a:spcBef>
              <a:spcAft>
                <a:spcPts val="1067"/>
              </a:spcAft>
              <a:buSzPts val="1200"/>
              <a:buChar char="■"/>
              <a:defRPr/>
            </a:lvl9pPr>
          </a:lstStyle>
          <a:p>
            <a:endParaRPr/>
          </a:p>
        </p:txBody>
      </p:sp>
      <p:sp>
        <p:nvSpPr>
          <p:cNvPr id="196" name="Google Shape;196;p10"/>
          <p:cNvSpPr txBox="1">
            <a:spLocks noGrp="1"/>
          </p:cNvSpPr>
          <p:nvPr>
            <p:ph type="subTitle" idx="2"/>
          </p:nvPr>
        </p:nvSpPr>
        <p:spPr>
          <a:xfrm>
            <a:off x="600000" y="2400000"/>
            <a:ext cx="62736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9pPr>
          </a:lstStyle>
          <a:p>
            <a:endParaRPr/>
          </a:p>
        </p:txBody>
      </p:sp>
      <p:sp>
        <p:nvSpPr>
          <p:cNvPr id="197" name="Google Shape;197;p10"/>
          <p:cNvSpPr>
            <a:spLocks noGrp="1"/>
          </p:cNvSpPr>
          <p:nvPr>
            <p:ph type="pic" idx="3"/>
          </p:nvPr>
        </p:nvSpPr>
        <p:spPr>
          <a:xfrm>
            <a:off x="7445600" y="2400000"/>
            <a:ext cx="4146400" cy="3858400"/>
          </a:xfrm>
          <a:prstGeom prst="rect">
            <a:avLst/>
          </a:prstGeom>
          <a:noFill/>
          <a:ln>
            <a:noFill/>
          </a:ln>
        </p:spPr>
      </p:sp>
      <p:sp>
        <p:nvSpPr>
          <p:cNvPr id="198" name="Google Shape;198;p10"/>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pic>
        <p:nvPicPr>
          <p:cNvPr id="199" name="Google Shape;199;p10"/>
          <p:cNvPicPr preferRelativeResize="0"/>
          <p:nvPr/>
        </p:nvPicPr>
        <p:blipFill>
          <a:blip r:embed="rId2">
            <a:alphaModFix/>
          </a:blip>
          <a:stretch>
            <a:fillRect/>
          </a:stretch>
        </p:blipFill>
        <p:spPr>
          <a:xfrm>
            <a:off x="11145149" y="329589"/>
            <a:ext cx="750435" cy="270833"/>
          </a:xfrm>
          <a:prstGeom prst="rect">
            <a:avLst/>
          </a:prstGeom>
          <a:noFill/>
          <a:ln>
            <a:noFill/>
          </a:ln>
        </p:spPr>
      </p:pic>
      <p:sp>
        <p:nvSpPr>
          <p:cNvPr id="200" name="Google Shape;200;p10"/>
          <p:cNvSpPr txBox="1">
            <a:spLocks noGrp="1"/>
          </p:cNvSpPr>
          <p:nvPr>
            <p:ph type="title"/>
          </p:nvPr>
        </p:nvSpPr>
        <p:spPr>
          <a:xfrm>
            <a:off x="600000" y="329600"/>
            <a:ext cx="9898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201" name="Google Shape;201;p10"/>
          <p:cNvSpPr txBox="1">
            <a:spLocks noGrp="1"/>
          </p:cNvSpPr>
          <p:nvPr>
            <p:ph type="subTitle" idx="4"/>
          </p:nvPr>
        </p:nvSpPr>
        <p:spPr>
          <a:xfrm>
            <a:off x="600000" y="737600"/>
            <a:ext cx="95772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2757879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D1D2-1084-A4B0-F274-BCE562AB8E1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FE3EC52-2965-2EF7-AF6B-470C096AC9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9F393D6-9552-254A-E5A0-B713C1B59F8D}"/>
              </a:ext>
            </a:extLst>
          </p:cNvPr>
          <p:cNvSpPr>
            <a:spLocks noGrp="1"/>
          </p:cNvSpPr>
          <p:nvPr>
            <p:ph type="dt" sz="half" idx="10"/>
          </p:nvPr>
        </p:nvSpPr>
        <p:spPr/>
        <p:txBody>
          <a:bodyPr/>
          <a:lstStyle/>
          <a:p>
            <a:fld id="{C494D8EB-1AA0-4C94-BE8F-2A823C27C143}" type="datetimeFigureOut">
              <a:rPr lang="en-AU" smtClean="0"/>
              <a:t>14/02/2024</a:t>
            </a:fld>
            <a:endParaRPr lang="en-AU"/>
          </a:p>
        </p:txBody>
      </p:sp>
      <p:sp>
        <p:nvSpPr>
          <p:cNvPr id="5" name="Footer Placeholder 4">
            <a:extLst>
              <a:ext uri="{FF2B5EF4-FFF2-40B4-BE49-F238E27FC236}">
                <a16:creationId xmlns:a16="http://schemas.microsoft.com/office/drawing/2014/main" id="{68E5A59C-C0D5-22D6-BD81-391FE56C1D9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A4E2353-196E-87FF-9BFF-638E65044D12}"/>
              </a:ext>
            </a:extLst>
          </p:cNvPr>
          <p:cNvSpPr>
            <a:spLocks noGrp="1"/>
          </p:cNvSpPr>
          <p:nvPr>
            <p:ph type="sldNum" sz="quarter" idx="12"/>
          </p:nvPr>
        </p:nvSpPr>
        <p:spPr/>
        <p:txBody>
          <a:bodyPr/>
          <a:lstStyle/>
          <a:p>
            <a:fld id="{65F43DF5-9613-48DE-B835-9E3E0F2C5316}" type="slidenum">
              <a:rPr lang="en-AU" smtClean="0"/>
              <a:t>‹#›</a:t>
            </a:fld>
            <a:endParaRPr lang="en-AU"/>
          </a:p>
        </p:txBody>
      </p:sp>
    </p:spTree>
    <p:extLst>
      <p:ext uri="{BB962C8B-B14F-4D97-AF65-F5344CB8AC3E}">
        <p14:creationId xmlns:p14="http://schemas.microsoft.com/office/powerpoint/2010/main" val="2103164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03b - Heading (2 rows), subheading, caption and body + image + logo and tagline">
  <p:cSld name="1.03b - Heading (2 rows), subheading, caption and body + image + logo and tagline">
    <p:spTree>
      <p:nvGrpSpPr>
        <p:cNvPr id="1" name="Shape 202"/>
        <p:cNvGrpSpPr/>
        <p:nvPr/>
      </p:nvGrpSpPr>
      <p:grpSpPr>
        <a:xfrm>
          <a:off x="0" y="0"/>
          <a:ext cx="0" cy="0"/>
          <a:chOff x="0" y="0"/>
          <a:chExt cx="0" cy="0"/>
        </a:xfrm>
      </p:grpSpPr>
      <p:sp>
        <p:nvSpPr>
          <p:cNvPr id="203" name="Google Shape;203;p11"/>
          <p:cNvSpPr txBox="1">
            <a:spLocks noGrp="1"/>
          </p:cNvSpPr>
          <p:nvPr>
            <p:ph type="body" idx="1"/>
          </p:nvPr>
        </p:nvSpPr>
        <p:spPr>
          <a:xfrm>
            <a:off x="600000" y="2740800"/>
            <a:ext cx="6273600" cy="25248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a:lvl1pPr>
            <a:lvl2pPr marL="1219170" lvl="1" indent="-406390" rtl="0">
              <a:spcBef>
                <a:spcPts val="1067"/>
              </a:spcBef>
              <a:spcAft>
                <a:spcPts val="0"/>
              </a:spcAft>
              <a:buSzPts val="1200"/>
              <a:buChar char="○"/>
              <a:defRPr/>
            </a:lvl2pPr>
            <a:lvl3pPr marL="1828754" lvl="2" indent="-406390" rtl="0">
              <a:spcBef>
                <a:spcPts val="1067"/>
              </a:spcBef>
              <a:spcAft>
                <a:spcPts val="0"/>
              </a:spcAft>
              <a:buSzPts val="1200"/>
              <a:buChar char="■"/>
              <a:defRPr/>
            </a:lvl3pPr>
            <a:lvl4pPr marL="2438339" lvl="3" indent="-406390" rtl="0">
              <a:spcBef>
                <a:spcPts val="1067"/>
              </a:spcBef>
              <a:spcAft>
                <a:spcPts val="0"/>
              </a:spcAft>
              <a:buSzPts val="1200"/>
              <a:buChar char="●"/>
              <a:defRPr/>
            </a:lvl4pPr>
            <a:lvl5pPr marL="3047924" lvl="4" indent="-406390" rtl="0">
              <a:spcBef>
                <a:spcPts val="1067"/>
              </a:spcBef>
              <a:spcAft>
                <a:spcPts val="0"/>
              </a:spcAft>
              <a:buSzPts val="1200"/>
              <a:buChar char="○"/>
              <a:defRPr/>
            </a:lvl5pPr>
            <a:lvl6pPr marL="3657509" lvl="5" indent="-406390" rtl="0">
              <a:spcBef>
                <a:spcPts val="1067"/>
              </a:spcBef>
              <a:spcAft>
                <a:spcPts val="0"/>
              </a:spcAft>
              <a:buSzPts val="1200"/>
              <a:buChar char="■"/>
              <a:defRPr/>
            </a:lvl6pPr>
            <a:lvl7pPr marL="4267093" lvl="6" indent="-406390" rtl="0">
              <a:spcBef>
                <a:spcPts val="1067"/>
              </a:spcBef>
              <a:spcAft>
                <a:spcPts val="0"/>
              </a:spcAft>
              <a:buSzPts val="1200"/>
              <a:buChar char="●"/>
              <a:defRPr/>
            </a:lvl7pPr>
            <a:lvl8pPr marL="4876678" lvl="7" indent="-406390" rtl="0">
              <a:spcBef>
                <a:spcPts val="1067"/>
              </a:spcBef>
              <a:spcAft>
                <a:spcPts val="0"/>
              </a:spcAft>
              <a:buSzPts val="1200"/>
              <a:buChar char="○"/>
              <a:defRPr/>
            </a:lvl8pPr>
            <a:lvl9pPr marL="5486263" lvl="8" indent="-406390" rtl="0">
              <a:spcBef>
                <a:spcPts val="1067"/>
              </a:spcBef>
              <a:spcAft>
                <a:spcPts val="1067"/>
              </a:spcAft>
              <a:buSzPts val="1200"/>
              <a:buChar char="■"/>
              <a:defRPr/>
            </a:lvl9pPr>
          </a:lstStyle>
          <a:p>
            <a:endParaRPr/>
          </a:p>
        </p:txBody>
      </p:sp>
      <p:sp>
        <p:nvSpPr>
          <p:cNvPr id="204" name="Google Shape;204;p11"/>
          <p:cNvSpPr>
            <a:spLocks noGrp="1"/>
          </p:cNvSpPr>
          <p:nvPr>
            <p:ph type="pic" idx="2"/>
          </p:nvPr>
        </p:nvSpPr>
        <p:spPr>
          <a:xfrm>
            <a:off x="7445600" y="2400000"/>
            <a:ext cx="4146400" cy="3858400"/>
          </a:xfrm>
          <a:prstGeom prst="rect">
            <a:avLst/>
          </a:prstGeom>
          <a:noFill/>
          <a:ln>
            <a:noFill/>
          </a:ln>
        </p:spPr>
      </p:sp>
      <p:sp>
        <p:nvSpPr>
          <p:cNvPr id="205" name="Google Shape;205;p11"/>
          <p:cNvSpPr txBox="1">
            <a:spLocks noGrp="1"/>
          </p:cNvSpPr>
          <p:nvPr>
            <p:ph type="subTitle" idx="3"/>
          </p:nvPr>
        </p:nvSpPr>
        <p:spPr>
          <a:xfrm>
            <a:off x="600000" y="2400000"/>
            <a:ext cx="62736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9pPr>
          </a:lstStyle>
          <a:p>
            <a:endParaRPr/>
          </a:p>
        </p:txBody>
      </p:sp>
      <p:sp>
        <p:nvSpPr>
          <p:cNvPr id="206" name="Google Shape;206;p11"/>
          <p:cNvSpPr txBox="1">
            <a:spLocks noGrp="1"/>
          </p:cNvSpPr>
          <p:nvPr>
            <p:ph type="title"/>
          </p:nvPr>
        </p:nvSpPr>
        <p:spPr>
          <a:xfrm>
            <a:off x="600000" y="329600"/>
            <a:ext cx="9898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207" name="Google Shape;207;p11"/>
          <p:cNvSpPr txBox="1">
            <a:spLocks noGrp="1"/>
          </p:cNvSpPr>
          <p:nvPr>
            <p:ph type="subTitle" idx="4"/>
          </p:nvPr>
        </p:nvSpPr>
        <p:spPr>
          <a:xfrm>
            <a:off x="600000" y="737600"/>
            <a:ext cx="95772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208" name="Google Shape;208;p11"/>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pic>
        <p:nvPicPr>
          <p:cNvPr id="209" name="Google Shape;209;p11"/>
          <p:cNvPicPr preferRelativeResize="0"/>
          <p:nvPr/>
        </p:nvPicPr>
        <p:blipFill>
          <a:blip r:embed="rId2">
            <a:alphaModFix/>
          </a:blip>
          <a:stretch>
            <a:fillRect/>
          </a:stretch>
        </p:blipFill>
        <p:spPr>
          <a:xfrm>
            <a:off x="11145149" y="329589"/>
            <a:ext cx="750435" cy="270833"/>
          </a:xfrm>
          <a:prstGeom prst="rect">
            <a:avLst/>
          </a:prstGeom>
          <a:noFill/>
          <a:ln>
            <a:noFill/>
          </a:ln>
        </p:spPr>
      </p:pic>
    </p:spTree>
    <p:extLst>
      <p:ext uri="{BB962C8B-B14F-4D97-AF65-F5344CB8AC3E}">
        <p14:creationId xmlns:p14="http://schemas.microsoft.com/office/powerpoint/2010/main" val="102137649"/>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04a - Heading, subheading and body + half-image + logo and tagline">
  <p:cSld name="1.04a - Heading, subheading and body + half-image + logo and tagline">
    <p:spTree>
      <p:nvGrpSpPr>
        <p:cNvPr id="1" name="Shape 210"/>
        <p:cNvGrpSpPr/>
        <p:nvPr/>
      </p:nvGrpSpPr>
      <p:grpSpPr>
        <a:xfrm>
          <a:off x="0" y="0"/>
          <a:ext cx="0" cy="0"/>
          <a:chOff x="0" y="0"/>
          <a:chExt cx="0" cy="0"/>
        </a:xfrm>
      </p:grpSpPr>
      <p:sp>
        <p:nvSpPr>
          <p:cNvPr id="211" name="Google Shape;211;p12"/>
          <p:cNvSpPr>
            <a:spLocks noGrp="1"/>
          </p:cNvSpPr>
          <p:nvPr>
            <p:ph type="pic" idx="2"/>
          </p:nvPr>
        </p:nvSpPr>
        <p:spPr>
          <a:xfrm>
            <a:off x="5812800" y="13067"/>
            <a:ext cx="6414000" cy="6244800"/>
          </a:xfrm>
          <a:prstGeom prst="rect">
            <a:avLst/>
          </a:prstGeom>
          <a:noFill/>
          <a:ln>
            <a:noFill/>
          </a:ln>
        </p:spPr>
      </p:sp>
      <p:sp>
        <p:nvSpPr>
          <p:cNvPr id="212" name="Google Shape;212;p12"/>
          <p:cNvSpPr txBox="1">
            <a:spLocks noGrp="1"/>
          </p:cNvSpPr>
          <p:nvPr>
            <p:ph type="body" idx="1"/>
          </p:nvPr>
        </p:nvSpPr>
        <p:spPr>
          <a:xfrm>
            <a:off x="600000" y="2400000"/>
            <a:ext cx="4641600" cy="2524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pic>
        <p:nvPicPr>
          <p:cNvPr id="213" name="Google Shape;213;p12"/>
          <p:cNvPicPr preferRelativeResize="0"/>
          <p:nvPr/>
        </p:nvPicPr>
        <p:blipFill>
          <a:blip r:embed="rId2">
            <a:alphaModFix/>
          </a:blip>
          <a:stretch>
            <a:fillRect/>
          </a:stretch>
        </p:blipFill>
        <p:spPr>
          <a:xfrm>
            <a:off x="296400" y="6426222"/>
            <a:ext cx="750435" cy="270833"/>
          </a:xfrm>
          <a:prstGeom prst="rect">
            <a:avLst/>
          </a:prstGeom>
          <a:noFill/>
          <a:ln>
            <a:noFill/>
          </a:ln>
        </p:spPr>
      </p:pic>
      <p:sp>
        <p:nvSpPr>
          <p:cNvPr id="214" name="Google Shape;214;p12"/>
          <p:cNvSpPr txBox="1">
            <a:spLocks noGrp="1"/>
          </p:cNvSpPr>
          <p:nvPr>
            <p:ph type="title"/>
          </p:nvPr>
        </p:nvSpPr>
        <p:spPr>
          <a:xfrm>
            <a:off x="600000" y="329600"/>
            <a:ext cx="47704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215" name="Google Shape;215;p12"/>
          <p:cNvSpPr txBox="1">
            <a:spLocks noGrp="1"/>
          </p:cNvSpPr>
          <p:nvPr>
            <p:ph type="subTitle" idx="3"/>
          </p:nvPr>
        </p:nvSpPr>
        <p:spPr>
          <a:xfrm>
            <a:off x="600000" y="737600"/>
            <a:ext cx="46156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216" name="Google Shape;216;p12"/>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spTree>
    <p:extLst>
      <p:ext uri="{BB962C8B-B14F-4D97-AF65-F5344CB8AC3E}">
        <p14:creationId xmlns:p14="http://schemas.microsoft.com/office/powerpoint/2010/main" val="417120894"/>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04b - Heading (2 rows), subheading and body + half-image + logo and tagline">
  <p:cSld name="1.04b - Heading (2 rows), subheading and body + half-image + logo and tagline">
    <p:spTree>
      <p:nvGrpSpPr>
        <p:cNvPr id="1" name="Shape 217"/>
        <p:cNvGrpSpPr/>
        <p:nvPr/>
      </p:nvGrpSpPr>
      <p:grpSpPr>
        <a:xfrm>
          <a:off x="0" y="0"/>
          <a:ext cx="0" cy="0"/>
          <a:chOff x="0" y="0"/>
          <a:chExt cx="0" cy="0"/>
        </a:xfrm>
      </p:grpSpPr>
      <p:sp>
        <p:nvSpPr>
          <p:cNvPr id="218" name="Google Shape;218;p13"/>
          <p:cNvSpPr txBox="1">
            <a:spLocks noGrp="1"/>
          </p:cNvSpPr>
          <p:nvPr>
            <p:ph type="body" idx="1"/>
          </p:nvPr>
        </p:nvSpPr>
        <p:spPr>
          <a:xfrm>
            <a:off x="600000" y="2400000"/>
            <a:ext cx="4641600" cy="2524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219" name="Google Shape;219;p13"/>
          <p:cNvSpPr>
            <a:spLocks noGrp="1"/>
          </p:cNvSpPr>
          <p:nvPr>
            <p:ph type="pic" idx="2"/>
          </p:nvPr>
        </p:nvSpPr>
        <p:spPr>
          <a:xfrm>
            <a:off x="5812800" y="13067"/>
            <a:ext cx="6414000" cy="6244800"/>
          </a:xfrm>
          <a:prstGeom prst="rect">
            <a:avLst/>
          </a:prstGeom>
          <a:noFill/>
          <a:ln>
            <a:noFill/>
          </a:ln>
        </p:spPr>
      </p:sp>
      <p:sp>
        <p:nvSpPr>
          <p:cNvPr id="220" name="Google Shape;220;p13"/>
          <p:cNvSpPr txBox="1">
            <a:spLocks noGrp="1"/>
          </p:cNvSpPr>
          <p:nvPr>
            <p:ph type="title"/>
          </p:nvPr>
        </p:nvSpPr>
        <p:spPr>
          <a:xfrm>
            <a:off x="600000" y="329600"/>
            <a:ext cx="47704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221" name="Google Shape;221;p13"/>
          <p:cNvSpPr txBox="1">
            <a:spLocks noGrp="1"/>
          </p:cNvSpPr>
          <p:nvPr>
            <p:ph type="subTitle" idx="3"/>
          </p:nvPr>
        </p:nvSpPr>
        <p:spPr>
          <a:xfrm>
            <a:off x="600000" y="737600"/>
            <a:ext cx="46156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pic>
        <p:nvPicPr>
          <p:cNvPr id="222" name="Google Shape;222;p13"/>
          <p:cNvPicPr preferRelativeResize="0"/>
          <p:nvPr/>
        </p:nvPicPr>
        <p:blipFill>
          <a:blip r:embed="rId2">
            <a:alphaModFix/>
          </a:blip>
          <a:stretch>
            <a:fillRect/>
          </a:stretch>
        </p:blipFill>
        <p:spPr>
          <a:xfrm>
            <a:off x="296400" y="6426222"/>
            <a:ext cx="750435" cy="270833"/>
          </a:xfrm>
          <a:prstGeom prst="rect">
            <a:avLst/>
          </a:prstGeom>
          <a:noFill/>
          <a:ln>
            <a:noFill/>
          </a:ln>
        </p:spPr>
      </p:pic>
      <p:sp>
        <p:nvSpPr>
          <p:cNvPr id="223" name="Google Shape;223;p13"/>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spTree>
    <p:extLst>
      <p:ext uri="{BB962C8B-B14F-4D97-AF65-F5344CB8AC3E}">
        <p14:creationId xmlns:p14="http://schemas.microsoft.com/office/powerpoint/2010/main" val="427877678"/>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05a - Heading, subheading, caption and body + half-image + logo and tagline">
  <p:cSld name="1.05a - Heading, subheading, caption and body + half-image + logo and tagline">
    <p:spTree>
      <p:nvGrpSpPr>
        <p:cNvPr id="1" name="Shape 224"/>
        <p:cNvGrpSpPr/>
        <p:nvPr/>
      </p:nvGrpSpPr>
      <p:grpSpPr>
        <a:xfrm>
          <a:off x="0" y="0"/>
          <a:ext cx="0" cy="0"/>
          <a:chOff x="0" y="0"/>
          <a:chExt cx="0" cy="0"/>
        </a:xfrm>
      </p:grpSpPr>
      <p:sp>
        <p:nvSpPr>
          <p:cNvPr id="225" name="Google Shape;225;p14"/>
          <p:cNvSpPr txBox="1">
            <a:spLocks noGrp="1"/>
          </p:cNvSpPr>
          <p:nvPr>
            <p:ph type="body" idx="1"/>
          </p:nvPr>
        </p:nvSpPr>
        <p:spPr>
          <a:xfrm>
            <a:off x="600000" y="2740800"/>
            <a:ext cx="4641600" cy="2524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226" name="Google Shape;226;p14"/>
          <p:cNvSpPr>
            <a:spLocks noGrp="1"/>
          </p:cNvSpPr>
          <p:nvPr>
            <p:ph type="pic" idx="2"/>
          </p:nvPr>
        </p:nvSpPr>
        <p:spPr>
          <a:xfrm>
            <a:off x="5812800" y="13067"/>
            <a:ext cx="6414000" cy="6244800"/>
          </a:xfrm>
          <a:prstGeom prst="rect">
            <a:avLst/>
          </a:prstGeom>
          <a:noFill/>
          <a:ln>
            <a:noFill/>
          </a:ln>
        </p:spPr>
      </p:sp>
      <p:sp>
        <p:nvSpPr>
          <p:cNvPr id="227" name="Google Shape;227;p14"/>
          <p:cNvSpPr txBox="1">
            <a:spLocks noGrp="1"/>
          </p:cNvSpPr>
          <p:nvPr>
            <p:ph type="title"/>
          </p:nvPr>
        </p:nvSpPr>
        <p:spPr>
          <a:xfrm>
            <a:off x="600000" y="329600"/>
            <a:ext cx="47704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228" name="Google Shape;228;p14"/>
          <p:cNvSpPr txBox="1">
            <a:spLocks noGrp="1"/>
          </p:cNvSpPr>
          <p:nvPr>
            <p:ph type="subTitle" idx="3"/>
          </p:nvPr>
        </p:nvSpPr>
        <p:spPr>
          <a:xfrm>
            <a:off x="600000" y="737600"/>
            <a:ext cx="46156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229" name="Google Shape;229;p14"/>
          <p:cNvSpPr txBox="1">
            <a:spLocks noGrp="1"/>
          </p:cNvSpPr>
          <p:nvPr>
            <p:ph type="subTitle" idx="4"/>
          </p:nvPr>
        </p:nvSpPr>
        <p:spPr>
          <a:xfrm>
            <a:off x="600000" y="2400000"/>
            <a:ext cx="4770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9pPr>
          </a:lstStyle>
          <a:p>
            <a:endParaRPr/>
          </a:p>
        </p:txBody>
      </p:sp>
      <p:pic>
        <p:nvPicPr>
          <p:cNvPr id="230" name="Google Shape;230;p14"/>
          <p:cNvPicPr preferRelativeResize="0"/>
          <p:nvPr/>
        </p:nvPicPr>
        <p:blipFill>
          <a:blip r:embed="rId2">
            <a:alphaModFix/>
          </a:blip>
          <a:stretch>
            <a:fillRect/>
          </a:stretch>
        </p:blipFill>
        <p:spPr>
          <a:xfrm>
            <a:off x="296400" y="6426222"/>
            <a:ext cx="750435" cy="270833"/>
          </a:xfrm>
          <a:prstGeom prst="rect">
            <a:avLst/>
          </a:prstGeom>
          <a:noFill/>
          <a:ln>
            <a:noFill/>
          </a:ln>
        </p:spPr>
      </p:pic>
      <p:sp>
        <p:nvSpPr>
          <p:cNvPr id="231" name="Google Shape;231;p14"/>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spTree>
    <p:extLst>
      <p:ext uri="{BB962C8B-B14F-4D97-AF65-F5344CB8AC3E}">
        <p14:creationId xmlns:p14="http://schemas.microsoft.com/office/powerpoint/2010/main" val="1730664602"/>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05b - Heading, subheading, caption and body + half-image + logo and tagline">
  <p:cSld name="1.05b - Heading, subheading, caption and body + half-image + logo and tagline">
    <p:spTree>
      <p:nvGrpSpPr>
        <p:cNvPr id="1" name="Shape 232"/>
        <p:cNvGrpSpPr/>
        <p:nvPr/>
      </p:nvGrpSpPr>
      <p:grpSpPr>
        <a:xfrm>
          <a:off x="0" y="0"/>
          <a:ext cx="0" cy="0"/>
          <a:chOff x="0" y="0"/>
          <a:chExt cx="0" cy="0"/>
        </a:xfrm>
      </p:grpSpPr>
      <p:sp>
        <p:nvSpPr>
          <p:cNvPr id="233" name="Google Shape;233;p15"/>
          <p:cNvSpPr txBox="1">
            <a:spLocks noGrp="1"/>
          </p:cNvSpPr>
          <p:nvPr>
            <p:ph type="body" idx="1"/>
          </p:nvPr>
        </p:nvSpPr>
        <p:spPr>
          <a:xfrm>
            <a:off x="600000" y="2740800"/>
            <a:ext cx="4641600" cy="2524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234" name="Google Shape;234;p15"/>
          <p:cNvSpPr>
            <a:spLocks noGrp="1"/>
          </p:cNvSpPr>
          <p:nvPr>
            <p:ph type="pic" idx="2"/>
          </p:nvPr>
        </p:nvSpPr>
        <p:spPr>
          <a:xfrm>
            <a:off x="5812800" y="13067"/>
            <a:ext cx="6414000" cy="6244800"/>
          </a:xfrm>
          <a:prstGeom prst="rect">
            <a:avLst/>
          </a:prstGeom>
          <a:noFill/>
          <a:ln>
            <a:noFill/>
          </a:ln>
        </p:spPr>
      </p:sp>
      <p:sp>
        <p:nvSpPr>
          <p:cNvPr id="235" name="Google Shape;235;p15"/>
          <p:cNvSpPr txBox="1">
            <a:spLocks noGrp="1"/>
          </p:cNvSpPr>
          <p:nvPr>
            <p:ph type="title"/>
          </p:nvPr>
        </p:nvSpPr>
        <p:spPr>
          <a:xfrm>
            <a:off x="600000" y="329600"/>
            <a:ext cx="47704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236" name="Google Shape;236;p15"/>
          <p:cNvSpPr txBox="1">
            <a:spLocks noGrp="1"/>
          </p:cNvSpPr>
          <p:nvPr>
            <p:ph type="subTitle" idx="3"/>
          </p:nvPr>
        </p:nvSpPr>
        <p:spPr>
          <a:xfrm>
            <a:off x="600000" y="737600"/>
            <a:ext cx="46156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237" name="Google Shape;237;p15"/>
          <p:cNvSpPr txBox="1">
            <a:spLocks noGrp="1"/>
          </p:cNvSpPr>
          <p:nvPr>
            <p:ph type="subTitle" idx="4"/>
          </p:nvPr>
        </p:nvSpPr>
        <p:spPr>
          <a:xfrm>
            <a:off x="600000" y="2400000"/>
            <a:ext cx="4770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9pPr>
          </a:lstStyle>
          <a:p>
            <a:endParaRPr/>
          </a:p>
        </p:txBody>
      </p:sp>
      <p:pic>
        <p:nvPicPr>
          <p:cNvPr id="238" name="Google Shape;238;p15"/>
          <p:cNvPicPr preferRelativeResize="0"/>
          <p:nvPr/>
        </p:nvPicPr>
        <p:blipFill>
          <a:blip r:embed="rId2">
            <a:alphaModFix/>
          </a:blip>
          <a:stretch>
            <a:fillRect/>
          </a:stretch>
        </p:blipFill>
        <p:spPr>
          <a:xfrm>
            <a:off x="296400" y="6426222"/>
            <a:ext cx="750435" cy="270833"/>
          </a:xfrm>
          <a:prstGeom prst="rect">
            <a:avLst/>
          </a:prstGeom>
          <a:noFill/>
          <a:ln>
            <a:noFill/>
          </a:ln>
        </p:spPr>
      </p:pic>
      <p:sp>
        <p:nvSpPr>
          <p:cNvPr id="239" name="Google Shape;239;p15"/>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spTree>
    <p:extLst>
      <p:ext uri="{BB962C8B-B14F-4D97-AF65-F5344CB8AC3E}">
        <p14:creationId xmlns:p14="http://schemas.microsoft.com/office/powerpoint/2010/main" val="4019588722"/>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06a - Heading, subheading, two column with body and callout + logo and tagline">
  <p:cSld name="1.06a - Heading, subheading, two column with body and callout + logo and tagline">
    <p:spTree>
      <p:nvGrpSpPr>
        <p:cNvPr id="1" name="Shape 240"/>
        <p:cNvGrpSpPr/>
        <p:nvPr/>
      </p:nvGrpSpPr>
      <p:grpSpPr>
        <a:xfrm>
          <a:off x="0" y="0"/>
          <a:ext cx="0" cy="0"/>
          <a:chOff x="0" y="0"/>
          <a:chExt cx="0" cy="0"/>
        </a:xfrm>
      </p:grpSpPr>
      <p:sp>
        <p:nvSpPr>
          <p:cNvPr id="241" name="Google Shape;241;p16"/>
          <p:cNvSpPr txBox="1">
            <a:spLocks noGrp="1"/>
          </p:cNvSpPr>
          <p:nvPr>
            <p:ph type="body" idx="1"/>
          </p:nvPr>
        </p:nvSpPr>
        <p:spPr>
          <a:xfrm>
            <a:off x="600000" y="2400000"/>
            <a:ext cx="4641600" cy="2524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242" name="Google Shape;242;p16"/>
          <p:cNvSpPr txBox="1">
            <a:spLocks noGrp="1"/>
          </p:cNvSpPr>
          <p:nvPr>
            <p:ph type="body" idx="2"/>
          </p:nvPr>
        </p:nvSpPr>
        <p:spPr>
          <a:xfrm>
            <a:off x="6052800" y="2740800"/>
            <a:ext cx="5299200" cy="2524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sz="1600"/>
            </a:lvl1pPr>
            <a:lvl2pPr marL="1219170" lvl="1" indent="-406390" rtl="0">
              <a:lnSpc>
                <a:spcPct val="115000"/>
              </a:lnSpc>
              <a:spcBef>
                <a:spcPts val="1067"/>
              </a:spcBef>
              <a:spcAft>
                <a:spcPts val="0"/>
              </a:spcAft>
              <a:buSzPts val="1200"/>
              <a:buChar char="○"/>
              <a:defRPr sz="1600"/>
            </a:lvl2pPr>
            <a:lvl3pPr marL="1828754" lvl="2" indent="-406390" rtl="0">
              <a:lnSpc>
                <a:spcPct val="115000"/>
              </a:lnSpc>
              <a:spcBef>
                <a:spcPts val="1067"/>
              </a:spcBef>
              <a:spcAft>
                <a:spcPts val="0"/>
              </a:spcAft>
              <a:buSzPts val="1200"/>
              <a:buChar char="■"/>
              <a:defRPr sz="1600"/>
            </a:lvl3pPr>
            <a:lvl4pPr marL="2438339" lvl="3" indent="-406390" rtl="0">
              <a:lnSpc>
                <a:spcPct val="115000"/>
              </a:lnSpc>
              <a:spcBef>
                <a:spcPts val="1067"/>
              </a:spcBef>
              <a:spcAft>
                <a:spcPts val="0"/>
              </a:spcAft>
              <a:buSzPts val="1200"/>
              <a:buChar char="●"/>
              <a:defRPr sz="1600"/>
            </a:lvl4pPr>
            <a:lvl5pPr marL="3047924" lvl="4" indent="-406390" rtl="0">
              <a:lnSpc>
                <a:spcPct val="115000"/>
              </a:lnSpc>
              <a:spcBef>
                <a:spcPts val="1067"/>
              </a:spcBef>
              <a:spcAft>
                <a:spcPts val="0"/>
              </a:spcAft>
              <a:buSzPts val="1200"/>
              <a:buChar char="○"/>
              <a:defRPr sz="1600"/>
            </a:lvl5pPr>
            <a:lvl6pPr marL="3657509" lvl="5" indent="-406390" rtl="0">
              <a:lnSpc>
                <a:spcPct val="115000"/>
              </a:lnSpc>
              <a:spcBef>
                <a:spcPts val="1067"/>
              </a:spcBef>
              <a:spcAft>
                <a:spcPts val="0"/>
              </a:spcAft>
              <a:buSzPts val="1200"/>
              <a:buChar char="■"/>
              <a:defRPr sz="1600"/>
            </a:lvl6pPr>
            <a:lvl7pPr marL="4267093" lvl="6" indent="-406390" rtl="0">
              <a:lnSpc>
                <a:spcPct val="115000"/>
              </a:lnSpc>
              <a:spcBef>
                <a:spcPts val="1067"/>
              </a:spcBef>
              <a:spcAft>
                <a:spcPts val="0"/>
              </a:spcAft>
              <a:buSzPts val="1200"/>
              <a:buChar char="●"/>
              <a:defRPr sz="1600"/>
            </a:lvl7pPr>
            <a:lvl8pPr marL="4876678" lvl="7" indent="-406390" rtl="0">
              <a:lnSpc>
                <a:spcPct val="115000"/>
              </a:lnSpc>
              <a:spcBef>
                <a:spcPts val="1067"/>
              </a:spcBef>
              <a:spcAft>
                <a:spcPts val="0"/>
              </a:spcAft>
              <a:buSzPts val="1200"/>
              <a:buChar char="○"/>
              <a:defRPr sz="1600"/>
            </a:lvl8pPr>
            <a:lvl9pPr marL="5486263" lvl="8" indent="-406390" rtl="0">
              <a:lnSpc>
                <a:spcPct val="115000"/>
              </a:lnSpc>
              <a:spcBef>
                <a:spcPts val="1067"/>
              </a:spcBef>
              <a:spcAft>
                <a:spcPts val="1067"/>
              </a:spcAft>
              <a:buSzPts val="1200"/>
              <a:buChar char="■"/>
              <a:defRPr sz="1600"/>
            </a:lvl9pPr>
          </a:lstStyle>
          <a:p>
            <a:endParaRPr/>
          </a:p>
        </p:txBody>
      </p:sp>
      <p:sp>
        <p:nvSpPr>
          <p:cNvPr id="243" name="Google Shape;243;p16"/>
          <p:cNvSpPr txBox="1">
            <a:spLocks noGrp="1"/>
          </p:cNvSpPr>
          <p:nvPr>
            <p:ph type="subTitle" idx="3"/>
          </p:nvPr>
        </p:nvSpPr>
        <p:spPr>
          <a:xfrm>
            <a:off x="6052800" y="2400000"/>
            <a:ext cx="52992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9pPr>
          </a:lstStyle>
          <a:p>
            <a:endParaRPr/>
          </a:p>
        </p:txBody>
      </p:sp>
      <p:sp>
        <p:nvSpPr>
          <p:cNvPr id="244" name="Google Shape;244;p16"/>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pic>
        <p:nvPicPr>
          <p:cNvPr id="245" name="Google Shape;245;p16"/>
          <p:cNvPicPr preferRelativeResize="0"/>
          <p:nvPr/>
        </p:nvPicPr>
        <p:blipFill>
          <a:blip r:embed="rId2">
            <a:alphaModFix/>
          </a:blip>
          <a:stretch>
            <a:fillRect/>
          </a:stretch>
        </p:blipFill>
        <p:spPr>
          <a:xfrm>
            <a:off x="11145149" y="329589"/>
            <a:ext cx="750435" cy="270833"/>
          </a:xfrm>
          <a:prstGeom prst="rect">
            <a:avLst/>
          </a:prstGeom>
          <a:noFill/>
          <a:ln>
            <a:noFill/>
          </a:ln>
        </p:spPr>
      </p:pic>
      <p:sp>
        <p:nvSpPr>
          <p:cNvPr id="246" name="Google Shape;246;p16"/>
          <p:cNvSpPr txBox="1">
            <a:spLocks noGrp="1"/>
          </p:cNvSpPr>
          <p:nvPr>
            <p:ph type="title"/>
          </p:nvPr>
        </p:nvSpPr>
        <p:spPr>
          <a:xfrm>
            <a:off x="600000" y="329600"/>
            <a:ext cx="9898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247" name="Google Shape;247;p16"/>
          <p:cNvSpPr txBox="1">
            <a:spLocks noGrp="1"/>
          </p:cNvSpPr>
          <p:nvPr>
            <p:ph type="subTitle" idx="4"/>
          </p:nvPr>
        </p:nvSpPr>
        <p:spPr>
          <a:xfrm>
            <a:off x="600000" y="737600"/>
            <a:ext cx="95772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1083504393"/>
      </p:ext>
    </p:extLst>
  </p:cSld>
  <p:clrMapOvr>
    <a:masterClrMapping/>
  </p:clrMapOvr>
  <p:extLst>
    <p:ext uri="{DCECCB84-F9BA-43D5-87BE-67443E8EF086}">
      <p15:sldGuideLst xmlns:p15="http://schemas.microsoft.com/office/powerpoint/2012/main">
        <p15:guide id="1" orient="horz" pos="771">
          <p15:clr>
            <a:srgbClr val="E46962"/>
          </p15:clr>
        </p15:guide>
        <p15:guide id="2" pos="2860">
          <p15:clr>
            <a:srgbClr val="E46962"/>
          </p15:clr>
        </p15:guide>
        <p15:guide id="3" pos="5363">
          <p15:clr>
            <a:srgbClr val="E46962"/>
          </p15:clr>
        </p15:guide>
        <p15:guide id="4" orient="horz" pos="2835">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07a - Heading, subheading, three columns with callouts + logo and tagline">
  <p:cSld name="1.07a - Heading, subheading, three columns with callouts + logo and tagline">
    <p:spTree>
      <p:nvGrpSpPr>
        <p:cNvPr id="1" name="Shape 256"/>
        <p:cNvGrpSpPr/>
        <p:nvPr/>
      </p:nvGrpSpPr>
      <p:grpSpPr>
        <a:xfrm>
          <a:off x="0" y="0"/>
          <a:ext cx="0" cy="0"/>
          <a:chOff x="0" y="0"/>
          <a:chExt cx="0" cy="0"/>
        </a:xfrm>
      </p:grpSpPr>
      <p:sp>
        <p:nvSpPr>
          <p:cNvPr id="257" name="Google Shape;257;p18"/>
          <p:cNvSpPr txBox="1">
            <a:spLocks noGrp="1"/>
          </p:cNvSpPr>
          <p:nvPr>
            <p:ph type="body" idx="1"/>
          </p:nvPr>
        </p:nvSpPr>
        <p:spPr>
          <a:xfrm>
            <a:off x="8433600" y="2976000"/>
            <a:ext cx="2918400" cy="23760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258" name="Google Shape;258;p18"/>
          <p:cNvSpPr txBox="1">
            <a:spLocks noGrp="1"/>
          </p:cNvSpPr>
          <p:nvPr>
            <p:ph type="body" idx="2"/>
          </p:nvPr>
        </p:nvSpPr>
        <p:spPr>
          <a:xfrm>
            <a:off x="840000" y="2974633"/>
            <a:ext cx="2918400" cy="23772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259" name="Google Shape;259;p18"/>
          <p:cNvSpPr txBox="1">
            <a:spLocks noGrp="1"/>
          </p:cNvSpPr>
          <p:nvPr>
            <p:ph type="body" idx="3"/>
          </p:nvPr>
        </p:nvSpPr>
        <p:spPr>
          <a:xfrm>
            <a:off x="4639423" y="2976000"/>
            <a:ext cx="2918400" cy="23760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260" name="Google Shape;260;p18"/>
          <p:cNvSpPr txBox="1">
            <a:spLocks noGrp="1"/>
          </p:cNvSpPr>
          <p:nvPr>
            <p:ph type="subTitle" idx="4"/>
          </p:nvPr>
        </p:nvSpPr>
        <p:spPr>
          <a:xfrm>
            <a:off x="840000" y="2640000"/>
            <a:ext cx="33420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261" name="Google Shape;261;p18"/>
          <p:cNvSpPr txBox="1">
            <a:spLocks noGrp="1"/>
          </p:cNvSpPr>
          <p:nvPr>
            <p:ph type="subTitle" idx="5"/>
          </p:nvPr>
        </p:nvSpPr>
        <p:spPr>
          <a:xfrm>
            <a:off x="4641600" y="2640000"/>
            <a:ext cx="33540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262" name="Google Shape;262;p18"/>
          <p:cNvSpPr txBox="1">
            <a:spLocks noGrp="1"/>
          </p:cNvSpPr>
          <p:nvPr>
            <p:ph type="subTitle" idx="6"/>
          </p:nvPr>
        </p:nvSpPr>
        <p:spPr>
          <a:xfrm>
            <a:off x="8433600" y="2640000"/>
            <a:ext cx="32308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263" name="Google Shape;263;p18"/>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pic>
        <p:nvPicPr>
          <p:cNvPr id="264" name="Google Shape;264;p18"/>
          <p:cNvPicPr preferRelativeResize="0"/>
          <p:nvPr/>
        </p:nvPicPr>
        <p:blipFill>
          <a:blip r:embed="rId2">
            <a:alphaModFix/>
          </a:blip>
          <a:stretch>
            <a:fillRect/>
          </a:stretch>
        </p:blipFill>
        <p:spPr>
          <a:xfrm>
            <a:off x="11145149" y="329589"/>
            <a:ext cx="750435" cy="270833"/>
          </a:xfrm>
          <a:prstGeom prst="rect">
            <a:avLst/>
          </a:prstGeom>
          <a:noFill/>
          <a:ln>
            <a:noFill/>
          </a:ln>
        </p:spPr>
      </p:pic>
      <p:sp>
        <p:nvSpPr>
          <p:cNvPr id="265" name="Google Shape;265;p18"/>
          <p:cNvSpPr txBox="1">
            <a:spLocks noGrp="1"/>
          </p:cNvSpPr>
          <p:nvPr>
            <p:ph type="title"/>
          </p:nvPr>
        </p:nvSpPr>
        <p:spPr>
          <a:xfrm>
            <a:off x="600000" y="329600"/>
            <a:ext cx="9898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266" name="Google Shape;266;p18"/>
          <p:cNvSpPr txBox="1">
            <a:spLocks noGrp="1"/>
          </p:cNvSpPr>
          <p:nvPr>
            <p:ph type="subTitle" idx="7"/>
          </p:nvPr>
        </p:nvSpPr>
        <p:spPr>
          <a:xfrm>
            <a:off x="600000" y="737600"/>
            <a:ext cx="95772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2928822159"/>
      </p:ext>
    </p:extLst>
  </p:cSld>
  <p:clrMapOvr>
    <a:masterClrMapping/>
  </p:clrMapOvr>
  <p:extLst>
    <p:ext uri="{DCECCB84-F9BA-43D5-87BE-67443E8EF086}">
      <p15:sldGuideLst xmlns:p15="http://schemas.microsoft.com/office/powerpoint/2012/main">
        <p15:guide id="1" orient="horz" pos="771">
          <p15:clr>
            <a:srgbClr val="E46962"/>
          </p15:clr>
        </p15:guide>
        <p15:guide id="2" pos="397">
          <p15:clr>
            <a:srgbClr val="E46962"/>
          </p15:clr>
        </p15:guide>
        <p15:guide id="3" pos="1776">
          <p15:clr>
            <a:srgbClr val="E46962"/>
          </p15:clr>
        </p15:guide>
        <p15:guide id="4" orient="horz" pos="2529">
          <p15:clr>
            <a:srgbClr val="E46962"/>
          </p15:clr>
        </p15:guide>
        <p15:guide id="5" pos="2191">
          <p15:clr>
            <a:srgbClr val="E46962"/>
          </p15:clr>
        </p15:guide>
        <p15:guide id="6" pos="3572">
          <p15:clr>
            <a:srgbClr val="E46962"/>
          </p15:clr>
        </p15:guide>
        <p15:guide id="7" pos="3984">
          <p15:clr>
            <a:srgbClr val="E46962"/>
          </p15:clr>
        </p15:guide>
        <p15:guide id="8" pos="5363">
          <p15:clr>
            <a:srgbClr val="E46962"/>
          </p15:clr>
        </p15:guide>
        <p15:guide id="9" orient="horz" pos="1247">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7b - Heading (2 rows), subheading, three columns with callouts + logo and tagline">
  <p:cSld name="1.7b - Heading (2 rows), subheading, three columns with callouts + logo and tagline">
    <p:spTree>
      <p:nvGrpSpPr>
        <p:cNvPr id="1" name="Shape 267"/>
        <p:cNvGrpSpPr/>
        <p:nvPr/>
      </p:nvGrpSpPr>
      <p:grpSpPr>
        <a:xfrm>
          <a:off x="0" y="0"/>
          <a:ext cx="0" cy="0"/>
          <a:chOff x="0" y="0"/>
          <a:chExt cx="0" cy="0"/>
        </a:xfrm>
      </p:grpSpPr>
      <p:sp>
        <p:nvSpPr>
          <p:cNvPr id="268" name="Google Shape;268;p19"/>
          <p:cNvSpPr txBox="1">
            <a:spLocks noGrp="1"/>
          </p:cNvSpPr>
          <p:nvPr>
            <p:ph type="subTitle" idx="1"/>
          </p:nvPr>
        </p:nvSpPr>
        <p:spPr>
          <a:xfrm>
            <a:off x="840000" y="2640000"/>
            <a:ext cx="33420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269" name="Google Shape;269;p19"/>
          <p:cNvSpPr txBox="1">
            <a:spLocks noGrp="1"/>
          </p:cNvSpPr>
          <p:nvPr>
            <p:ph type="subTitle" idx="2"/>
          </p:nvPr>
        </p:nvSpPr>
        <p:spPr>
          <a:xfrm>
            <a:off x="4641600" y="2640000"/>
            <a:ext cx="33540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270" name="Google Shape;270;p19"/>
          <p:cNvSpPr txBox="1">
            <a:spLocks noGrp="1"/>
          </p:cNvSpPr>
          <p:nvPr>
            <p:ph type="subTitle" idx="3"/>
          </p:nvPr>
        </p:nvSpPr>
        <p:spPr>
          <a:xfrm>
            <a:off x="8433600" y="2640000"/>
            <a:ext cx="32308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271" name="Google Shape;271;p19"/>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pic>
        <p:nvPicPr>
          <p:cNvPr id="272" name="Google Shape;272;p19"/>
          <p:cNvPicPr preferRelativeResize="0"/>
          <p:nvPr/>
        </p:nvPicPr>
        <p:blipFill>
          <a:blip r:embed="rId2">
            <a:alphaModFix/>
          </a:blip>
          <a:stretch>
            <a:fillRect/>
          </a:stretch>
        </p:blipFill>
        <p:spPr>
          <a:xfrm>
            <a:off x="11145149" y="329589"/>
            <a:ext cx="750435" cy="270833"/>
          </a:xfrm>
          <a:prstGeom prst="rect">
            <a:avLst/>
          </a:prstGeom>
          <a:noFill/>
          <a:ln>
            <a:noFill/>
          </a:ln>
        </p:spPr>
      </p:pic>
      <p:sp>
        <p:nvSpPr>
          <p:cNvPr id="273" name="Google Shape;273;p19"/>
          <p:cNvSpPr txBox="1">
            <a:spLocks noGrp="1"/>
          </p:cNvSpPr>
          <p:nvPr>
            <p:ph type="title"/>
          </p:nvPr>
        </p:nvSpPr>
        <p:spPr>
          <a:xfrm>
            <a:off x="600000" y="329600"/>
            <a:ext cx="9898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274" name="Google Shape;274;p19"/>
          <p:cNvSpPr txBox="1">
            <a:spLocks noGrp="1"/>
          </p:cNvSpPr>
          <p:nvPr>
            <p:ph type="subTitle" idx="4"/>
          </p:nvPr>
        </p:nvSpPr>
        <p:spPr>
          <a:xfrm>
            <a:off x="600000" y="737600"/>
            <a:ext cx="95772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275" name="Google Shape;275;p19"/>
          <p:cNvSpPr txBox="1">
            <a:spLocks noGrp="1"/>
          </p:cNvSpPr>
          <p:nvPr>
            <p:ph type="body" idx="5"/>
          </p:nvPr>
        </p:nvSpPr>
        <p:spPr>
          <a:xfrm>
            <a:off x="8433600" y="2976000"/>
            <a:ext cx="2918400" cy="23760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276" name="Google Shape;276;p19"/>
          <p:cNvSpPr txBox="1">
            <a:spLocks noGrp="1"/>
          </p:cNvSpPr>
          <p:nvPr>
            <p:ph type="body" idx="6"/>
          </p:nvPr>
        </p:nvSpPr>
        <p:spPr>
          <a:xfrm>
            <a:off x="840000" y="2974633"/>
            <a:ext cx="2918400" cy="23772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277" name="Google Shape;277;p19"/>
          <p:cNvSpPr txBox="1">
            <a:spLocks noGrp="1"/>
          </p:cNvSpPr>
          <p:nvPr>
            <p:ph type="body" idx="7"/>
          </p:nvPr>
        </p:nvSpPr>
        <p:spPr>
          <a:xfrm>
            <a:off x="4639423" y="2976000"/>
            <a:ext cx="2918400" cy="23760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Tree>
    <p:extLst>
      <p:ext uri="{BB962C8B-B14F-4D97-AF65-F5344CB8AC3E}">
        <p14:creationId xmlns:p14="http://schemas.microsoft.com/office/powerpoint/2010/main" val="552796530"/>
      </p:ext>
    </p:extLst>
  </p:cSld>
  <p:clrMapOvr>
    <a:masterClrMapping/>
  </p:clrMapOvr>
  <p:extLst>
    <p:ext uri="{DCECCB84-F9BA-43D5-87BE-67443E8EF086}">
      <p15:sldGuideLst xmlns:p15="http://schemas.microsoft.com/office/powerpoint/2012/main">
        <p15:guide id="1" orient="horz" pos="771">
          <p15:clr>
            <a:srgbClr val="E46962"/>
          </p15:clr>
        </p15:guide>
        <p15:guide id="2" pos="397">
          <p15:clr>
            <a:srgbClr val="E46962"/>
          </p15:clr>
        </p15:guide>
        <p15:guide id="3" pos="1776">
          <p15:clr>
            <a:srgbClr val="E46962"/>
          </p15:clr>
        </p15:guide>
        <p15:guide id="4" orient="horz" pos="2529">
          <p15:clr>
            <a:srgbClr val="E46962"/>
          </p15:clr>
        </p15:guide>
        <p15:guide id="5" pos="2191">
          <p15:clr>
            <a:srgbClr val="E46962"/>
          </p15:clr>
        </p15:guide>
        <p15:guide id="6" pos="3572">
          <p15:clr>
            <a:srgbClr val="E46962"/>
          </p15:clr>
        </p15:guide>
        <p15:guide id="7" pos="3984">
          <p15:clr>
            <a:srgbClr val="E46962"/>
          </p15:clr>
        </p15:guide>
        <p15:guide id="8" pos="5363">
          <p15:clr>
            <a:srgbClr val="E46962"/>
          </p15:clr>
        </p15:guide>
        <p15:guide id="9" orient="horz" pos="1247">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08a - Heading, subheading, three columns with images and body + logo and tagline">
  <p:cSld name="1.08a - Heading, subheading, three columns with images and body + logo and tagline">
    <p:spTree>
      <p:nvGrpSpPr>
        <p:cNvPr id="1" name="Shape 278"/>
        <p:cNvGrpSpPr/>
        <p:nvPr/>
      </p:nvGrpSpPr>
      <p:grpSpPr>
        <a:xfrm>
          <a:off x="0" y="0"/>
          <a:ext cx="0" cy="0"/>
          <a:chOff x="0" y="0"/>
          <a:chExt cx="0" cy="0"/>
        </a:xfrm>
      </p:grpSpPr>
      <p:sp>
        <p:nvSpPr>
          <p:cNvPr id="279" name="Google Shape;279;p20"/>
          <p:cNvSpPr txBox="1">
            <a:spLocks noGrp="1"/>
          </p:cNvSpPr>
          <p:nvPr>
            <p:ph type="body" idx="1"/>
          </p:nvPr>
        </p:nvSpPr>
        <p:spPr>
          <a:xfrm>
            <a:off x="8313600" y="3602800"/>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280" name="Google Shape;280;p20"/>
          <p:cNvSpPr txBox="1">
            <a:spLocks noGrp="1"/>
          </p:cNvSpPr>
          <p:nvPr>
            <p:ph type="body" idx="2"/>
          </p:nvPr>
        </p:nvSpPr>
        <p:spPr>
          <a:xfrm>
            <a:off x="600000" y="3604733"/>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281" name="Google Shape;281;p20"/>
          <p:cNvSpPr txBox="1">
            <a:spLocks noGrp="1"/>
          </p:cNvSpPr>
          <p:nvPr>
            <p:ph type="body" idx="3"/>
          </p:nvPr>
        </p:nvSpPr>
        <p:spPr>
          <a:xfrm>
            <a:off x="4456800" y="3604800"/>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282" name="Google Shape;282;p20"/>
          <p:cNvSpPr>
            <a:spLocks noGrp="1"/>
          </p:cNvSpPr>
          <p:nvPr>
            <p:ph type="pic" idx="4"/>
          </p:nvPr>
        </p:nvSpPr>
        <p:spPr>
          <a:xfrm>
            <a:off x="600000" y="1553200"/>
            <a:ext cx="3278400" cy="2026800"/>
          </a:xfrm>
          <a:prstGeom prst="roundRect">
            <a:avLst>
              <a:gd name="adj" fmla="val 4860"/>
            </a:avLst>
          </a:prstGeom>
          <a:noFill/>
          <a:ln>
            <a:noFill/>
          </a:ln>
        </p:spPr>
      </p:sp>
      <p:sp>
        <p:nvSpPr>
          <p:cNvPr id="283" name="Google Shape;283;p20"/>
          <p:cNvSpPr>
            <a:spLocks noGrp="1"/>
          </p:cNvSpPr>
          <p:nvPr>
            <p:ph type="pic" idx="5"/>
          </p:nvPr>
        </p:nvSpPr>
        <p:spPr>
          <a:xfrm>
            <a:off x="4456800" y="1553200"/>
            <a:ext cx="3278400" cy="2026800"/>
          </a:xfrm>
          <a:prstGeom prst="roundRect">
            <a:avLst>
              <a:gd name="adj" fmla="val 4860"/>
            </a:avLst>
          </a:prstGeom>
          <a:noFill/>
          <a:ln>
            <a:noFill/>
          </a:ln>
        </p:spPr>
      </p:sp>
      <p:sp>
        <p:nvSpPr>
          <p:cNvPr id="284" name="Google Shape;284;p20"/>
          <p:cNvSpPr>
            <a:spLocks noGrp="1"/>
          </p:cNvSpPr>
          <p:nvPr>
            <p:ph type="pic" idx="6"/>
          </p:nvPr>
        </p:nvSpPr>
        <p:spPr>
          <a:xfrm>
            <a:off x="8313600" y="1553200"/>
            <a:ext cx="3278400" cy="2026800"/>
          </a:xfrm>
          <a:prstGeom prst="roundRect">
            <a:avLst>
              <a:gd name="adj" fmla="val 4860"/>
            </a:avLst>
          </a:prstGeom>
          <a:noFill/>
          <a:ln>
            <a:noFill/>
          </a:ln>
        </p:spPr>
      </p:sp>
      <p:sp>
        <p:nvSpPr>
          <p:cNvPr id="285" name="Google Shape;285;p20"/>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pic>
        <p:nvPicPr>
          <p:cNvPr id="286" name="Google Shape;286;p20"/>
          <p:cNvPicPr preferRelativeResize="0"/>
          <p:nvPr/>
        </p:nvPicPr>
        <p:blipFill>
          <a:blip r:embed="rId2">
            <a:alphaModFix/>
          </a:blip>
          <a:stretch>
            <a:fillRect/>
          </a:stretch>
        </p:blipFill>
        <p:spPr>
          <a:xfrm>
            <a:off x="11145149" y="329589"/>
            <a:ext cx="750435" cy="270833"/>
          </a:xfrm>
          <a:prstGeom prst="rect">
            <a:avLst/>
          </a:prstGeom>
          <a:noFill/>
          <a:ln>
            <a:noFill/>
          </a:ln>
        </p:spPr>
      </p:pic>
      <p:sp>
        <p:nvSpPr>
          <p:cNvPr id="287" name="Google Shape;287;p20"/>
          <p:cNvSpPr txBox="1">
            <a:spLocks noGrp="1"/>
          </p:cNvSpPr>
          <p:nvPr>
            <p:ph type="title"/>
          </p:nvPr>
        </p:nvSpPr>
        <p:spPr>
          <a:xfrm>
            <a:off x="600000" y="329600"/>
            <a:ext cx="9898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288" name="Google Shape;288;p20"/>
          <p:cNvSpPr txBox="1">
            <a:spLocks noGrp="1"/>
          </p:cNvSpPr>
          <p:nvPr>
            <p:ph type="subTitle" idx="7"/>
          </p:nvPr>
        </p:nvSpPr>
        <p:spPr>
          <a:xfrm>
            <a:off x="600000" y="737600"/>
            <a:ext cx="95772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1938142666"/>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08b - Heading (2 rows), subheading, three columns with images and body + logo and tagline">
  <p:cSld name="1.08b - Heading (2 rows), subheading, three columns with images and body + logo and tagline">
    <p:spTree>
      <p:nvGrpSpPr>
        <p:cNvPr id="1" name="Shape 289"/>
        <p:cNvGrpSpPr/>
        <p:nvPr/>
      </p:nvGrpSpPr>
      <p:grpSpPr>
        <a:xfrm>
          <a:off x="0" y="0"/>
          <a:ext cx="0" cy="0"/>
          <a:chOff x="0" y="0"/>
          <a:chExt cx="0" cy="0"/>
        </a:xfrm>
      </p:grpSpPr>
      <p:sp>
        <p:nvSpPr>
          <p:cNvPr id="290" name="Google Shape;290;p21"/>
          <p:cNvSpPr>
            <a:spLocks noGrp="1"/>
          </p:cNvSpPr>
          <p:nvPr>
            <p:ph type="pic" idx="2"/>
          </p:nvPr>
        </p:nvSpPr>
        <p:spPr>
          <a:xfrm>
            <a:off x="600000" y="1553200"/>
            <a:ext cx="3278400" cy="2026800"/>
          </a:xfrm>
          <a:prstGeom prst="roundRect">
            <a:avLst>
              <a:gd name="adj" fmla="val 4860"/>
            </a:avLst>
          </a:prstGeom>
          <a:noFill/>
          <a:ln>
            <a:noFill/>
          </a:ln>
        </p:spPr>
      </p:sp>
      <p:sp>
        <p:nvSpPr>
          <p:cNvPr id="291" name="Google Shape;291;p21"/>
          <p:cNvSpPr>
            <a:spLocks noGrp="1"/>
          </p:cNvSpPr>
          <p:nvPr>
            <p:ph type="pic" idx="3"/>
          </p:nvPr>
        </p:nvSpPr>
        <p:spPr>
          <a:xfrm>
            <a:off x="4456800" y="1553200"/>
            <a:ext cx="3278400" cy="2026800"/>
          </a:xfrm>
          <a:prstGeom prst="roundRect">
            <a:avLst>
              <a:gd name="adj" fmla="val 4860"/>
            </a:avLst>
          </a:prstGeom>
          <a:noFill/>
          <a:ln>
            <a:noFill/>
          </a:ln>
        </p:spPr>
      </p:sp>
      <p:sp>
        <p:nvSpPr>
          <p:cNvPr id="292" name="Google Shape;292;p21"/>
          <p:cNvSpPr>
            <a:spLocks noGrp="1"/>
          </p:cNvSpPr>
          <p:nvPr>
            <p:ph type="pic" idx="4"/>
          </p:nvPr>
        </p:nvSpPr>
        <p:spPr>
          <a:xfrm>
            <a:off x="8313600" y="1553200"/>
            <a:ext cx="3278400" cy="2026800"/>
          </a:xfrm>
          <a:prstGeom prst="roundRect">
            <a:avLst>
              <a:gd name="adj" fmla="val 4860"/>
            </a:avLst>
          </a:prstGeom>
          <a:noFill/>
          <a:ln>
            <a:noFill/>
          </a:ln>
        </p:spPr>
      </p:sp>
      <p:sp>
        <p:nvSpPr>
          <p:cNvPr id="293" name="Google Shape;293;p21"/>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pic>
        <p:nvPicPr>
          <p:cNvPr id="294" name="Google Shape;294;p21"/>
          <p:cNvPicPr preferRelativeResize="0"/>
          <p:nvPr/>
        </p:nvPicPr>
        <p:blipFill>
          <a:blip r:embed="rId2">
            <a:alphaModFix/>
          </a:blip>
          <a:stretch>
            <a:fillRect/>
          </a:stretch>
        </p:blipFill>
        <p:spPr>
          <a:xfrm>
            <a:off x="11145149" y="329589"/>
            <a:ext cx="750435" cy="270833"/>
          </a:xfrm>
          <a:prstGeom prst="rect">
            <a:avLst/>
          </a:prstGeom>
          <a:noFill/>
          <a:ln>
            <a:noFill/>
          </a:ln>
        </p:spPr>
      </p:pic>
      <p:sp>
        <p:nvSpPr>
          <p:cNvPr id="295" name="Google Shape;295;p21"/>
          <p:cNvSpPr txBox="1">
            <a:spLocks noGrp="1"/>
          </p:cNvSpPr>
          <p:nvPr>
            <p:ph type="title"/>
          </p:nvPr>
        </p:nvSpPr>
        <p:spPr>
          <a:xfrm>
            <a:off x="600000" y="329600"/>
            <a:ext cx="9898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296" name="Google Shape;296;p21"/>
          <p:cNvSpPr txBox="1">
            <a:spLocks noGrp="1"/>
          </p:cNvSpPr>
          <p:nvPr>
            <p:ph type="subTitle" idx="1"/>
          </p:nvPr>
        </p:nvSpPr>
        <p:spPr>
          <a:xfrm>
            <a:off x="600000" y="737600"/>
            <a:ext cx="95772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297" name="Google Shape;297;p21"/>
          <p:cNvSpPr txBox="1">
            <a:spLocks noGrp="1"/>
          </p:cNvSpPr>
          <p:nvPr>
            <p:ph type="body" idx="5"/>
          </p:nvPr>
        </p:nvSpPr>
        <p:spPr>
          <a:xfrm>
            <a:off x="8313600" y="3602800"/>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298" name="Google Shape;298;p21"/>
          <p:cNvSpPr txBox="1">
            <a:spLocks noGrp="1"/>
          </p:cNvSpPr>
          <p:nvPr>
            <p:ph type="body" idx="6"/>
          </p:nvPr>
        </p:nvSpPr>
        <p:spPr>
          <a:xfrm>
            <a:off x="600000" y="3604733"/>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299" name="Google Shape;299;p21"/>
          <p:cNvSpPr txBox="1">
            <a:spLocks noGrp="1"/>
          </p:cNvSpPr>
          <p:nvPr>
            <p:ph type="body" idx="7"/>
          </p:nvPr>
        </p:nvSpPr>
        <p:spPr>
          <a:xfrm>
            <a:off x="4456800" y="3604800"/>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Tree>
    <p:extLst>
      <p:ext uri="{BB962C8B-B14F-4D97-AF65-F5344CB8AC3E}">
        <p14:creationId xmlns:p14="http://schemas.microsoft.com/office/powerpoint/2010/main" val="1830976546"/>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773CB-85A9-5D18-1840-601EF31B42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2D71025-9079-DB38-4FBB-8F91C5A256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56A197-213C-E669-154C-AE20254C6E5B}"/>
              </a:ext>
            </a:extLst>
          </p:cNvPr>
          <p:cNvSpPr>
            <a:spLocks noGrp="1"/>
          </p:cNvSpPr>
          <p:nvPr>
            <p:ph type="dt" sz="half" idx="10"/>
          </p:nvPr>
        </p:nvSpPr>
        <p:spPr/>
        <p:txBody>
          <a:bodyPr/>
          <a:lstStyle/>
          <a:p>
            <a:fld id="{C494D8EB-1AA0-4C94-BE8F-2A823C27C143}" type="datetimeFigureOut">
              <a:rPr lang="en-AU" smtClean="0"/>
              <a:t>14/02/2024</a:t>
            </a:fld>
            <a:endParaRPr lang="en-AU"/>
          </a:p>
        </p:txBody>
      </p:sp>
      <p:sp>
        <p:nvSpPr>
          <p:cNvPr id="5" name="Footer Placeholder 4">
            <a:extLst>
              <a:ext uri="{FF2B5EF4-FFF2-40B4-BE49-F238E27FC236}">
                <a16:creationId xmlns:a16="http://schemas.microsoft.com/office/drawing/2014/main" id="{8E2A829C-8E27-FF99-10E6-3D3DF845FD4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2CE1D88-D159-A05D-5220-EF3EE7E50E59}"/>
              </a:ext>
            </a:extLst>
          </p:cNvPr>
          <p:cNvSpPr>
            <a:spLocks noGrp="1"/>
          </p:cNvSpPr>
          <p:nvPr>
            <p:ph type="sldNum" sz="quarter" idx="12"/>
          </p:nvPr>
        </p:nvSpPr>
        <p:spPr/>
        <p:txBody>
          <a:bodyPr/>
          <a:lstStyle/>
          <a:p>
            <a:fld id="{65F43DF5-9613-48DE-B835-9E3E0F2C5316}" type="slidenum">
              <a:rPr lang="en-AU" smtClean="0"/>
              <a:t>‹#›</a:t>
            </a:fld>
            <a:endParaRPr lang="en-AU"/>
          </a:p>
        </p:txBody>
      </p:sp>
    </p:spTree>
    <p:extLst>
      <p:ext uri="{BB962C8B-B14F-4D97-AF65-F5344CB8AC3E}">
        <p14:creationId xmlns:p14="http://schemas.microsoft.com/office/powerpoint/2010/main" val="35630473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09a - Heading (2 rows), subheading, three columns with captions, images and body + logo and tagline">
  <p:cSld name="1.09a - Heading (2 rows), subheading, three columns with captions, images and body + logo and tagline">
    <p:spTree>
      <p:nvGrpSpPr>
        <p:cNvPr id="1" name="Shape 300"/>
        <p:cNvGrpSpPr/>
        <p:nvPr/>
      </p:nvGrpSpPr>
      <p:grpSpPr>
        <a:xfrm>
          <a:off x="0" y="0"/>
          <a:ext cx="0" cy="0"/>
          <a:chOff x="0" y="0"/>
          <a:chExt cx="0" cy="0"/>
        </a:xfrm>
      </p:grpSpPr>
      <p:sp>
        <p:nvSpPr>
          <p:cNvPr id="301" name="Google Shape;301;p22"/>
          <p:cNvSpPr>
            <a:spLocks noGrp="1"/>
          </p:cNvSpPr>
          <p:nvPr>
            <p:ph type="pic" idx="2"/>
          </p:nvPr>
        </p:nvSpPr>
        <p:spPr>
          <a:xfrm>
            <a:off x="600000" y="1555200"/>
            <a:ext cx="3278400" cy="2026800"/>
          </a:xfrm>
          <a:prstGeom prst="roundRect">
            <a:avLst>
              <a:gd name="adj" fmla="val 4860"/>
            </a:avLst>
          </a:prstGeom>
          <a:noFill/>
          <a:ln>
            <a:noFill/>
          </a:ln>
        </p:spPr>
      </p:sp>
      <p:sp>
        <p:nvSpPr>
          <p:cNvPr id="302" name="Google Shape;302;p22"/>
          <p:cNvSpPr>
            <a:spLocks noGrp="1"/>
          </p:cNvSpPr>
          <p:nvPr>
            <p:ph type="pic" idx="3"/>
          </p:nvPr>
        </p:nvSpPr>
        <p:spPr>
          <a:xfrm>
            <a:off x="4456800" y="1555200"/>
            <a:ext cx="3278400" cy="2026800"/>
          </a:xfrm>
          <a:prstGeom prst="roundRect">
            <a:avLst>
              <a:gd name="adj" fmla="val 4860"/>
            </a:avLst>
          </a:prstGeom>
          <a:noFill/>
          <a:ln>
            <a:noFill/>
          </a:ln>
        </p:spPr>
      </p:sp>
      <p:sp>
        <p:nvSpPr>
          <p:cNvPr id="303" name="Google Shape;303;p22"/>
          <p:cNvSpPr>
            <a:spLocks noGrp="1"/>
          </p:cNvSpPr>
          <p:nvPr>
            <p:ph type="pic" idx="4"/>
          </p:nvPr>
        </p:nvSpPr>
        <p:spPr>
          <a:xfrm>
            <a:off x="8313600" y="1555200"/>
            <a:ext cx="3278400" cy="2026800"/>
          </a:xfrm>
          <a:prstGeom prst="roundRect">
            <a:avLst>
              <a:gd name="adj" fmla="val 4860"/>
            </a:avLst>
          </a:prstGeom>
          <a:noFill/>
          <a:ln>
            <a:noFill/>
          </a:ln>
        </p:spPr>
      </p:sp>
      <p:sp>
        <p:nvSpPr>
          <p:cNvPr id="304" name="Google Shape;304;p22"/>
          <p:cNvSpPr txBox="1">
            <a:spLocks noGrp="1"/>
          </p:cNvSpPr>
          <p:nvPr>
            <p:ph type="subTitle" idx="1"/>
          </p:nvPr>
        </p:nvSpPr>
        <p:spPr>
          <a:xfrm>
            <a:off x="600000" y="3745200"/>
            <a:ext cx="3278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305" name="Google Shape;305;p22"/>
          <p:cNvSpPr txBox="1">
            <a:spLocks noGrp="1"/>
          </p:cNvSpPr>
          <p:nvPr>
            <p:ph type="subTitle" idx="5"/>
          </p:nvPr>
        </p:nvSpPr>
        <p:spPr>
          <a:xfrm>
            <a:off x="4456800" y="3745200"/>
            <a:ext cx="3278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306" name="Google Shape;306;p22"/>
          <p:cNvSpPr txBox="1">
            <a:spLocks noGrp="1"/>
          </p:cNvSpPr>
          <p:nvPr>
            <p:ph type="subTitle" idx="6"/>
          </p:nvPr>
        </p:nvSpPr>
        <p:spPr>
          <a:xfrm>
            <a:off x="8313600" y="3745200"/>
            <a:ext cx="3278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307" name="Google Shape;307;p22"/>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pic>
        <p:nvPicPr>
          <p:cNvPr id="308" name="Google Shape;308;p22"/>
          <p:cNvPicPr preferRelativeResize="0"/>
          <p:nvPr/>
        </p:nvPicPr>
        <p:blipFill>
          <a:blip r:embed="rId2">
            <a:alphaModFix/>
          </a:blip>
          <a:stretch>
            <a:fillRect/>
          </a:stretch>
        </p:blipFill>
        <p:spPr>
          <a:xfrm>
            <a:off x="11145149" y="329589"/>
            <a:ext cx="750435" cy="270833"/>
          </a:xfrm>
          <a:prstGeom prst="rect">
            <a:avLst/>
          </a:prstGeom>
          <a:noFill/>
          <a:ln>
            <a:noFill/>
          </a:ln>
        </p:spPr>
      </p:pic>
      <p:sp>
        <p:nvSpPr>
          <p:cNvPr id="309" name="Google Shape;309;p22"/>
          <p:cNvSpPr txBox="1">
            <a:spLocks noGrp="1"/>
          </p:cNvSpPr>
          <p:nvPr>
            <p:ph type="title"/>
          </p:nvPr>
        </p:nvSpPr>
        <p:spPr>
          <a:xfrm>
            <a:off x="600000" y="329600"/>
            <a:ext cx="9898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10" name="Google Shape;310;p22"/>
          <p:cNvSpPr txBox="1">
            <a:spLocks noGrp="1"/>
          </p:cNvSpPr>
          <p:nvPr>
            <p:ph type="subTitle" idx="7"/>
          </p:nvPr>
        </p:nvSpPr>
        <p:spPr>
          <a:xfrm>
            <a:off x="600000" y="737600"/>
            <a:ext cx="95772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311" name="Google Shape;311;p22"/>
          <p:cNvSpPr txBox="1">
            <a:spLocks noGrp="1"/>
          </p:cNvSpPr>
          <p:nvPr>
            <p:ph type="body" idx="8"/>
          </p:nvPr>
        </p:nvSpPr>
        <p:spPr>
          <a:xfrm>
            <a:off x="8313600" y="4102800"/>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312" name="Google Shape;312;p22"/>
          <p:cNvSpPr txBox="1">
            <a:spLocks noGrp="1"/>
          </p:cNvSpPr>
          <p:nvPr>
            <p:ph type="body" idx="9"/>
          </p:nvPr>
        </p:nvSpPr>
        <p:spPr>
          <a:xfrm>
            <a:off x="600000" y="4104733"/>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313" name="Google Shape;313;p22"/>
          <p:cNvSpPr txBox="1">
            <a:spLocks noGrp="1"/>
          </p:cNvSpPr>
          <p:nvPr>
            <p:ph type="body" idx="13"/>
          </p:nvPr>
        </p:nvSpPr>
        <p:spPr>
          <a:xfrm>
            <a:off x="4456800" y="4104800"/>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Tree>
    <p:extLst>
      <p:ext uri="{BB962C8B-B14F-4D97-AF65-F5344CB8AC3E}">
        <p14:creationId xmlns:p14="http://schemas.microsoft.com/office/powerpoint/2010/main" val="1761711927"/>
      </p:ext>
    </p:extLst>
  </p:cSld>
  <p:clrMapOvr>
    <a:masterClrMapping/>
  </p:clrMapOvr>
  <p:extLst>
    <p:ext uri="{DCECCB84-F9BA-43D5-87BE-67443E8EF086}">
      <p15:sldGuideLst xmlns:p15="http://schemas.microsoft.com/office/powerpoint/2012/main">
        <p15:guide id="1" orient="horz" pos="227">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09b - Heading (2 rows), subheading, three columns with captions, images and body + logo and tagline">
  <p:cSld name="1.09b - Heading (2 rows), subheading, three columns with captions, images and body + logo and tagline">
    <p:spTree>
      <p:nvGrpSpPr>
        <p:cNvPr id="1" name="Shape 314"/>
        <p:cNvGrpSpPr/>
        <p:nvPr/>
      </p:nvGrpSpPr>
      <p:grpSpPr>
        <a:xfrm>
          <a:off x="0" y="0"/>
          <a:ext cx="0" cy="0"/>
          <a:chOff x="0" y="0"/>
          <a:chExt cx="0" cy="0"/>
        </a:xfrm>
      </p:grpSpPr>
      <p:sp>
        <p:nvSpPr>
          <p:cNvPr id="315" name="Google Shape;315;p23"/>
          <p:cNvSpPr>
            <a:spLocks noGrp="1"/>
          </p:cNvSpPr>
          <p:nvPr>
            <p:ph type="pic" idx="2"/>
          </p:nvPr>
        </p:nvSpPr>
        <p:spPr>
          <a:xfrm>
            <a:off x="600000" y="1555200"/>
            <a:ext cx="3278400" cy="2026800"/>
          </a:xfrm>
          <a:prstGeom prst="roundRect">
            <a:avLst>
              <a:gd name="adj" fmla="val 4860"/>
            </a:avLst>
          </a:prstGeom>
          <a:noFill/>
          <a:ln>
            <a:noFill/>
          </a:ln>
        </p:spPr>
      </p:sp>
      <p:sp>
        <p:nvSpPr>
          <p:cNvPr id="316" name="Google Shape;316;p23"/>
          <p:cNvSpPr>
            <a:spLocks noGrp="1"/>
          </p:cNvSpPr>
          <p:nvPr>
            <p:ph type="pic" idx="3"/>
          </p:nvPr>
        </p:nvSpPr>
        <p:spPr>
          <a:xfrm>
            <a:off x="4456800" y="1555200"/>
            <a:ext cx="3278400" cy="2026800"/>
          </a:xfrm>
          <a:prstGeom prst="roundRect">
            <a:avLst>
              <a:gd name="adj" fmla="val 4860"/>
            </a:avLst>
          </a:prstGeom>
          <a:noFill/>
          <a:ln>
            <a:noFill/>
          </a:ln>
        </p:spPr>
      </p:sp>
      <p:sp>
        <p:nvSpPr>
          <p:cNvPr id="317" name="Google Shape;317;p23"/>
          <p:cNvSpPr>
            <a:spLocks noGrp="1"/>
          </p:cNvSpPr>
          <p:nvPr>
            <p:ph type="pic" idx="4"/>
          </p:nvPr>
        </p:nvSpPr>
        <p:spPr>
          <a:xfrm>
            <a:off x="8313600" y="1555200"/>
            <a:ext cx="3278400" cy="2026800"/>
          </a:xfrm>
          <a:prstGeom prst="roundRect">
            <a:avLst>
              <a:gd name="adj" fmla="val 4860"/>
            </a:avLst>
          </a:prstGeom>
          <a:noFill/>
          <a:ln>
            <a:noFill/>
          </a:ln>
        </p:spPr>
      </p:sp>
      <p:sp>
        <p:nvSpPr>
          <p:cNvPr id="318" name="Google Shape;318;p23"/>
          <p:cNvSpPr txBox="1">
            <a:spLocks noGrp="1"/>
          </p:cNvSpPr>
          <p:nvPr>
            <p:ph type="subTitle" idx="1"/>
          </p:nvPr>
        </p:nvSpPr>
        <p:spPr>
          <a:xfrm>
            <a:off x="600000" y="3745200"/>
            <a:ext cx="3278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319" name="Google Shape;319;p23"/>
          <p:cNvSpPr txBox="1">
            <a:spLocks noGrp="1"/>
          </p:cNvSpPr>
          <p:nvPr>
            <p:ph type="subTitle" idx="5"/>
          </p:nvPr>
        </p:nvSpPr>
        <p:spPr>
          <a:xfrm>
            <a:off x="4456800" y="3745200"/>
            <a:ext cx="3278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320" name="Google Shape;320;p23"/>
          <p:cNvSpPr txBox="1">
            <a:spLocks noGrp="1"/>
          </p:cNvSpPr>
          <p:nvPr>
            <p:ph type="subTitle" idx="6"/>
          </p:nvPr>
        </p:nvSpPr>
        <p:spPr>
          <a:xfrm>
            <a:off x="8313600" y="3745200"/>
            <a:ext cx="3278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321" name="Google Shape;321;p23"/>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pic>
        <p:nvPicPr>
          <p:cNvPr id="322" name="Google Shape;322;p23"/>
          <p:cNvPicPr preferRelativeResize="0"/>
          <p:nvPr/>
        </p:nvPicPr>
        <p:blipFill>
          <a:blip r:embed="rId2">
            <a:alphaModFix/>
          </a:blip>
          <a:stretch>
            <a:fillRect/>
          </a:stretch>
        </p:blipFill>
        <p:spPr>
          <a:xfrm>
            <a:off x="11145149" y="329589"/>
            <a:ext cx="750435" cy="270833"/>
          </a:xfrm>
          <a:prstGeom prst="rect">
            <a:avLst/>
          </a:prstGeom>
          <a:noFill/>
          <a:ln>
            <a:noFill/>
          </a:ln>
        </p:spPr>
      </p:pic>
      <p:sp>
        <p:nvSpPr>
          <p:cNvPr id="323" name="Google Shape;323;p23"/>
          <p:cNvSpPr txBox="1">
            <a:spLocks noGrp="1"/>
          </p:cNvSpPr>
          <p:nvPr>
            <p:ph type="title"/>
          </p:nvPr>
        </p:nvSpPr>
        <p:spPr>
          <a:xfrm>
            <a:off x="600000" y="329600"/>
            <a:ext cx="9898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24" name="Google Shape;324;p23"/>
          <p:cNvSpPr txBox="1">
            <a:spLocks noGrp="1"/>
          </p:cNvSpPr>
          <p:nvPr>
            <p:ph type="subTitle" idx="7"/>
          </p:nvPr>
        </p:nvSpPr>
        <p:spPr>
          <a:xfrm>
            <a:off x="600000" y="737600"/>
            <a:ext cx="95772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325" name="Google Shape;325;p23"/>
          <p:cNvSpPr txBox="1">
            <a:spLocks noGrp="1"/>
          </p:cNvSpPr>
          <p:nvPr>
            <p:ph type="body" idx="8"/>
          </p:nvPr>
        </p:nvSpPr>
        <p:spPr>
          <a:xfrm>
            <a:off x="8313600" y="4102800"/>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326" name="Google Shape;326;p23"/>
          <p:cNvSpPr txBox="1">
            <a:spLocks noGrp="1"/>
          </p:cNvSpPr>
          <p:nvPr>
            <p:ph type="body" idx="9"/>
          </p:nvPr>
        </p:nvSpPr>
        <p:spPr>
          <a:xfrm>
            <a:off x="600000" y="4104733"/>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327" name="Google Shape;327;p23"/>
          <p:cNvSpPr txBox="1">
            <a:spLocks noGrp="1"/>
          </p:cNvSpPr>
          <p:nvPr>
            <p:ph type="body" idx="13"/>
          </p:nvPr>
        </p:nvSpPr>
        <p:spPr>
          <a:xfrm>
            <a:off x="4456800" y="4104800"/>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Tree>
    <p:extLst>
      <p:ext uri="{BB962C8B-B14F-4D97-AF65-F5344CB8AC3E}">
        <p14:creationId xmlns:p14="http://schemas.microsoft.com/office/powerpoint/2010/main" val="921057787"/>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10a - Heading and subheading + logo and tagline">
  <p:cSld name="1.10a - Heading and subheading + logo and tagline">
    <p:spTree>
      <p:nvGrpSpPr>
        <p:cNvPr id="1" name="Shape 328"/>
        <p:cNvGrpSpPr/>
        <p:nvPr/>
      </p:nvGrpSpPr>
      <p:grpSpPr>
        <a:xfrm>
          <a:off x="0" y="0"/>
          <a:ext cx="0" cy="0"/>
          <a:chOff x="0" y="0"/>
          <a:chExt cx="0" cy="0"/>
        </a:xfrm>
      </p:grpSpPr>
      <p:sp>
        <p:nvSpPr>
          <p:cNvPr id="329" name="Google Shape;329;p24"/>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pic>
        <p:nvPicPr>
          <p:cNvPr id="330" name="Google Shape;330;p24"/>
          <p:cNvPicPr preferRelativeResize="0"/>
          <p:nvPr/>
        </p:nvPicPr>
        <p:blipFill>
          <a:blip r:embed="rId2">
            <a:alphaModFix/>
          </a:blip>
          <a:stretch>
            <a:fillRect/>
          </a:stretch>
        </p:blipFill>
        <p:spPr>
          <a:xfrm>
            <a:off x="11145149" y="329589"/>
            <a:ext cx="750435" cy="270833"/>
          </a:xfrm>
          <a:prstGeom prst="rect">
            <a:avLst/>
          </a:prstGeom>
          <a:noFill/>
          <a:ln>
            <a:noFill/>
          </a:ln>
        </p:spPr>
      </p:pic>
      <p:sp>
        <p:nvSpPr>
          <p:cNvPr id="331" name="Google Shape;331;p24"/>
          <p:cNvSpPr txBox="1">
            <a:spLocks noGrp="1"/>
          </p:cNvSpPr>
          <p:nvPr>
            <p:ph type="title"/>
          </p:nvPr>
        </p:nvSpPr>
        <p:spPr>
          <a:xfrm>
            <a:off x="600000" y="329600"/>
            <a:ext cx="9898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32" name="Google Shape;332;p24"/>
          <p:cNvSpPr txBox="1">
            <a:spLocks noGrp="1"/>
          </p:cNvSpPr>
          <p:nvPr>
            <p:ph type="subTitle" idx="1"/>
          </p:nvPr>
        </p:nvSpPr>
        <p:spPr>
          <a:xfrm>
            <a:off x="600000" y="737600"/>
            <a:ext cx="95772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1634567636"/>
      </p:ext>
    </p:extLst>
  </p:cSld>
  <p:clrMapOvr>
    <a:masterClrMapping/>
  </p:clrMapOvr>
  <p:extLst>
    <p:ext uri="{DCECCB84-F9BA-43D5-87BE-67443E8EF086}">
      <p15:sldGuideLst xmlns:p15="http://schemas.microsoft.com/office/powerpoint/2012/main">
        <p15:guide id="1" pos="140">
          <p15:clr>
            <a:srgbClr val="E46962"/>
          </p15:clr>
        </p15:guide>
        <p15:guide id="2" pos="5620">
          <p15:clr>
            <a:srgbClr val="E46962"/>
          </p15:clr>
        </p15:guide>
        <p15:guide id="3" orient="horz" pos="3240">
          <p15:clr>
            <a:srgbClr val="E46962"/>
          </p15:clr>
        </p15:guide>
        <p15:guide id="4" orient="horz" pos="3100">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10b - Heading, subheading and coloured background + logo, and tagline">
  <p:cSld name="1.10b - Heading, subheading and coloured background + logo, and tagline">
    <p:bg>
      <p:bgPr>
        <a:solidFill>
          <a:srgbClr val="EEF9FD"/>
        </a:solidFill>
        <a:effectLst/>
      </p:bgPr>
    </p:bg>
    <p:spTree>
      <p:nvGrpSpPr>
        <p:cNvPr id="1" name="Shape 333"/>
        <p:cNvGrpSpPr/>
        <p:nvPr/>
      </p:nvGrpSpPr>
      <p:grpSpPr>
        <a:xfrm>
          <a:off x="0" y="0"/>
          <a:ext cx="0" cy="0"/>
          <a:chOff x="0" y="0"/>
          <a:chExt cx="0" cy="0"/>
        </a:xfrm>
      </p:grpSpPr>
      <p:sp>
        <p:nvSpPr>
          <p:cNvPr id="334" name="Google Shape;334;p25"/>
          <p:cNvSpPr/>
          <p:nvPr/>
        </p:nvSpPr>
        <p:spPr>
          <a:xfrm>
            <a:off x="0" y="6262933"/>
            <a:ext cx="12192000" cy="594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5" name="Google Shape;335;p25"/>
          <p:cNvSpPr txBox="1"/>
          <p:nvPr/>
        </p:nvSpPr>
        <p:spPr>
          <a:xfrm>
            <a:off x="8664800" y="6492644"/>
            <a:ext cx="3230800" cy="1380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1067">
                <a:solidFill>
                  <a:srgbClr val="1E5E82"/>
                </a:solidFill>
                <a:latin typeface="Inter SemiBold"/>
                <a:ea typeface="Inter SemiBold"/>
                <a:cs typeface="Inter SemiBold"/>
                <a:sym typeface="Inter SemiBold"/>
              </a:rPr>
              <a:t>Changing how the world works for the </a:t>
            </a:r>
            <a:r>
              <a:rPr lang="en-GB" sz="1067">
                <a:solidFill>
                  <a:srgbClr val="D86E89"/>
                </a:solidFill>
                <a:latin typeface="Inter SemiBold"/>
                <a:ea typeface="Inter SemiBold"/>
                <a:cs typeface="Inter SemiBold"/>
                <a:sym typeface="Inter SemiBold"/>
              </a:rPr>
              <a:t>better.</a:t>
            </a:r>
            <a:endParaRPr sz="1067">
              <a:solidFill>
                <a:srgbClr val="D86E89"/>
              </a:solidFill>
              <a:latin typeface="Inter SemiBold"/>
              <a:ea typeface="Inter SemiBold"/>
              <a:cs typeface="Inter SemiBold"/>
              <a:sym typeface="Inter SemiBold"/>
            </a:endParaRPr>
          </a:p>
        </p:txBody>
      </p:sp>
      <p:pic>
        <p:nvPicPr>
          <p:cNvPr id="336" name="Google Shape;336;p25"/>
          <p:cNvPicPr preferRelativeResize="0"/>
          <p:nvPr/>
        </p:nvPicPr>
        <p:blipFill>
          <a:blip r:embed="rId2">
            <a:alphaModFix/>
          </a:blip>
          <a:stretch>
            <a:fillRect/>
          </a:stretch>
        </p:blipFill>
        <p:spPr>
          <a:xfrm>
            <a:off x="11145149" y="329589"/>
            <a:ext cx="750435" cy="270833"/>
          </a:xfrm>
          <a:prstGeom prst="rect">
            <a:avLst/>
          </a:prstGeom>
          <a:noFill/>
          <a:ln>
            <a:noFill/>
          </a:ln>
        </p:spPr>
      </p:pic>
      <p:sp>
        <p:nvSpPr>
          <p:cNvPr id="337" name="Google Shape;337;p25"/>
          <p:cNvSpPr txBox="1">
            <a:spLocks noGrp="1"/>
          </p:cNvSpPr>
          <p:nvPr>
            <p:ph type="title"/>
          </p:nvPr>
        </p:nvSpPr>
        <p:spPr>
          <a:xfrm>
            <a:off x="600000" y="329600"/>
            <a:ext cx="9898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38" name="Google Shape;338;p25"/>
          <p:cNvSpPr txBox="1">
            <a:spLocks noGrp="1"/>
          </p:cNvSpPr>
          <p:nvPr>
            <p:ph type="subTitle" idx="1"/>
          </p:nvPr>
        </p:nvSpPr>
        <p:spPr>
          <a:xfrm>
            <a:off x="600000" y="737600"/>
            <a:ext cx="95772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2433661743"/>
      </p:ext>
    </p:extLst>
  </p:cSld>
  <p:clrMapOvr>
    <a:masterClrMapping/>
  </p:clrMapOvr>
  <p:extLst>
    <p:ext uri="{DCECCB84-F9BA-43D5-87BE-67443E8EF086}">
      <p15:sldGuideLst xmlns:p15="http://schemas.microsoft.com/office/powerpoint/2012/main">
        <p15:guide id="1" pos="140">
          <p15:clr>
            <a:srgbClr val="E46962"/>
          </p15:clr>
        </p15:guide>
        <p15:guide id="2" pos="5620">
          <p15:clr>
            <a:srgbClr val="E46962"/>
          </p15:clr>
        </p15:guide>
        <p15:guide id="3" orient="horz" pos="3240">
          <p15:clr>
            <a:srgbClr val="E46962"/>
          </p15:clr>
        </p15:guide>
        <p15:guide id="4" orient="horz" pos="3100">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01 - Section slide">
  <p:cSld name="2.01 - Section slide">
    <p:bg>
      <p:bgPr>
        <a:gradFill>
          <a:gsLst>
            <a:gs pos="0">
              <a:schemeClr val="accent1"/>
            </a:gs>
            <a:gs pos="21000">
              <a:srgbClr val="002A41"/>
            </a:gs>
            <a:gs pos="74000">
              <a:srgbClr val="002A41"/>
            </a:gs>
            <a:gs pos="100000">
              <a:schemeClr val="accent1"/>
            </a:gs>
          </a:gsLst>
          <a:path path="circle">
            <a:fillToRect r="100000" b="100000"/>
          </a:path>
          <a:tileRect l="-100000" t="-100000"/>
        </a:gradFill>
        <a:effectLst/>
      </p:bgPr>
    </p:bg>
    <p:spTree>
      <p:nvGrpSpPr>
        <p:cNvPr id="1" name="Shape 339"/>
        <p:cNvGrpSpPr/>
        <p:nvPr/>
      </p:nvGrpSpPr>
      <p:grpSpPr>
        <a:xfrm>
          <a:off x="0" y="0"/>
          <a:ext cx="0" cy="0"/>
          <a:chOff x="0" y="0"/>
          <a:chExt cx="0" cy="0"/>
        </a:xfrm>
      </p:grpSpPr>
      <p:sp>
        <p:nvSpPr>
          <p:cNvPr id="340" name="Google Shape;340;p26"/>
          <p:cNvSpPr txBox="1">
            <a:spLocks noGrp="1"/>
          </p:cNvSpPr>
          <p:nvPr>
            <p:ph type="title"/>
          </p:nvPr>
        </p:nvSpPr>
        <p:spPr>
          <a:xfrm>
            <a:off x="600000" y="1098000"/>
            <a:ext cx="10992000" cy="29760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3600"/>
              <a:buNone/>
              <a:defRPr sz="4800">
                <a:solidFill>
                  <a:schemeClr val="lt1"/>
                </a:solidFill>
              </a:defRPr>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341" name="Google Shape;341;p26"/>
          <p:cNvSpPr txBox="1">
            <a:spLocks noGrp="1"/>
          </p:cNvSpPr>
          <p:nvPr>
            <p:ph type="subTitle" idx="1"/>
          </p:nvPr>
        </p:nvSpPr>
        <p:spPr>
          <a:xfrm>
            <a:off x="600000" y="4176000"/>
            <a:ext cx="11176400" cy="1197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accent3"/>
              </a:buClr>
              <a:buSzPts val="1800"/>
              <a:buNone/>
              <a:defRPr sz="2400">
                <a:solidFill>
                  <a:schemeClr val="accent3"/>
                </a:solidFill>
              </a:defRPr>
            </a:lvl1pPr>
            <a:lvl2pPr lvl="1" algn="ctr" rtl="0">
              <a:lnSpc>
                <a:spcPct val="100000"/>
              </a:lnSpc>
              <a:spcBef>
                <a:spcPts val="0"/>
              </a:spcBef>
              <a:spcAft>
                <a:spcPts val="0"/>
              </a:spcAft>
              <a:buSzPts val="2800"/>
              <a:buFont typeface="Inter"/>
              <a:buNone/>
              <a:defRPr sz="3733" b="1">
                <a:latin typeface="Inter"/>
                <a:ea typeface="Inter"/>
                <a:cs typeface="Inter"/>
                <a:sym typeface="Inter"/>
              </a:defRPr>
            </a:lvl2pPr>
            <a:lvl3pPr lvl="2" algn="ctr" rtl="0">
              <a:lnSpc>
                <a:spcPct val="100000"/>
              </a:lnSpc>
              <a:spcBef>
                <a:spcPts val="0"/>
              </a:spcBef>
              <a:spcAft>
                <a:spcPts val="0"/>
              </a:spcAft>
              <a:buSzPts val="2800"/>
              <a:buFont typeface="Inter"/>
              <a:buNone/>
              <a:defRPr sz="3733" b="1">
                <a:latin typeface="Inter"/>
                <a:ea typeface="Inter"/>
                <a:cs typeface="Inter"/>
                <a:sym typeface="Inter"/>
              </a:defRPr>
            </a:lvl3pPr>
            <a:lvl4pPr lvl="3" algn="ctr" rtl="0">
              <a:lnSpc>
                <a:spcPct val="100000"/>
              </a:lnSpc>
              <a:spcBef>
                <a:spcPts val="0"/>
              </a:spcBef>
              <a:spcAft>
                <a:spcPts val="0"/>
              </a:spcAft>
              <a:buSzPts val="2800"/>
              <a:buFont typeface="Inter"/>
              <a:buNone/>
              <a:defRPr sz="3733" b="1">
                <a:latin typeface="Inter"/>
                <a:ea typeface="Inter"/>
                <a:cs typeface="Inter"/>
                <a:sym typeface="Inter"/>
              </a:defRPr>
            </a:lvl4pPr>
            <a:lvl5pPr lvl="4" algn="ctr" rtl="0">
              <a:lnSpc>
                <a:spcPct val="100000"/>
              </a:lnSpc>
              <a:spcBef>
                <a:spcPts val="0"/>
              </a:spcBef>
              <a:spcAft>
                <a:spcPts val="0"/>
              </a:spcAft>
              <a:buSzPts val="2800"/>
              <a:buFont typeface="Inter"/>
              <a:buNone/>
              <a:defRPr sz="3733" b="1">
                <a:latin typeface="Inter"/>
                <a:ea typeface="Inter"/>
                <a:cs typeface="Inter"/>
                <a:sym typeface="Inter"/>
              </a:defRPr>
            </a:lvl5pPr>
            <a:lvl6pPr lvl="5" algn="ctr" rtl="0">
              <a:lnSpc>
                <a:spcPct val="100000"/>
              </a:lnSpc>
              <a:spcBef>
                <a:spcPts val="0"/>
              </a:spcBef>
              <a:spcAft>
                <a:spcPts val="0"/>
              </a:spcAft>
              <a:buSzPts val="2800"/>
              <a:buFont typeface="Inter"/>
              <a:buNone/>
              <a:defRPr sz="3733" b="1">
                <a:latin typeface="Inter"/>
                <a:ea typeface="Inter"/>
                <a:cs typeface="Inter"/>
                <a:sym typeface="Inter"/>
              </a:defRPr>
            </a:lvl6pPr>
            <a:lvl7pPr lvl="6" algn="ctr" rtl="0">
              <a:lnSpc>
                <a:spcPct val="100000"/>
              </a:lnSpc>
              <a:spcBef>
                <a:spcPts val="0"/>
              </a:spcBef>
              <a:spcAft>
                <a:spcPts val="0"/>
              </a:spcAft>
              <a:buSzPts val="2800"/>
              <a:buFont typeface="Inter"/>
              <a:buNone/>
              <a:defRPr sz="3733" b="1">
                <a:latin typeface="Inter"/>
                <a:ea typeface="Inter"/>
                <a:cs typeface="Inter"/>
                <a:sym typeface="Inter"/>
              </a:defRPr>
            </a:lvl7pPr>
            <a:lvl8pPr lvl="7" algn="ctr" rtl="0">
              <a:lnSpc>
                <a:spcPct val="100000"/>
              </a:lnSpc>
              <a:spcBef>
                <a:spcPts val="0"/>
              </a:spcBef>
              <a:spcAft>
                <a:spcPts val="0"/>
              </a:spcAft>
              <a:buSzPts val="2800"/>
              <a:buFont typeface="Inter"/>
              <a:buNone/>
              <a:defRPr sz="3733" b="1">
                <a:latin typeface="Inter"/>
                <a:ea typeface="Inter"/>
                <a:cs typeface="Inter"/>
                <a:sym typeface="Inter"/>
              </a:defRPr>
            </a:lvl8pPr>
            <a:lvl9pPr lvl="8" algn="ctr" rtl="0">
              <a:lnSpc>
                <a:spcPct val="100000"/>
              </a:lnSpc>
              <a:spcBef>
                <a:spcPts val="0"/>
              </a:spcBef>
              <a:spcAft>
                <a:spcPts val="0"/>
              </a:spcAft>
              <a:buSzPts val="2800"/>
              <a:buFont typeface="Inter"/>
              <a:buNone/>
              <a:defRPr sz="3733" b="1">
                <a:latin typeface="Inter"/>
                <a:ea typeface="Inter"/>
                <a:cs typeface="Inter"/>
                <a:sym typeface="Inter"/>
              </a:defRPr>
            </a:lvl9pPr>
          </a:lstStyle>
          <a:p>
            <a:endParaRPr/>
          </a:p>
        </p:txBody>
      </p:sp>
    </p:spTree>
    <p:extLst>
      <p:ext uri="{BB962C8B-B14F-4D97-AF65-F5344CB8AC3E}">
        <p14:creationId xmlns:p14="http://schemas.microsoft.com/office/powerpoint/2010/main" val="2927855443"/>
      </p:ext>
    </p:extLst>
  </p:cSld>
  <p:clrMapOvr>
    <a:masterClrMapping/>
  </p:clrMapOvr>
  <p:extLst>
    <p:ext uri="{DCECCB84-F9BA-43D5-87BE-67443E8EF086}">
      <p15:sldGuideLst xmlns:p15="http://schemas.microsoft.com/office/powerpoint/2012/main">
        <p15:guide id="1" orient="horz" pos="1973">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2.02a - Heading, subheading and body + image">
  <p:cSld name="2.02a - Heading, subheading and body + image">
    <p:spTree>
      <p:nvGrpSpPr>
        <p:cNvPr id="1" name="Shape 342"/>
        <p:cNvGrpSpPr/>
        <p:nvPr/>
      </p:nvGrpSpPr>
      <p:grpSpPr>
        <a:xfrm>
          <a:off x="0" y="0"/>
          <a:ext cx="0" cy="0"/>
          <a:chOff x="0" y="0"/>
          <a:chExt cx="0" cy="0"/>
        </a:xfrm>
      </p:grpSpPr>
      <p:sp>
        <p:nvSpPr>
          <p:cNvPr id="343" name="Google Shape;343;p27"/>
          <p:cNvSpPr txBox="1">
            <a:spLocks noGrp="1"/>
          </p:cNvSpPr>
          <p:nvPr>
            <p:ph type="body" idx="1"/>
          </p:nvPr>
        </p:nvSpPr>
        <p:spPr>
          <a:xfrm>
            <a:off x="600000" y="2400000"/>
            <a:ext cx="6273600" cy="2522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344" name="Google Shape;344;p27"/>
          <p:cNvSpPr>
            <a:spLocks noGrp="1"/>
          </p:cNvSpPr>
          <p:nvPr>
            <p:ph type="pic" idx="2"/>
          </p:nvPr>
        </p:nvSpPr>
        <p:spPr>
          <a:xfrm>
            <a:off x="7445600" y="2400000"/>
            <a:ext cx="4146400" cy="3858400"/>
          </a:xfrm>
          <a:prstGeom prst="rect">
            <a:avLst/>
          </a:prstGeom>
          <a:noFill/>
          <a:ln>
            <a:noFill/>
          </a:ln>
        </p:spPr>
      </p:sp>
      <p:sp>
        <p:nvSpPr>
          <p:cNvPr id="345" name="Google Shape;345;p27"/>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46" name="Google Shape;346;p27"/>
          <p:cNvSpPr txBox="1">
            <a:spLocks noGrp="1"/>
          </p:cNvSpPr>
          <p:nvPr>
            <p:ph type="subTitle" idx="3"/>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124366630"/>
      </p:ext>
    </p:extLst>
  </p:cSld>
  <p:clrMapOvr>
    <a:masterClrMapping/>
  </p:clrMapOvr>
  <p:extLst>
    <p:ext uri="{DCECCB84-F9BA-43D5-87BE-67443E8EF086}">
      <p15:sldGuideLst xmlns:p15="http://schemas.microsoft.com/office/powerpoint/2012/main">
        <p15:guide id="1" pos="140">
          <p15:clr>
            <a:srgbClr val="E46962"/>
          </p15:clr>
        </p15:guide>
        <p15:guide id="2" pos="5620">
          <p15:clr>
            <a:srgbClr val="E46962"/>
          </p15:clr>
        </p15:guide>
        <p15:guide id="3" orient="horz" pos="3240">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02b - Heading (2 rows), subheading and body + image">
  <p:cSld name="2.02b - Heading (2 rows), subheading and body + image">
    <p:spTree>
      <p:nvGrpSpPr>
        <p:cNvPr id="1" name="Shape 347"/>
        <p:cNvGrpSpPr/>
        <p:nvPr/>
      </p:nvGrpSpPr>
      <p:grpSpPr>
        <a:xfrm>
          <a:off x="0" y="0"/>
          <a:ext cx="0" cy="0"/>
          <a:chOff x="0" y="0"/>
          <a:chExt cx="0" cy="0"/>
        </a:xfrm>
      </p:grpSpPr>
      <p:sp>
        <p:nvSpPr>
          <p:cNvPr id="348" name="Google Shape;348;p28"/>
          <p:cNvSpPr>
            <a:spLocks noGrp="1"/>
          </p:cNvSpPr>
          <p:nvPr>
            <p:ph type="pic" idx="2"/>
          </p:nvPr>
        </p:nvSpPr>
        <p:spPr>
          <a:xfrm>
            <a:off x="7445600" y="2400000"/>
            <a:ext cx="4146400" cy="3858400"/>
          </a:xfrm>
          <a:prstGeom prst="rect">
            <a:avLst/>
          </a:prstGeom>
          <a:noFill/>
          <a:ln>
            <a:noFill/>
          </a:ln>
        </p:spPr>
      </p:sp>
      <p:sp>
        <p:nvSpPr>
          <p:cNvPr id="349" name="Google Shape;349;p28"/>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50" name="Google Shape;350;p28"/>
          <p:cNvSpPr txBox="1">
            <a:spLocks noGrp="1"/>
          </p:cNvSpPr>
          <p:nvPr>
            <p:ph type="subTitle" idx="1"/>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351" name="Google Shape;351;p28"/>
          <p:cNvSpPr txBox="1">
            <a:spLocks noGrp="1"/>
          </p:cNvSpPr>
          <p:nvPr>
            <p:ph type="body" idx="3"/>
          </p:nvPr>
        </p:nvSpPr>
        <p:spPr>
          <a:xfrm>
            <a:off x="600000" y="2400000"/>
            <a:ext cx="6273600" cy="2522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Tree>
    <p:extLst>
      <p:ext uri="{BB962C8B-B14F-4D97-AF65-F5344CB8AC3E}">
        <p14:creationId xmlns:p14="http://schemas.microsoft.com/office/powerpoint/2010/main" val="1528747361"/>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03a - Heading, subheading, caption and body + image">
  <p:cSld name="2.03a - Heading, subheading, caption and body + image">
    <p:spTree>
      <p:nvGrpSpPr>
        <p:cNvPr id="1" name="Shape 352"/>
        <p:cNvGrpSpPr/>
        <p:nvPr/>
      </p:nvGrpSpPr>
      <p:grpSpPr>
        <a:xfrm>
          <a:off x="0" y="0"/>
          <a:ext cx="0" cy="0"/>
          <a:chOff x="0" y="0"/>
          <a:chExt cx="0" cy="0"/>
        </a:xfrm>
      </p:grpSpPr>
      <p:sp>
        <p:nvSpPr>
          <p:cNvPr id="353" name="Google Shape;353;p29"/>
          <p:cNvSpPr txBox="1">
            <a:spLocks noGrp="1"/>
          </p:cNvSpPr>
          <p:nvPr>
            <p:ph type="body" idx="1"/>
          </p:nvPr>
        </p:nvSpPr>
        <p:spPr>
          <a:xfrm>
            <a:off x="600000" y="2740803"/>
            <a:ext cx="6273600" cy="2524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354" name="Google Shape;354;p29"/>
          <p:cNvSpPr txBox="1">
            <a:spLocks noGrp="1"/>
          </p:cNvSpPr>
          <p:nvPr>
            <p:ph type="subTitle" idx="2"/>
          </p:nvPr>
        </p:nvSpPr>
        <p:spPr>
          <a:xfrm>
            <a:off x="600000" y="2400000"/>
            <a:ext cx="62736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9pPr>
          </a:lstStyle>
          <a:p>
            <a:endParaRPr/>
          </a:p>
        </p:txBody>
      </p:sp>
      <p:sp>
        <p:nvSpPr>
          <p:cNvPr id="355" name="Google Shape;355;p29"/>
          <p:cNvSpPr>
            <a:spLocks noGrp="1"/>
          </p:cNvSpPr>
          <p:nvPr>
            <p:ph type="pic" idx="3"/>
          </p:nvPr>
        </p:nvSpPr>
        <p:spPr>
          <a:xfrm>
            <a:off x="7445600" y="2400000"/>
            <a:ext cx="4146400" cy="3858400"/>
          </a:xfrm>
          <a:prstGeom prst="rect">
            <a:avLst/>
          </a:prstGeom>
          <a:noFill/>
          <a:ln>
            <a:noFill/>
          </a:ln>
        </p:spPr>
      </p:sp>
      <p:sp>
        <p:nvSpPr>
          <p:cNvPr id="356" name="Google Shape;356;p29"/>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57" name="Google Shape;357;p29"/>
          <p:cNvSpPr txBox="1">
            <a:spLocks noGrp="1"/>
          </p:cNvSpPr>
          <p:nvPr>
            <p:ph type="subTitle" idx="4"/>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13989847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2.03b - Heading (2 rows), subheading, caption and body + image">
  <p:cSld name="2.03b - Heading (2 rows), subheading, caption and body + image">
    <p:spTree>
      <p:nvGrpSpPr>
        <p:cNvPr id="1" name="Shape 358"/>
        <p:cNvGrpSpPr/>
        <p:nvPr/>
      </p:nvGrpSpPr>
      <p:grpSpPr>
        <a:xfrm>
          <a:off x="0" y="0"/>
          <a:ext cx="0" cy="0"/>
          <a:chOff x="0" y="0"/>
          <a:chExt cx="0" cy="0"/>
        </a:xfrm>
      </p:grpSpPr>
      <p:sp>
        <p:nvSpPr>
          <p:cNvPr id="359" name="Google Shape;359;p30"/>
          <p:cNvSpPr>
            <a:spLocks noGrp="1"/>
          </p:cNvSpPr>
          <p:nvPr>
            <p:ph type="pic" idx="2"/>
          </p:nvPr>
        </p:nvSpPr>
        <p:spPr>
          <a:xfrm>
            <a:off x="7445600" y="2400000"/>
            <a:ext cx="4146400" cy="3858400"/>
          </a:xfrm>
          <a:prstGeom prst="rect">
            <a:avLst/>
          </a:prstGeom>
          <a:noFill/>
          <a:ln>
            <a:noFill/>
          </a:ln>
        </p:spPr>
      </p:sp>
      <p:sp>
        <p:nvSpPr>
          <p:cNvPr id="360" name="Google Shape;360;p30"/>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61" name="Google Shape;361;p30"/>
          <p:cNvSpPr txBox="1">
            <a:spLocks noGrp="1"/>
          </p:cNvSpPr>
          <p:nvPr>
            <p:ph type="subTitle" idx="1"/>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362" name="Google Shape;362;p30"/>
          <p:cNvSpPr txBox="1">
            <a:spLocks noGrp="1"/>
          </p:cNvSpPr>
          <p:nvPr>
            <p:ph type="subTitle" idx="3"/>
          </p:nvPr>
        </p:nvSpPr>
        <p:spPr>
          <a:xfrm>
            <a:off x="600000" y="2400000"/>
            <a:ext cx="62736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9pPr>
          </a:lstStyle>
          <a:p>
            <a:endParaRPr/>
          </a:p>
        </p:txBody>
      </p:sp>
      <p:sp>
        <p:nvSpPr>
          <p:cNvPr id="363" name="Google Shape;363;p30"/>
          <p:cNvSpPr txBox="1">
            <a:spLocks noGrp="1"/>
          </p:cNvSpPr>
          <p:nvPr>
            <p:ph type="body" idx="4"/>
          </p:nvPr>
        </p:nvSpPr>
        <p:spPr>
          <a:xfrm>
            <a:off x="600000" y="2740803"/>
            <a:ext cx="6273600" cy="2524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Tree>
    <p:extLst>
      <p:ext uri="{BB962C8B-B14F-4D97-AF65-F5344CB8AC3E}">
        <p14:creationId xmlns:p14="http://schemas.microsoft.com/office/powerpoint/2010/main" val="3662615138"/>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2.04a - Heading, subheading and body + half-image">
  <p:cSld name="2.04a - Heading, subheading and body + half-image">
    <p:spTree>
      <p:nvGrpSpPr>
        <p:cNvPr id="1" name="Shape 364"/>
        <p:cNvGrpSpPr/>
        <p:nvPr/>
      </p:nvGrpSpPr>
      <p:grpSpPr>
        <a:xfrm>
          <a:off x="0" y="0"/>
          <a:ext cx="0" cy="0"/>
          <a:chOff x="0" y="0"/>
          <a:chExt cx="0" cy="0"/>
        </a:xfrm>
      </p:grpSpPr>
      <p:sp>
        <p:nvSpPr>
          <p:cNvPr id="365" name="Google Shape;365;p31"/>
          <p:cNvSpPr>
            <a:spLocks noGrp="1"/>
          </p:cNvSpPr>
          <p:nvPr>
            <p:ph type="pic" idx="2"/>
          </p:nvPr>
        </p:nvSpPr>
        <p:spPr>
          <a:xfrm>
            <a:off x="5812800" y="13067"/>
            <a:ext cx="6414000" cy="6858000"/>
          </a:xfrm>
          <a:prstGeom prst="rect">
            <a:avLst/>
          </a:prstGeom>
          <a:noFill/>
          <a:ln>
            <a:noFill/>
          </a:ln>
        </p:spPr>
      </p:sp>
      <p:sp>
        <p:nvSpPr>
          <p:cNvPr id="366" name="Google Shape;366;p31"/>
          <p:cNvSpPr txBox="1">
            <a:spLocks noGrp="1"/>
          </p:cNvSpPr>
          <p:nvPr>
            <p:ph type="title"/>
          </p:nvPr>
        </p:nvSpPr>
        <p:spPr>
          <a:xfrm>
            <a:off x="600000" y="329600"/>
            <a:ext cx="47704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67" name="Google Shape;367;p31"/>
          <p:cNvSpPr txBox="1">
            <a:spLocks noGrp="1"/>
          </p:cNvSpPr>
          <p:nvPr>
            <p:ph type="subTitle" idx="1"/>
          </p:nvPr>
        </p:nvSpPr>
        <p:spPr>
          <a:xfrm>
            <a:off x="600000" y="737600"/>
            <a:ext cx="46156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368" name="Google Shape;368;p31"/>
          <p:cNvSpPr txBox="1">
            <a:spLocks noGrp="1"/>
          </p:cNvSpPr>
          <p:nvPr>
            <p:ph type="body" idx="3"/>
          </p:nvPr>
        </p:nvSpPr>
        <p:spPr>
          <a:xfrm>
            <a:off x="600000" y="1835933"/>
            <a:ext cx="4770400" cy="43344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Tree>
    <p:extLst>
      <p:ext uri="{BB962C8B-B14F-4D97-AF65-F5344CB8AC3E}">
        <p14:creationId xmlns:p14="http://schemas.microsoft.com/office/powerpoint/2010/main" val="4155509185"/>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CD43-F664-E766-88E2-1F59091BB4B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5435849-DEBA-58E7-CA6A-D68AF22979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D350D7A-1F26-581D-9FBB-4CAE8B81B6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739C716-4614-AAAA-88F6-C991594001EC}"/>
              </a:ext>
            </a:extLst>
          </p:cNvPr>
          <p:cNvSpPr>
            <a:spLocks noGrp="1"/>
          </p:cNvSpPr>
          <p:nvPr>
            <p:ph type="dt" sz="half" idx="10"/>
          </p:nvPr>
        </p:nvSpPr>
        <p:spPr/>
        <p:txBody>
          <a:bodyPr/>
          <a:lstStyle/>
          <a:p>
            <a:fld id="{C494D8EB-1AA0-4C94-BE8F-2A823C27C143}" type="datetimeFigureOut">
              <a:rPr lang="en-AU" smtClean="0"/>
              <a:t>14/02/2024</a:t>
            </a:fld>
            <a:endParaRPr lang="en-AU"/>
          </a:p>
        </p:txBody>
      </p:sp>
      <p:sp>
        <p:nvSpPr>
          <p:cNvPr id="6" name="Footer Placeholder 5">
            <a:extLst>
              <a:ext uri="{FF2B5EF4-FFF2-40B4-BE49-F238E27FC236}">
                <a16:creationId xmlns:a16="http://schemas.microsoft.com/office/drawing/2014/main" id="{334760A5-D11F-2290-1AB4-500766E54A2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012B5ED-2090-D417-B879-1809F00A0D66}"/>
              </a:ext>
            </a:extLst>
          </p:cNvPr>
          <p:cNvSpPr>
            <a:spLocks noGrp="1"/>
          </p:cNvSpPr>
          <p:nvPr>
            <p:ph type="sldNum" sz="quarter" idx="12"/>
          </p:nvPr>
        </p:nvSpPr>
        <p:spPr/>
        <p:txBody>
          <a:bodyPr/>
          <a:lstStyle/>
          <a:p>
            <a:fld id="{65F43DF5-9613-48DE-B835-9E3E0F2C5316}" type="slidenum">
              <a:rPr lang="en-AU" smtClean="0"/>
              <a:t>‹#›</a:t>
            </a:fld>
            <a:endParaRPr lang="en-AU"/>
          </a:p>
        </p:txBody>
      </p:sp>
    </p:spTree>
    <p:extLst>
      <p:ext uri="{BB962C8B-B14F-4D97-AF65-F5344CB8AC3E}">
        <p14:creationId xmlns:p14="http://schemas.microsoft.com/office/powerpoint/2010/main" val="9971760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2.04b - Heading (2 rows), subheading and body + half-image">
  <p:cSld name="2.04b - Heading (2 rows), subheading and body + half-image">
    <p:spTree>
      <p:nvGrpSpPr>
        <p:cNvPr id="1" name="Shape 369"/>
        <p:cNvGrpSpPr/>
        <p:nvPr/>
      </p:nvGrpSpPr>
      <p:grpSpPr>
        <a:xfrm>
          <a:off x="0" y="0"/>
          <a:ext cx="0" cy="0"/>
          <a:chOff x="0" y="0"/>
          <a:chExt cx="0" cy="0"/>
        </a:xfrm>
      </p:grpSpPr>
      <p:sp>
        <p:nvSpPr>
          <p:cNvPr id="370" name="Google Shape;370;p32"/>
          <p:cNvSpPr>
            <a:spLocks noGrp="1"/>
          </p:cNvSpPr>
          <p:nvPr>
            <p:ph type="pic" idx="2"/>
          </p:nvPr>
        </p:nvSpPr>
        <p:spPr>
          <a:xfrm>
            <a:off x="5812800" y="13067"/>
            <a:ext cx="6414000" cy="6858000"/>
          </a:xfrm>
          <a:prstGeom prst="rect">
            <a:avLst/>
          </a:prstGeom>
          <a:noFill/>
          <a:ln>
            <a:noFill/>
          </a:ln>
        </p:spPr>
      </p:sp>
      <p:sp>
        <p:nvSpPr>
          <p:cNvPr id="371" name="Google Shape;371;p32"/>
          <p:cNvSpPr txBox="1">
            <a:spLocks noGrp="1"/>
          </p:cNvSpPr>
          <p:nvPr>
            <p:ph type="title"/>
          </p:nvPr>
        </p:nvSpPr>
        <p:spPr>
          <a:xfrm>
            <a:off x="600000" y="329600"/>
            <a:ext cx="47704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72" name="Google Shape;372;p32"/>
          <p:cNvSpPr txBox="1">
            <a:spLocks noGrp="1"/>
          </p:cNvSpPr>
          <p:nvPr>
            <p:ph type="subTitle" idx="1"/>
          </p:nvPr>
        </p:nvSpPr>
        <p:spPr>
          <a:xfrm>
            <a:off x="600000" y="737600"/>
            <a:ext cx="46156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373" name="Google Shape;373;p32"/>
          <p:cNvSpPr txBox="1">
            <a:spLocks noGrp="1"/>
          </p:cNvSpPr>
          <p:nvPr>
            <p:ph type="body" idx="3"/>
          </p:nvPr>
        </p:nvSpPr>
        <p:spPr>
          <a:xfrm>
            <a:off x="600000" y="1835933"/>
            <a:ext cx="4770400" cy="43344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Tree>
    <p:extLst>
      <p:ext uri="{BB962C8B-B14F-4D97-AF65-F5344CB8AC3E}">
        <p14:creationId xmlns:p14="http://schemas.microsoft.com/office/powerpoint/2010/main" val="356595197"/>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2.05a - Heading, subheading, caption and body + half-image">
  <p:cSld name="2.05a - Heading, subheading, caption and body + half-image">
    <p:spTree>
      <p:nvGrpSpPr>
        <p:cNvPr id="1" name="Shape 374"/>
        <p:cNvGrpSpPr/>
        <p:nvPr/>
      </p:nvGrpSpPr>
      <p:grpSpPr>
        <a:xfrm>
          <a:off x="0" y="0"/>
          <a:ext cx="0" cy="0"/>
          <a:chOff x="0" y="0"/>
          <a:chExt cx="0" cy="0"/>
        </a:xfrm>
      </p:grpSpPr>
      <p:sp>
        <p:nvSpPr>
          <p:cNvPr id="375" name="Google Shape;375;p33"/>
          <p:cNvSpPr>
            <a:spLocks noGrp="1"/>
          </p:cNvSpPr>
          <p:nvPr>
            <p:ph type="pic" idx="2"/>
          </p:nvPr>
        </p:nvSpPr>
        <p:spPr>
          <a:xfrm>
            <a:off x="5812800" y="13067"/>
            <a:ext cx="6414000" cy="6858000"/>
          </a:xfrm>
          <a:prstGeom prst="rect">
            <a:avLst/>
          </a:prstGeom>
          <a:noFill/>
          <a:ln>
            <a:noFill/>
          </a:ln>
        </p:spPr>
      </p:sp>
      <p:sp>
        <p:nvSpPr>
          <p:cNvPr id="376" name="Google Shape;376;p33"/>
          <p:cNvSpPr txBox="1">
            <a:spLocks noGrp="1"/>
          </p:cNvSpPr>
          <p:nvPr>
            <p:ph type="title"/>
          </p:nvPr>
        </p:nvSpPr>
        <p:spPr>
          <a:xfrm>
            <a:off x="600000" y="329600"/>
            <a:ext cx="47704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77" name="Google Shape;377;p33"/>
          <p:cNvSpPr txBox="1">
            <a:spLocks noGrp="1"/>
          </p:cNvSpPr>
          <p:nvPr>
            <p:ph type="subTitle" idx="1"/>
          </p:nvPr>
        </p:nvSpPr>
        <p:spPr>
          <a:xfrm>
            <a:off x="600000" y="737600"/>
            <a:ext cx="46156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378" name="Google Shape;378;p33"/>
          <p:cNvSpPr txBox="1">
            <a:spLocks noGrp="1"/>
          </p:cNvSpPr>
          <p:nvPr>
            <p:ph type="body" idx="3"/>
          </p:nvPr>
        </p:nvSpPr>
        <p:spPr>
          <a:xfrm>
            <a:off x="600000" y="2285199"/>
            <a:ext cx="4770400" cy="37052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379" name="Google Shape;379;p33"/>
          <p:cNvSpPr txBox="1">
            <a:spLocks noGrp="1"/>
          </p:cNvSpPr>
          <p:nvPr>
            <p:ph type="subTitle" idx="4"/>
          </p:nvPr>
        </p:nvSpPr>
        <p:spPr>
          <a:xfrm>
            <a:off x="600000" y="1944400"/>
            <a:ext cx="4770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9pPr>
          </a:lstStyle>
          <a:p>
            <a:endParaRPr/>
          </a:p>
        </p:txBody>
      </p:sp>
    </p:spTree>
    <p:extLst>
      <p:ext uri="{BB962C8B-B14F-4D97-AF65-F5344CB8AC3E}">
        <p14:creationId xmlns:p14="http://schemas.microsoft.com/office/powerpoint/2010/main" val="277751958"/>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2.05b - Heading, subheading, caption and body + half-image">
  <p:cSld name="2.05b - Heading, subheading, caption and body + half-image">
    <p:spTree>
      <p:nvGrpSpPr>
        <p:cNvPr id="1" name="Shape 380"/>
        <p:cNvGrpSpPr/>
        <p:nvPr/>
      </p:nvGrpSpPr>
      <p:grpSpPr>
        <a:xfrm>
          <a:off x="0" y="0"/>
          <a:ext cx="0" cy="0"/>
          <a:chOff x="0" y="0"/>
          <a:chExt cx="0" cy="0"/>
        </a:xfrm>
      </p:grpSpPr>
      <p:sp>
        <p:nvSpPr>
          <p:cNvPr id="381" name="Google Shape;381;p34"/>
          <p:cNvSpPr>
            <a:spLocks noGrp="1"/>
          </p:cNvSpPr>
          <p:nvPr>
            <p:ph type="pic" idx="2"/>
          </p:nvPr>
        </p:nvSpPr>
        <p:spPr>
          <a:xfrm>
            <a:off x="5812800" y="13067"/>
            <a:ext cx="6414000" cy="6858000"/>
          </a:xfrm>
          <a:prstGeom prst="rect">
            <a:avLst/>
          </a:prstGeom>
          <a:noFill/>
          <a:ln>
            <a:noFill/>
          </a:ln>
        </p:spPr>
      </p:sp>
      <p:sp>
        <p:nvSpPr>
          <p:cNvPr id="382" name="Google Shape;382;p34"/>
          <p:cNvSpPr txBox="1">
            <a:spLocks noGrp="1"/>
          </p:cNvSpPr>
          <p:nvPr>
            <p:ph type="title"/>
          </p:nvPr>
        </p:nvSpPr>
        <p:spPr>
          <a:xfrm>
            <a:off x="600000" y="329600"/>
            <a:ext cx="47704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83" name="Google Shape;383;p34"/>
          <p:cNvSpPr txBox="1">
            <a:spLocks noGrp="1"/>
          </p:cNvSpPr>
          <p:nvPr>
            <p:ph type="subTitle" idx="1"/>
          </p:nvPr>
        </p:nvSpPr>
        <p:spPr>
          <a:xfrm>
            <a:off x="600000" y="737600"/>
            <a:ext cx="46156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384" name="Google Shape;384;p34"/>
          <p:cNvSpPr txBox="1">
            <a:spLocks noGrp="1"/>
          </p:cNvSpPr>
          <p:nvPr>
            <p:ph type="body" idx="3"/>
          </p:nvPr>
        </p:nvSpPr>
        <p:spPr>
          <a:xfrm>
            <a:off x="600000" y="2285199"/>
            <a:ext cx="4770400" cy="37052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385" name="Google Shape;385;p34"/>
          <p:cNvSpPr txBox="1">
            <a:spLocks noGrp="1"/>
          </p:cNvSpPr>
          <p:nvPr>
            <p:ph type="subTitle" idx="4"/>
          </p:nvPr>
        </p:nvSpPr>
        <p:spPr>
          <a:xfrm>
            <a:off x="600000" y="1944400"/>
            <a:ext cx="4770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9pPr>
          </a:lstStyle>
          <a:p>
            <a:endParaRPr/>
          </a:p>
        </p:txBody>
      </p:sp>
    </p:spTree>
    <p:extLst>
      <p:ext uri="{BB962C8B-B14F-4D97-AF65-F5344CB8AC3E}">
        <p14:creationId xmlns:p14="http://schemas.microsoft.com/office/powerpoint/2010/main" val="1025800969"/>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2.06a - Heading, subheading, two column with body and callout">
  <p:cSld name="2.06a - Heading, subheading, two column with body and callout">
    <p:spTree>
      <p:nvGrpSpPr>
        <p:cNvPr id="1" name="Shape 386"/>
        <p:cNvGrpSpPr/>
        <p:nvPr/>
      </p:nvGrpSpPr>
      <p:grpSpPr>
        <a:xfrm>
          <a:off x="0" y="0"/>
          <a:ext cx="0" cy="0"/>
          <a:chOff x="0" y="0"/>
          <a:chExt cx="0" cy="0"/>
        </a:xfrm>
      </p:grpSpPr>
      <p:sp>
        <p:nvSpPr>
          <p:cNvPr id="387" name="Google Shape;387;p35"/>
          <p:cNvSpPr txBox="1">
            <a:spLocks noGrp="1"/>
          </p:cNvSpPr>
          <p:nvPr>
            <p:ph type="body" idx="1"/>
          </p:nvPr>
        </p:nvSpPr>
        <p:spPr>
          <a:xfrm>
            <a:off x="600000" y="2400000"/>
            <a:ext cx="4641600" cy="2524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388" name="Google Shape;388;p35"/>
          <p:cNvSpPr txBox="1">
            <a:spLocks noGrp="1"/>
          </p:cNvSpPr>
          <p:nvPr>
            <p:ph type="body" idx="2"/>
          </p:nvPr>
        </p:nvSpPr>
        <p:spPr>
          <a:xfrm>
            <a:off x="6052800" y="2740800"/>
            <a:ext cx="5299200" cy="2524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sz="1600"/>
            </a:lvl1pPr>
            <a:lvl2pPr marL="1219170" lvl="1" indent="-406390" rtl="0">
              <a:lnSpc>
                <a:spcPct val="115000"/>
              </a:lnSpc>
              <a:spcBef>
                <a:spcPts val="1067"/>
              </a:spcBef>
              <a:spcAft>
                <a:spcPts val="0"/>
              </a:spcAft>
              <a:buSzPts val="1200"/>
              <a:buChar char="○"/>
              <a:defRPr sz="1600"/>
            </a:lvl2pPr>
            <a:lvl3pPr marL="1828754" lvl="2" indent="-406390" rtl="0">
              <a:lnSpc>
                <a:spcPct val="115000"/>
              </a:lnSpc>
              <a:spcBef>
                <a:spcPts val="1067"/>
              </a:spcBef>
              <a:spcAft>
                <a:spcPts val="0"/>
              </a:spcAft>
              <a:buSzPts val="1200"/>
              <a:buChar char="■"/>
              <a:defRPr sz="1600"/>
            </a:lvl3pPr>
            <a:lvl4pPr marL="2438339" lvl="3" indent="-406390" rtl="0">
              <a:lnSpc>
                <a:spcPct val="115000"/>
              </a:lnSpc>
              <a:spcBef>
                <a:spcPts val="1067"/>
              </a:spcBef>
              <a:spcAft>
                <a:spcPts val="0"/>
              </a:spcAft>
              <a:buSzPts val="1200"/>
              <a:buChar char="●"/>
              <a:defRPr sz="1600"/>
            </a:lvl4pPr>
            <a:lvl5pPr marL="3047924" lvl="4" indent="-406390" rtl="0">
              <a:lnSpc>
                <a:spcPct val="115000"/>
              </a:lnSpc>
              <a:spcBef>
                <a:spcPts val="1067"/>
              </a:spcBef>
              <a:spcAft>
                <a:spcPts val="0"/>
              </a:spcAft>
              <a:buSzPts val="1200"/>
              <a:buChar char="○"/>
              <a:defRPr sz="1600"/>
            </a:lvl5pPr>
            <a:lvl6pPr marL="3657509" lvl="5" indent="-406390" rtl="0">
              <a:lnSpc>
                <a:spcPct val="115000"/>
              </a:lnSpc>
              <a:spcBef>
                <a:spcPts val="1067"/>
              </a:spcBef>
              <a:spcAft>
                <a:spcPts val="0"/>
              </a:spcAft>
              <a:buSzPts val="1200"/>
              <a:buChar char="■"/>
              <a:defRPr sz="1600"/>
            </a:lvl6pPr>
            <a:lvl7pPr marL="4267093" lvl="6" indent="-406390" rtl="0">
              <a:lnSpc>
                <a:spcPct val="115000"/>
              </a:lnSpc>
              <a:spcBef>
                <a:spcPts val="1067"/>
              </a:spcBef>
              <a:spcAft>
                <a:spcPts val="0"/>
              </a:spcAft>
              <a:buSzPts val="1200"/>
              <a:buChar char="●"/>
              <a:defRPr sz="1600"/>
            </a:lvl7pPr>
            <a:lvl8pPr marL="4876678" lvl="7" indent="-406390" rtl="0">
              <a:lnSpc>
                <a:spcPct val="115000"/>
              </a:lnSpc>
              <a:spcBef>
                <a:spcPts val="1067"/>
              </a:spcBef>
              <a:spcAft>
                <a:spcPts val="0"/>
              </a:spcAft>
              <a:buSzPts val="1200"/>
              <a:buChar char="○"/>
              <a:defRPr sz="1600"/>
            </a:lvl8pPr>
            <a:lvl9pPr marL="5486263" lvl="8" indent="-406390" rtl="0">
              <a:lnSpc>
                <a:spcPct val="115000"/>
              </a:lnSpc>
              <a:spcBef>
                <a:spcPts val="1067"/>
              </a:spcBef>
              <a:spcAft>
                <a:spcPts val="1067"/>
              </a:spcAft>
              <a:buSzPts val="1200"/>
              <a:buChar char="■"/>
              <a:defRPr sz="1600"/>
            </a:lvl9pPr>
          </a:lstStyle>
          <a:p>
            <a:endParaRPr/>
          </a:p>
        </p:txBody>
      </p:sp>
      <p:sp>
        <p:nvSpPr>
          <p:cNvPr id="389" name="Google Shape;389;p35"/>
          <p:cNvSpPr txBox="1">
            <a:spLocks noGrp="1"/>
          </p:cNvSpPr>
          <p:nvPr>
            <p:ph type="subTitle" idx="3"/>
          </p:nvPr>
        </p:nvSpPr>
        <p:spPr>
          <a:xfrm>
            <a:off x="6052800" y="2400000"/>
            <a:ext cx="52992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9pPr>
          </a:lstStyle>
          <a:p>
            <a:endParaRPr/>
          </a:p>
        </p:txBody>
      </p:sp>
      <p:sp>
        <p:nvSpPr>
          <p:cNvPr id="390" name="Google Shape;390;p35"/>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91" name="Google Shape;391;p35"/>
          <p:cNvSpPr txBox="1">
            <a:spLocks noGrp="1"/>
          </p:cNvSpPr>
          <p:nvPr>
            <p:ph type="subTitle" idx="4"/>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3606784490"/>
      </p:ext>
    </p:extLst>
  </p:cSld>
  <p:clrMapOvr>
    <a:masterClrMapping/>
  </p:clrMapOvr>
  <p:extLst>
    <p:ext uri="{DCECCB84-F9BA-43D5-87BE-67443E8EF086}">
      <p15:sldGuideLst xmlns:p15="http://schemas.microsoft.com/office/powerpoint/2012/main">
        <p15:guide id="1" orient="horz" pos="771">
          <p15:clr>
            <a:srgbClr val="E46962"/>
          </p15:clr>
        </p15:guide>
        <p15:guide id="2" pos="2860">
          <p15:clr>
            <a:srgbClr val="E46962"/>
          </p15:clr>
        </p15:guide>
        <p15:guide id="3" pos="5363">
          <p15:clr>
            <a:srgbClr val="E46962"/>
          </p15:clr>
        </p15:guide>
        <p15:guide id="4" orient="horz" pos="2835">
          <p15:clr>
            <a:srgbClr val="E46962"/>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2.06b - Heading (2 rows), subheading, two column with body and callout">
  <p:cSld name="2.06b - Heading (2 rows), subheading, two column with body and callout">
    <p:spTree>
      <p:nvGrpSpPr>
        <p:cNvPr id="1" name="Shape 392"/>
        <p:cNvGrpSpPr/>
        <p:nvPr/>
      </p:nvGrpSpPr>
      <p:grpSpPr>
        <a:xfrm>
          <a:off x="0" y="0"/>
          <a:ext cx="0" cy="0"/>
          <a:chOff x="0" y="0"/>
          <a:chExt cx="0" cy="0"/>
        </a:xfrm>
      </p:grpSpPr>
      <p:sp>
        <p:nvSpPr>
          <p:cNvPr id="393" name="Google Shape;393;p36"/>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394" name="Google Shape;394;p36"/>
          <p:cNvSpPr txBox="1">
            <a:spLocks noGrp="1"/>
          </p:cNvSpPr>
          <p:nvPr>
            <p:ph type="subTitle" idx="1"/>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395" name="Google Shape;395;p36"/>
          <p:cNvSpPr txBox="1">
            <a:spLocks noGrp="1"/>
          </p:cNvSpPr>
          <p:nvPr>
            <p:ph type="body" idx="2"/>
          </p:nvPr>
        </p:nvSpPr>
        <p:spPr>
          <a:xfrm>
            <a:off x="600000" y="2400000"/>
            <a:ext cx="4641600" cy="2524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396" name="Google Shape;396;p36"/>
          <p:cNvSpPr txBox="1">
            <a:spLocks noGrp="1"/>
          </p:cNvSpPr>
          <p:nvPr>
            <p:ph type="body" idx="3"/>
          </p:nvPr>
        </p:nvSpPr>
        <p:spPr>
          <a:xfrm>
            <a:off x="6052800" y="2740800"/>
            <a:ext cx="5299200" cy="25248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sz="1600"/>
            </a:lvl1pPr>
            <a:lvl2pPr marL="1219170" lvl="1" indent="-406390" rtl="0">
              <a:lnSpc>
                <a:spcPct val="115000"/>
              </a:lnSpc>
              <a:spcBef>
                <a:spcPts val="1067"/>
              </a:spcBef>
              <a:spcAft>
                <a:spcPts val="0"/>
              </a:spcAft>
              <a:buSzPts val="1200"/>
              <a:buChar char="○"/>
              <a:defRPr sz="1600"/>
            </a:lvl2pPr>
            <a:lvl3pPr marL="1828754" lvl="2" indent="-406390" rtl="0">
              <a:lnSpc>
                <a:spcPct val="115000"/>
              </a:lnSpc>
              <a:spcBef>
                <a:spcPts val="1067"/>
              </a:spcBef>
              <a:spcAft>
                <a:spcPts val="0"/>
              </a:spcAft>
              <a:buSzPts val="1200"/>
              <a:buChar char="■"/>
              <a:defRPr sz="1600"/>
            </a:lvl3pPr>
            <a:lvl4pPr marL="2438339" lvl="3" indent="-406390" rtl="0">
              <a:lnSpc>
                <a:spcPct val="115000"/>
              </a:lnSpc>
              <a:spcBef>
                <a:spcPts val="1067"/>
              </a:spcBef>
              <a:spcAft>
                <a:spcPts val="0"/>
              </a:spcAft>
              <a:buSzPts val="1200"/>
              <a:buChar char="●"/>
              <a:defRPr sz="1600"/>
            </a:lvl4pPr>
            <a:lvl5pPr marL="3047924" lvl="4" indent="-406390" rtl="0">
              <a:lnSpc>
                <a:spcPct val="115000"/>
              </a:lnSpc>
              <a:spcBef>
                <a:spcPts val="1067"/>
              </a:spcBef>
              <a:spcAft>
                <a:spcPts val="0"/>
              </a:spcAft>
              <a:buSzPts val="1200"/>
              <a:buChar char="○"/>
              <a:defRPr sz="1600"/>
            </a:lvl5pPr>
            <a:lvl6pPr marL="3657509" lvl="5" indent="-406390" rtl="0">
              <a:lnSpc>
                <a:spcPct val="115000"/>
              </a:lnSpc>
              <a:spcBef>
                <a:spcPts val="1067"/>
              </a:spcBef>
              <a:spcAft>
                <a:spcPts val="0"/>
              </a:spcAft>
              <a:buSzPts val="1200"/>
              <a:buChar char="■"/>
              <a:defRPr sz="1600"/>
            </a:lvl6pPr>
            <a:lvl7pPr marL="4267093" lvl="6" indent="-406390" rtl="0">
              <a:lnSpc>
                <a:spcPct val="115000"/>
              </a:lnSpc>
              <a:spcBef>
                <a:spcPts val="1067"/>
              </a:spcBef>
              <a:spcAft>
                <a:spcPts val="0"/>
              </a:spcAft>
              <a:buSzPts val="1200"/>
              <a:buChar char="●"/>
              <a:defRPr sz="1600"/>
            </a:lvl7pPr>
            <a:lvl8pPr marL="4876678" lvl="7" indent="-406390" rtl="0">
              <a:lnSpc>
                <a:spcPct val="115000"/>
              </a:lnSpc>
              <a:spcBef>
                <a:spcPts val="1067"/>
              </a:spcBef>
              <a:spcAft>
                <a:spcPts val="0"/>
              </a:spcAft>
              <a:buSzPts val="1200"/>
              <a:buChar char="○"/>
              <a:defRPr sz="1600"/>
            </a:lvl8pPr>
            <a:lvl9pPr marL="5486263" lvl="8" indent="-406390" rtl="0">
              <a:lnSpc>
                <a:spcPct val="115000"/>
              </a:lnSpc>
              <a:spcBef>
                <a:spcPts val="1067"/>
              </a:spcBef>
              <a:spcAft>
                <a:spcPts val="1067"/>
              </a:spcAft>
              <a:buSzPts val="1200"/>
              <a:buChar char="■"/>
              <a:defRPr sz="1600"/>
            </a:lvl9pPr>
          </a:lstStyle>
          <a:p>
            <a:endParaRPr/>
          </a:p>
        </p:txBody>
      </p:sp>
      <p:sp>
        <p:nvSpPr>
          <p:cNvPr id="397" name="Google Shape;397;p36"/>
          <p:cNvSpPr txBox="1">
            <a:spLocks noGrp="1"/>
          </p:cNvSpPr>
          <p:nvPr>
            <p:ph type="subTitle" idx="4"/>
          </p:nvPr>
        </p:nvSpPr>
        <p:spPr>
          <a:xfrm>
            <a:off x="6052800" y="2400000"/>
            <a:ext cx="52992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600">
                <a:solidFill>
                  <a:schemeClr val="dk2"/>
                </a:solidFill>
                <a:latin typeface="Archivo SemiBold"/>
                <a:ea typeface="Archivo SemiBold"/>
                <a:cs typeface="Archivo SemiBold"/>
                <a:sym typeface="Archivo SemiBold"/>
              </a:defRPr>
            </a:lvl9pPr>
          </a:lstStyle>
          <a:p>
            <a:endParaRPr/>
          </a:p>
        </p:txBody>
      </p:sp>
    </p:spTree>
    <p:extLst>
      <p:ext uri="{BB962C8B-B14F-4D97-AF65-F5344CB8AC3E}">
        <p14:creationId xmlns:p14="http://schemas.microsoft.com/office/powerpoint/2010/main" val="3220508650"/>
      </p:ext>
    </p:extLst>
  </p:cSld>
  <p:clrMapOvr>
    <a:masterClrMapping/>
  </p:clrMapOvr>
  <p:extLst>
    <p:ext uri="{DCECCB84-F9BA-43D5-87BE-67443E8EF086}">
      <p15:sldGuideLst xmlns:p15="http://schemas.microsoft.com/office/powerpoint/2012/main">
        <p15:guide id="1" orient="horz" pos="771">
          <p15:clr>
            <a:srgbClr val="E46962"/>
          </p15:clr>
        </p15:guide>
        <p15:guide id="2" pos="2860">
          <p15:clr>
            <a:srgbClr val="E46962"/>
          </p15:clr>
        </p15:guide>
        <p15:guide id="3" pos="5363">
          <p15:clr>
            <a:srgbClr val="E46962"/>
          </p15:clr>
        </p15:guide>
        <p15:guide id="4" orient="horz" pos="2835">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2.07a - Heading, subheading, three columns with callouts">
  <p:cSld name="2.07a - Heading, subheading, three columns with callouts">
    <p:spTree>
      <p:nvGrpSpPr>
        <p:cNvPr id="1" name="Shape 398"/>
        <p:cNvGrpSpPr/>
        <p:nvPr/>
      </p:nvGrpSpPr>
      <p:grpSpPr>
        <a:xfrm>
          <a:off x="0" y="0"/>
          <a:ext cx="0" cy="0"/>
          <a:chOff x="0" y="0"/>
          <a:chExt cx="0" cy="0"/>
        </a:xfrm>
      </p:grpSpPr>
      <p:sp>
        <p:nvSpPr>
          <p:cNvPr id="399" name="Google Shape;399;p37"/>
          <p:cNvSpPr txBox="1">
            <a:spLocks noGrp="1"/>
          </p:cNvSpPr>
          <p:nvPr>
            <p:ph type="body" idx="1"/>
          </p:nvPr>
        </p:nvSpPr>
        <p:spPr>
          <a:xfrm>
            <a:off x="8433600" y="2976000"/>
            <a:ext cx="2918400" cy="2376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a:lvl1pPr>
            <a:lvl2pPr marL="1219170" lvl="1" indent="-406390" rtl="0">
              <a:spcBef>
                <a:spcPts val="1067"/>
              </a:spcBef>
              <a:spcAft>
                <a:spcPts val="0"/>
              </a:spcAft>
              <a:buSzPts val="1200"/>
              <a:buChar char="○"/>
              <a:defRPr/>
            </a:lvl2pPr>
            <a:lvl3pPr marL="1828754" lvl="2" indent="-406390" rtl="0">
              <a:spcBef>
                <a:spcPts val="1067"/>
              </a:spcBef>
              <a:spcAft>
                <a:spcPts val="0"/>
              </a:spcAft>
              <a:buSzPts val="1200"/>
              <a:buChar char="■"/>
              <a:defRPr/>
            </a:lvl3pPr>
            <a:lvl4pPr marL="2438339" lvl="3" indent="-406390" rtl="0">
              <a:spcBef>
                <a:spcPts val="1067"/>
              </a:spcBef>
              <a:spcAft>
                <a:spcPts val="0"/>
              </a:spcAft>
              <a:buSzPts val="1200"/>
              <a:buChar char="●"/>
              <a:defRPr/>
            </a:lvl4pPr>
            <a:lvl5pPr marL="3047924" lvl="4" indent="-406390" rtl="0">
              <a:spcBef>
                <a:spcPts val="1067"/>
              </a:spcBef>
              <a:spcAft>
                <a:spcPts val="0"/>
              </a:spcAft>
              <a:buSzPts val="1200"/>
              <a:buChar char="○"/>
              <a:defRPr/>
            </a:lvl5pPr>
            <a:lvl6pPr marL="3657509" lvl="5" indent="-406390" rtl="0">
              <a:spcBef>
                <a:spcPts val="1067"/>
              </a:spcBef>
              <a:spcAft>
                <a:spcPts val="0"/>
              </a:spcAft>
              <a:buSzPts val="1200"/>
              <a:buChar char="■"/>
              <a:defRPr/>
            </a:lvl6pPr>
            <a:lvl7pPr marL="4267093" lvl="6" indent="-406390" rtl="0">
              <a:spcBef>
                <a:spcPts val="1067"/>
              </a:spcBef>
              <a:spcAft>
                <a:spcPts val="0"/>
              </a:spcAft>
              <a:buSzPts val="1200"/>
              <a:buChar char="●"/>
              <a:defRPr/>
            </a:lvl7pPr>
            <a:lvl8pPr marL="4876678" lvl="7" indent="-406390" rtl="0">
              <a:spcBef>
                <a:spcPts val="1067"/>
              </a:spcBef>
              <a:spcAft>
                <a:spcPts val="0"/>
              </a:spcAft>
              <a:buSzPts val="1200"/>
              <a:buChar char="○"/>
              <a:defRPr/>
            </a:lvl8pPr>
            <a:lvl9pPr marL="5486263" lvl="8" indent="-406390" rtl="0">
              <a:spcBef>
                <a:spcPts val="1067"/>
              </a:spcBef>
              <a:spcAft>
                <a:spcPts val="1067"/>
              </a:spcAft>
              <a:buSzPts val="1200"/>
              <a:buChar char="■"/>
              <a:defRPr/>
            </a:lvl9pPr>
          </a:lstStyle>
          <a:p>
            <a:endParaRPr/>
          </a:p>
        </p:txBody>
      </p:sp>
      <p:sp>
        <p:nvSpPr>
          <p:cNvPr id="400" name="Google Shape;400;p37"/>
          <p:cNvSpPr txBox="1">
            <a:spLocks noGrp="1"/>
          </p:cNvSpPr>
          <p:nvPr>
            <p:ph type="body" idx="2"/>
          </p:nvPr>
        </p:nvSpPr>
        <p:spPr>
          <a:xfrm>
            <a:off x="840000" y="2974633"/>
            <a:ext cx="2918400" cy="23772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a:lvl1pPr>
            <a:lvl2pPr marL="1219170" lvl="1" indent="-406390" rtl="0">
              <a:spcBef>
                <a:spcPts val="1067"/>
              </a:spcBef>
              <a:spcAft>
                <a:spcPts val="0"/>
              </a:spcAft>
              <a:buSzPts val="1200"/>
              <a:buChar char="○"/>
              <a:defRPr/>
            </a:lvl2pPr>
            <a:lvl3pPr marL="1828754" lvl="2" indent="-406390" rtl="0">
              <a:spcBef>
                <a:spcPts val="1067"/>
              </a:spcBef>
              <a:spcAft>
                <a:spcPts val="0"/>
              </a:spcAft>
              <a:buSzPts val="1200"/>
              <a:buChar char="■"/>
              <a:defRPr/>
            </a:lvl3pPr>
            <a:lvl4pPr marL="2438339" lvl="3" indent="-406390" rtl="0">
              <a:spcBef>
                <a:spcPts val="1067"/>
              </a:spcBef>
              <a:spcAft>
                <a:spcPts val="0"/>
              </a:spcAft>
              <a:buSzPts val="1200"/>
              <a:buChar char="●"/>
              <a:defRPr/>
            </a:lvl4pPr>
            <a:lvl5pPr marL="3047924" lvl="4" indent="-406390" rtl="0">
              <a:spcBef>
                <a:spcPts val="1067"/>
              </a:spcBef>
              <a:spcAft>
                <a:spcPts val="0"/>
              </a:spcAft>
              <a:buSzPts val="1200"/>
              <a:buChar char="○"/>
              <a:defRPr/>
            </a:lvl5pPr>
            <a:lvl6pPr marL="3657509" lvl="5" indent="-406390" rtl="0">
              <a:spcBef>
                <a:spcPts val="1067"/>
              </a:spcBef>
              <a:spcAft>
                <a:spcPts val="0"/>
              </a:spcAft>
              <a:buSzPts val="1200"/>
              <a:buChar char="■"/>
              <a:defRPr/>
            </a:lvl6pPr>
            <a:lvl7pPr marL="4267093" lvl="6" indent="-406390" rtl="0">
              <a:spcBef>
                <a:spcPts val="1067"/>
              </a:spcBef>
              <a:spcAft>
                <a:spcPts val="0"/>
              </a:spcAft>
              <a:buSzPts val="1200"/>
              <a:buChar char="●"/>
              <a:defRPr/>
            </a:lvl7pPr>
            <a:lvl8pPr marL="4876678" lvl="7" indent="-406390" rtl="0">
              <a:spcBef>
                <a:spcPts val="1067"/>
              </a:spcBef>
              <a:spcAft>
                <a:spcPts val="0"/>
              </a:spcAft>
              <a:buSzPts val="1200"/>
              <a:buChar char="○"/>
              <a:defRPr/>
            </a:lvl8pPr>
            <a:lvl9pPr marL="5486263" lvl="8" indent="-406390" rtl="0">
              <a:spcBef>
                <a:spcPts val="1067"/>
              </a:spcBef>
              <a:spcAft>
                <a:spcPts val="1067"/>
              </a:spcAft>
              <a:buSzPts val="1200"/>
              <a:buChar char="■"/>
              <a:defRPr/>
            </a:lvl9pPr>
          </a:lstStyle>
          <a:p>
            <a:endParaRPr/>
          </a:p>
        </p:txBody>
      </p:sp>
      <p:sp>
        <p:nvSpPr>
          <p:cNvPr id="401" name="Google Shape;401;p37"/>
          <p:cNvSpPr txBox="1">
            <a:spLocks noGrp="1"/>
          </p:cNvSpPr>
          <p:nvPr>
            <p:ph type="body" idx="3"/>
          </p:nvPr>
        </p:nvSpPr>
        <p:spPr>
          <a:xfrm>
            <a:off x="4639423" y="2976000"/>
            <a:ext cx="2918400" cy="23760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a:lvl1pPr>
            <a:lvl2pPr marL="1219170" lvl="1" indent="-406390" rtl="0">
              <a:spcBef>
                <a:spcPts val="1067"/>
              </a:spcBef>
              <a:spcAft>
                <a:spcPts val="0"/>
              </a:spcAft>
              <a:buSzPts val="1200"/>
              <a:buChar char="○"/>
              <a:defRPr/>
            </a:lvl2pPr>
            <a:lvl3pPr marL="1828754" lvl="2" indent="-406390" rtl="0">
              <a:spcBef>
                <a:spcPts val="1067"/>
              </a:spcBef>
              <a:spcAft>
                <a:spcPts val="0"/>
              </a:spcAft>
              <a:buSzPts val="1200"/>
              <a:buChar char="■"/>
              <a:defRPr/>
            </a:lvl3pPr>
            <a:lvl4pPr marL="2438339" lvl="3" indent="-406390" rtl="0">
              <a:spcBef>
                <a:spcPts val="1067"/>
              </a:spcBef>
              <a:spcAft>
                <a:spcPts val="0"/>
              </a:spcAft>
              <a:buSzPts val="1200"/>
              <a:buChar char="●"/>
              <a:defRPr/>
            </a:lvl4pPr>
            <a:lvl5pPr marL="3047924" lvl="4" indent="-406390" rtl="0">
              <a:spcBef>
                <a:spcPts val="1067"/>
              </a:spcBef>
              <a:spcAft>
                <a:spcPts val="0"/>
              </a:spcAft>
              <a:buSzPts val="1200"/>
              <a:buChar char="○"/>
              <a:defRPr/>
            </a:lvl5pPr>
            <a:lvl6pPr marL="3657509" lvl="5" indent="-406390" rtl="0">
              <a:spcBef>
                <a:spcPts val="1067"/>
              </a:spcBef>
              <a:spcAft>
                <a:spcPts val="0"/>
              </a:spcAft>
              <a:buSzPts val="1200"/>
              <a:buChar char="■"/>
              <a:defRPr/>
            </a:lvl6pPr>
            <a:lvl7pPr marL="4267093" lvl="6" indent="-406390" rtl="0">
              <a:spcBef>
                <a:spcPts val="1067"/>
              </a:spcBef>
              <a:spcAft>
                <a:spcPts val="0"/>
              </a:spcAft>
              <a:buSzPts val="1200"/>
              <a:buChar char="●"/>
              <a:defRPr/>
            </a:lvl7pPr>
            <a:lvl8pPr marL="4876678" lvl="7" indent="-406390" rtl="0">
              <a:spcBef>
                <a:spcPts val="1067"/>
              </a:spcBef>
              <a:spcAft>
                <a:spcPts val="0"/>
              </a:spcAft>
              <a:buSzPts val="1200"/>
              <a:buChar char="○"/>
              <a:defRPr/>
            </a:lvl8pPr>
            <a:lvl9pPr marL="5486263" lvl="8" indent="-406390" rtl="0">
              <a:spcBef>
                <a:spcPts val="1067"/>
              </a:spcBef>
              <a:spcAft>
                <a:spcPts val="1067"/>
              </a:spcAft>
              <a:buSzPts val="1200"/>
              <a:buChar char="■"/>
              <a:defRPr/>
            </a:lvl9pPr>
          </a:lstStyle>
          <a:p>
            <a:endParaRPr/>
          </a:p>
        </p:txBody>
      </p:sp>
      <p:sp>
        <p:nvSpPr>
          <p:cNvPr id="402" name="Google Shape;402;p37"/>
          <p:cNvSpPr txBox="1">
            <a:spLocks noGrp="1"/>
          </p:cNvSpPr>
          <p:nvPr>
            <p:ph type="subTitle" idx="4"/>
          </p:nvPr>
        </p:nvSpPr>
        <p:spPr>
          <a:xfrm>
            <a:off x="840000" y="2640000"/>
            <a:ext cx="34508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403" name="Google Shape;403;p37"/>
          <p:cNvSpPr txBox="1">
            <a:spLocks noGrp="1"/>
          </p:cNvSpPr>
          <p:nvPr>
            <p:ph type="subTitle" idx="5"/>
          </p:nvPr>
        </p:nvSpPr>
        <p:spPr>
          <a:xfrm>
            <a:off x="4641600" y="2640000"/>
            <a:ext cx="34508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404" name="Google Shape;404;p37"/>
          <p:cNvSpPr txBox="1">
            <a:spLocks noGrp="1"/>
          </p:cNvSpPr>
          <p:nvPr>
            <p:ph type="subTitle" idx="6"/>
          </p:nvPr>
        </p:nvSpPr>
        <p:spPr>
          <a:xfrm>
            <a:off x="8433600" y="2640000"/>
            <a:ext cx="34796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405" name="Google Shape;405;p37"/>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406" name="Google Shape;406;p37"/>
          <p:cNvSpPr txBox="1">
            <a:spLocks noGrp="1"/>
          </p:cNvSpPr>
          <p:nvPr>
            <p:ph type="subTitle" idx="7"/>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356874514"/>
      </p:ext>
    </p:extLst>
  </p:cSld>
  <p:clrMapOvr>
    <a:masterClrMapping/>
  </p:clrMapOvr>
  <p:extLst>
    <p:ext uri="{DCECCB84-F9BA-43D5-87BE-67443E8EF086}">
      <p15:sldGuideLst xmlns:p15="http://schemas.microsoft.com/office/powerpoint/2012/main">
        <p15:guide id="1" orient="horz" pos="771">
          <p15:clr>
            <a:srgbClr val="E46962"/>
          </p15:clr>
        </p15:guide>
        <p15:guide id="2" pos="397">
          <p15:clr>
            <a:srgbClr val="E46962"/>
          </p15:clr>
        </p15:guide>
        <p15:guide id="3" pos="1776">
          <p15:clr>
            <a:srgbClr val="E46962"/>
          </p15:clr>
        </p15:guide>
        <p15:guide id="4" orient="horz" pos="2529">
          <p15:clr>
            <a:srgbClr val="E46962"/>
          </p15:clr>
        </p15:guide>
        <p15:guide id="5" pos="2191">
          <p15:clr>
            <a:srgbClr val="E46962"/>
          </p15:clr>
        </p15:guide>
        <p15:guide id="6" pos="3572">
          <p15:clr>
            <a:srgbClr val="E46962"/>
          </p15:clr>
        </p15:guide>
        <p15:guide id="7" pos="3984">
          <p15:clr>
            <a:srgbClr val="E46962"/>
          </p15:clr>
        </p15:guide>
        <p15:guide id="8" pos="5363">
          <p15:clr>
            <a:srgbClr val="E46962"/>
          </p15:clr>
        </p15:guide>
        <p15:guide id="9" orient="horz" pos="1247">
          <p15:clr>
            <a:srgbClr val="E46962"/>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2.07b - Heading (2 rows), subheading, three columns with callouts">
  <p:cSld name="2.07b - Heading (2 rows), subheading, three columns with callouts">
    <p:spTree>
      <p:nvGrpSpPr>
        <p:cNvPr id="1" name="Shape 407"/>
        <p:cNvGrpSpPr/>
        <p:nvPr/>
      </p:nvGrpSpPr>
      <p:grpSpPr>
        <a:xfrm>
          <a:off x="0" y="0"/>
          <a:ext cx="0" cy="0"/>
          <a:chOff x="0" y="0"/>
          <a:chExt cx="0" cy="0"/>
        </a:xfrm>
      </p:grpSpPr>
      <p:sp>
        <p:nvSpPr>
          <p:cNvPr id="408" name="Google Shape;408;p38"/>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409" name="Google Shape;409;p38"/>
          <p:cNvSpPr txBox="1">
            <a:spLocks noGrp="1"/>
          </p:cNvSpPr>
          <p:nvPr>
            <p:ph type="subTitle" idx="1"/>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410" name="Google Shape;410;p38"/>
          <p:cNvSpPr txBox="1">
            <a:spLocks noGrp="1"/>
          </p:cNvSpPr>
          <p:nvPr>
            <p:ph type="body" idx="2"/>
          </p:nvPr>
        </p:nvSpPr>
        <p:spPr>
          <a:xfrm>
            <a:off x="8433600" y="2976000"/>
            <a:ext cx="2918400" cy="23760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411" name="Google Shape;411;p38"/>
          <p:cNvSpPr txBox="1">
            <a:spLocks noGrp="1"/>
          </p:cNvSpPr>
          <p:nvPr>
            <p:ph type="body" idx="3"/>
          </p:nvPr>
        </p:nvSpPr>
        <p:spPr>
          <a:xfrm>
            <a:off x="840000" y="2974633"/>
            <a:ext cx="2918400" cy="23772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412" name="Google Shape;412;p38"/>
          <p:cNvSpPr txBox="1">
            <a:spLocks noGrp="1"/>
          </p:cNvSpPr>
          <p:nvPr>
            <p:ph type="body" idx="4"/>
          </p:nvPr>
        </p:nvSpPr>
        <p:spPr>
          <a:xfrm>
            <a:off x="4639423" y="2976000"/>
            <a:ext cx="2918400" cy="2376000"/>
          </a:xfrm>
          <a:prstGeom prst="rect">
            <a:avLst/>
          </a:prstGeom>
        </p:spPr>
        <p:txBody>
          <a:bodyPr spcFirstLastPara="1" wrap="square" lIns="91425" tIns="91425" rIns="91425" bIns="91425" anchor="t" anchorCtr="0">
            <a:noAutofit/>
          </a:bodyPr>
          <a:lstStyle>
            <a:lvl1pPr marL="609585" lvl="0" indent="-406390" rtl="0">
              <a:lnSpc>
                <a:spcPct val="115000"/>
              </a:lnSpc>
              <a:spcBef>
                <a:spcPts val="0"/>
              </a:spcBef>
              <a:spcAft>
                <a:spcPts val="0"/>
              </a:spcAft>
              <a:buSzPts val="1200"/>
              <a:buChar char="●"/>
              <a:defRPr/>
            </a:lvl1pPr>
            <a:lvl2pPr marL="1219170" lvl="1" indent="-406390" rtl="0">
              <a:lnSpc>
                <a:spcPct val="115000"/>
              </a:lnSpc>
              <a:spcBef>
                <a:spcPts val="1067"/>
              </a:spcBef>
              <a:spcAft>
                <a:spcPts val="0"/>
              </a:spcAft>
              <a:buSzPts val="1200"/>
              <a:buChar char="○"/>
              <a:defRPr/>
            </a:lvl2pPr>
            <a:lvl3pPr marL="1828754" lvl="2" indent="-406390" rtl="0">
              <a:lnSpc>
                <a:spcPct val="115000"/>
              </a:lnSpc>
              <a:spcBef>
                <a:spcPts val="1067"/>
              </a:spcBef>
              <a:spcAft>
                <a:spcPts val="0"/>
              </a:spcAft>
              <a:buSzPts val="1200"/>
              <a:buChar char="■"/>
              <a:defRPr/>
            </a:lvl3pPr>
            <a:lvl4pPr marL="2438339" lvl="3" indent="-406390" rtl="0">
              <a:lnSpc>
                <a:spcPct val="115000"/>
              </a:lnSpc>
              <a:spcBef>
                <a:spcPts val="1067"/>
              </a:spcBef>
              <a:spcAft>
                <a:spcPts val="0"/>
              </a:spcAft>
              <a:buSzPts val="1200"/>
              <a:buChar char="●"/>
              <a:defRPr/>
            </a:lvl4pPr>
            <a:lvl5pPr marL="3047924" lvl="4" indent="-406390" rtl="0">
              <a:lnSpc>
                <a:spcPct val="115000"/>
              </a:lnSpc>
              <a:spcBef>
                <a:spcPts val="1067"/>
              </a:spcBef>
              <a:spcAft>
                <a:spcPts val="0"/>
              </a:spcAft>
              <a:buSzPts val="1200"/>
              <a:buChar char="○"/>
              <a:defRPr/>
            </a:lvl5pPr>
            <a:lvl6pPr marL="3657509" lvl="5" indent="-406390" rtl="0">
              <a:lnSpc>
                <a:spcPct val="115000"/>
              </a:lnSpc>
              <a:spcBef>
                <a:spcPts val="1067"/>
              </a:spcBef>
              <a:spcAft>
                <a:spcPts val="0"/>
              </a:spcAft>
              <a:buSzPts val="1200"/>
              <a:buChar char="■"/>
              <a:defRPr/>
            </a:lvl6pPr>
            <a:lvl7pPr marL="4267093" lvl="6" indent="-406390" rtl="0">
              <a:lnSpc>
                <a:spcPct val="115000"/>
              </a:lnSpc>
              <a:spcBef>
                <a:spcPts val="1067"/>
              </a:spcBef>
              <a:spcAft>
                <a:spcPts val="0"/>
              </a:spcAft>
              <a:buSzPts val="1200"/>
              <a:buChar char="●"/>
              <a:defRPr/>
            </a:lvl7pPr>
            <a:lvl8pPr marL="4876678" lvl="7" indent="-406390" rtl="0">
              <a:lnSpc>
                <a:spcPct val="115000"/>
              </a:lnSpc>
              <a:spcBef>
                <a:spcPts val="1067"/>
              </a:spcBef>
              <a:spcAft>
                <a:spcPts val="0"/>
              </a:spcAft>
              <a:buSzPts val="1200"/>
              <a:buChar char="○"/>
              <a:defRPr/>
            </a:lvl8pPr>
            <a:lvl9pPr marL="5486263" lvl="8" indent="-406390" rtl="0">
              <a:lnSpc>
                <a:spcPct val="115000"/>
              </a:lnSpc>
              <a:spcBef>
                <a:spcPts val="1067"/>
              </a:spcBef>
              <a:spcAft>
                <a:spcPts val="1067"/>
              </a:spcAft>
              <a:buSzPts val="1200"/>
              <a:buChar char="■"/>
              <a:defRPr/>
            </a:lvl9pPr>
          </a:lstStyle>
          <a:p>
            <a:endParaRPr/>
          </a:p>
        </p:txBody>
      </p:sp>
      <p:sp>
        <p:nvSpPr>
          <p:cNvPr id="413" name="Google Shape;413;p38"/>
          <p:cNvSpPr txBox="1">
            <a:spLocks noGrp="1"/>
          </p:cNvSpPr>
          <p:nvPr>
            <p:ph type="subTitle" idx="5"/>
          </p:nvPr>
        </p:nvSpPr>
        <p:spPr>
          <a:xfrm>
            <a:off x="840000" y="2640000"/>
            <a:ext cx="33420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414" name="Google Shape;414;p38"/>
          <p:cNvSpPr txBox="1">
            <a:spLocks noGrp="1"/>
          </p:cNvSpPr>
          <p:nvPr>
            <p:ph type="subTitle" idx="6"/>
          </p:nvPr>
        </p:nvSpPr>
        <p:spPr>
          <a:xfrm>
            <a:off x="4641600" y="2640000"/>
            <a:ext cx="33540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
        <p:nvSpPr>
          <p:cNvPr id="415" name="Google Shape;415;p38"/>
          <p:cNvSpPr txBox="1">
            <a:spLocks noGrp="1"/>
          </p:cNvSpPr>
          <p:nvPr>
            <p:ph type="subTitle" idx="7"/>
          </p:nvPr>
        </p:nvSpPr>
        <p:spPr>
          <a:xfrm>
            <a:off x="8433600" y="2640000"/>
            <a:ext cx="32308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2pPr>
            <a:lvl3pPr lvl="2"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3pPr>
            <a:lvl4pPr lvl="3"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4pPr>
            <a:lvl5pPr lvl="4"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5pPr>
            <a:lvl6pPr lvl="5"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6pPr>
            <a:lvl7pPr lvl="6"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7pPr>
            <a:lvl8pPr lvl="7"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8pPr>
            <a:lvl9pPr lvl="8" rtl="0">
              <a:lnSpc>
                <a:spcPct val="90000"/>
              </a:lnSpc>
              <a:spcBef>
                <a:spcPts val="0"/>
              </a:spcBef>
              <a:spcAft>
                <a:spcPts val="0"/>
              </a:spcAft>
              <a:buClr>
                <a:schemeClr val="accent1"/>
              </a:buClr>
              <a:buSzPts val="1200"/>
              <a:buFont typeface="Inter"/>
              <a:buNone/>
              <a:defRPr sz="1600" b="1">
                <a:solidFill>
                  <a:schemeClr val="accent1"/>
                </a:solidFill>
                <a:latin typeface="Inter"/>
                <a:ea typeface="Inter"/>
                <a:cs typeface="Inter"/>
                <a:sym typeface="Inter"/>
              </a:defRPr>
            </a:lvl9pPr>
          </a:lstStyle>
          <a:p>
            <a:endParaRPr/>
          </a:p>
        </p:txBody>
      </p:sp>
    </p:spTree>
    <p:extLst>
      <p:ext uri="{BB962C8B-B14F-4D97-AF65-F5344CB8AC3E}">
        <p14:creationId xmlns:p14="http://schemas.microsoft.com/office/powerpoint/2010/main" val="649970792"/>
      </p:ext>
    </p:extLst>
  </p:cSld>
  <p:clrMapOvr>
    <a:masterClrMapping/>
  </p:clrMapOvr>
  <p:extLst>
    <p:ext uri="{DCECCB84-F9BA-43D5-87BE-67443E8EF086}">
      <p15:sldGuideLst xmlns:p15="http://schemas.microsoft.com/office/powerpoint/2012/main">
        <p15:guide id="1" orient="horz" pos="771">
          <p15:clr>
            <a:srgbClr val="E46962"/>
          </p15:clr>
        </p15:guide>
        <p15:guide id="2" pos="397">
          <p15:clr>
            <a:srgbClr val="E46962"/>
          </p15:clr>
        </p15:guide>
        <p15:guide id="3" pos="1776">
          <p15:clr>
            <a:srgbClr val="E46962"/>
          </p15:clr>
        </p15:guide>
        <p15:guide id="4" orient="horz" pos="2529">
          <p15:clr>
            <a:srgbClr val="E46962"/>
          </p15:clr>
        </p15:guide>
        <p15:guide id="5" pos="2191">
          <p15:clr>
            <a:srgbClr val="E46962"/>
          </p15:clr>
        </p15:guide>
        <p15:guide id="6" pos="3572">
          <p15:clr>
            <a:srgbClr val="E46962"/>
          </p15:clr>
        </p15:guide>
        <p15:guide id="7" pos="3984">
          <p15:clr>
            <a:srgbClr val="E46962"/>
          </p15:clr>
        </p15:guide>
        <p15:guide id="8" pos="5363">
          <p15:clr>
            <a:srgbClr val="E46962"/>
          </p15:clr>
        </p15:guide>
        <p15:guide id="9" orient="horz" pos="1247">
          <p15:clr>
            <a:srgbClr val="E46962"/>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2.08a - Heading, subheading, three columns with images and body">
  <p:cSld name="2.08a - Heading, subheading, three columns with images and body">
    <p:spTree>
      <p:nvGrpSpPr>
        <p:cNvPr id="1" name="Shape 416"/>
        <p:cNvGrpSpPr/>
        <p:nvPr/>
      </p:nvGrpSpPr>
      <p:grpSpPr>
        <a:xfrm>
          <a:off x="0" y="0"/>
          <a:ext cx="0" cy="0"/>
          <a:chOff x="0" y="0"/>
          <a:chExt cx="0" cy="0"/>
        </a:xfrm>
      </p:grpSpPr>
      <p:sp>
        <p:nvSpPr>
          <p:cNvPr id="417" name="Google Shape;417;p39"/>
          <p:cNvSpPr txBox="1">
            <a:spLocks noGrp="1"/>
          </p:cNvSpPr>
          <p:nvPr>
            <p:ph type="body" idx="1"/>
          </p:nvPr>
        </p:nvSpPr>
        <p:spPr>
          <a:xfrm>
            <a:off x="8313600" y="3604800"/>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418" name="Google Shape;418;p39"/>
          <p:cNvSpPr txBox="1">
            <a:spLocks noGrp="1"/>
          </p:cNvSpPr>
          <p:nvPr>
            <p:ph type="body" idx="2"/>
          </p:nvPr>
        </p:nvSpPr>
        <p:spPr>
          <a:xfrm>
            <a:off x="600000" y="3606733"/>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419" name="Google Shape;419;p39"/>
          <p:cNvSpPr txBox="1">
            <a:spLocks noGrp="1"/>
          </p:cNvSpPr>
          <p:nvPr>
            <p:ph type="body" idx="3"/>
          </p:nvPr>
        </p:nvSpPr>
        <p:spPr>
          <a:xfrm>
            <a:off x="4456800" y="3606800"/>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420" name="Google Shape;420;p39"/>
          <p:cNvSpPr>
            <a:spLocks noGrp="1"/>
          </p:cNvSpPr>
          <p:nvPr>
            <p:ph type="pic" idx="4"/>
          </p:nvPr>
        </p:nvSpPr>
        <p:spPr>
          <a:xfrm>
            <a:off x="600000" y="1555200"/>
            <a:ext cx="3278400" cy="2026800"/>
          </a:xfrm>
          <a:prstGeom prst="roundRect">
            <a:avLst>
              <a:gd name="adj" fmla="val 4860"/>
            </a:avLst>
          </a:prstGeom>
          <a:noFill/>
          <a:ln>
            <a:noFill/>
          </a:ln>
        </p:spPr>
      </p:sp>
      <p:sp>
        <p:nvSpPr>
          <p:cNvPr id="421" name="Google Shape;421;p39"/>
          <p:cNvSpPr>
            <a:spLocks noGrp="1"/>
          </p:cNvSpPr>
          <p:nvPr>
            <p:ph type="pic" idx="5"/>
          </p:nvPr>
        </p:nvSpPr>
        <p:spPr>
          <a:xfrm>
            <a:off x="4456800" y="1555200"/>
            <a:ext cx="3278400" cy="2026800"/>
          </a:xfrm>
          <a:prstGeom prst="roundRect">
            <a:avLst>
              <a:gd name="adj" fmla="val 4860"/>
            </a:avLst>
          </a:prstGeom>
          <a:noFill/>
          <a:ln>
            <a:noFill/>
          </a:ln>
        </p:spPr>
      </p:sp>
      <p:sp>
        <p:nvSpPr>
          <p:cNvPr id="422" name="Google Shape;422;p39"/>
          <p:cNvSpPr>
            <a:spLocks noGrp="1"/>
          </p:cNvSpPr>
          <p:nvPr>
            <p:ph type="pic" idx="6"/>
          </p:nvPr>
        </p:nvSpPr>
        <p:spPr>
          <a:xfrm>
            <a:off x="8313600" y="1555200"/>
            <a:ext cx="3278400" cy="2026800"/>
          </a:xfrm>
          <a:prstGeom prst="roundRect">
            <a:avLst>
              <a:gd name="adj" fmla="val 4860"/>
            </a:avLst>
          </a:prstGeom>
          <a:noFill/>
          <a:ln>
            <a:noFill/>
          </a:ln>
        </p:spPr>
      </p:sp>
      <p:sp>
        <p:nvSpPr>
          <p:cNvPr id="423" name="Google Shape;423;p39"/>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424" name="Google Shape;424;p39"/>
          <p:cNvSpPr txBox="1">
            <a:spLocks noGrp="1"/>
          </p:cNvSpPr>
          <p:nvPr>
            <p:ph type="subTitle" idx="7"/>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1235405799"/>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2.08b - Heading (2 rows), subheading, three columns with images and body">
  <p:cSld name="2.08b - Heading (2 rows), subheading, three columns with images and body">
    <p:spTree>
      <p:nvGrpSpPr>
        <p:cNvPr id="1" name="Shape 425"/>
        <p:cNvGrpSpPr/>
        <p:nvPr/>
      </p:nvGrpSpPr>
      <p:grpSpPr>
        <a:xfrm>
          <a:off x="0" y="0"/>
          <a:ext cx="0" cy="0"/>
          <a:chOff x="0" y="0"/>
          <a:chExt cx="0" cy="0"/>
        </a:xfrm>
      </p:grpSpPr>
      <p:sp>
        <p:nvSpPr>
          <p:cNvPr id="426" name="Google Shape;426;p40"/>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427" name="Google Shape;427;p40"/>
          <p:cNvSpPr txBox="1">
            <a:spLocks noGrp="1"/>
          </p:cNvSpPr>
          <p:nvPr>
            <p:ph type="subTitle" idx="1"/>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428" name="Google Shape;428;p40"/>
          <p:cNvSpPr txBox="1">
            <a:spLocks noGrp="1"/>
          </p:cNvSpPr>
          <p:nvPr>
            <p:ph type="body" idx="2"/>
          </p:nvPr>
        </p:nvSpPr>
        <p:spPr>
          <a:xfrm>
            <a:off x="8313600" y="3604800"/>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429" name="Google Shape;429;p40"/>
          <p:cNvSpPr txBox="1">
            <a:spLocks noGrp="1"/>
          </p:cNvSpPr>
          <p:nvPr>
            <p:ph type="body" idx="3"/>
          </p:nvPr>
        </p:nvSpPr>
        <p:spPr>
          <a:xfrm>
            <a:off x="600000" y="3606733"/>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430" name="Google Shape;430;p40"/>
          <p:cNvSpPr txBox="1">
            <a:spLocks noGrp="1"/>
          </p:cNvSpPr>
          <p:nvPr>
            <p:ph type="body" idx="4"/>
          </p:nvPr>
        </p:nvSpPr>
        <p:spPr>
          <a:xfrm>
            <a:off x="4456800" y="3606800"/>
            <a:ext cx="3278400" cy="1550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431" name="Google Shape;431;p40"/>
          <p:cNvSpPr>
            <a:spLocks noGrp="1"/>
          </p:cNvSpPr>
          <p:nvPr>
            <p:ph type="pic" idx="5"/>
          </p:nvPr>
        </p:nvSpPr>
        <p:spPr>
          <a:xfrm>
            <a:off x="600000" y="1555200"/>
            <a:ext cx="3278400" cy="2026800"/>
          </a:xfrm>
          <a:prstGeom prst="roundRect">
            <a:avLst>
              <a:gd name="adj" fmla="val 4860"/>
            </a:avLst>
          </a:prstGeom>
          <a:noFill/>
          <a:ln>
            <a:noFill/>
          </a:ln>
        </p:spPr>
      </p:sp>
      <p:sp>
        <p:nvSpPr>
          <p:cNvPr id="432" name="Google Shape;432;p40"/>
          <p:cNvSpPr>
            <a:spLocks noGrp="1"/>
          </p:cNvSpPr>
          <p:nvPr>
            <p:ph type="pic" idx="6"/>
          </p:nvPr>
        </p:nvSpPr>
        <p:spPr>
          <a:xfrm>
            <a:off x="4456800" y="1555200"/>
            <a:ext cx="3278400" cy="2026800"/>
          </a:xfrm>
          <a:prstGeom prst="roundRect">
            <a:avLst>
              <a:gd name="adj" fmla="val 4860"/>
            </a:avLst>
          </a:prstGeom>
          <a:noFill/>
          <a:ln>
            <a:noFill/>
          </a:ln>
        </p:spPr>
      </p:sp>
      <p:sp>
        <p:nvSpPr>
          <p:cNvPr id="433" name="Google Shape;433;p40"/>
          <p:cNvSpPr>
            <a:spLocks noGrp="1"/>
          </p:cNvSpPr>
          <p:nvPr>
            <p:ph type="pic" idx="7"/>
          </p:nvPr>
        </p:nvSpPr>
        <p:spPr>
          <a:xfrm>
            <a:off x="8313600" y="1555200"/>
            <a:ext cx="3278400" cy="2026800"/>
          </a:xfrm>
          <a:prstGeom prst="roundRect">
            <a:avLst>
              <a:gd name="adj" fmla="val 4860"/>
            </a:avLst>
          </a:prstGeom>
          <a:noFill/>
          <a:ln>
            <a:noFill/>
          </a:ln>
        </p:spPr>
      </p:sp>
    </p:spTree>
    <p:extLst>
      <p:ext uri="{BB962C8B-B14F-4D97-AF65-F5344CB8AC3E}">
        <p14:creationId xmlns:p14="http://schemas.microsoft.com/office/powerpoint/2010/main" val="1331132255"/>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2.09a - Heading, subheading, three columns with captions, images and body">
  <p:cSld name="2.09a - Heading, subheading, three columns with captions, images and body">
    <p:spTree>
      <p:nvGrpSpPr>
        <p:cNvPr id="1" name="Shape 434"/>
        <p:cNvGrpSpPr/>
        <p:nvPr/>
      </p:nvGrpSpPr>
      <p:grpSpPr>
        <a:xfrm>
          <a:off x="0" y="0"/>
          <a:ext cx="0" cy="0"/>
          <a:chOff x="0" y="0"/>
          <a:chExt cx="0" cy="0"/>
        </a:xfrm>
      </p:grpSpPr>
      <p:sp>
        <p:nvSpPr>
          <p:cNvPr id="435" name="Google Shape;435;p41"/>
          <p:cNvSpPr txBox="1">
            <a:spLocks noGrp="1"/>
          </p:cNvSpPr>
          <p:nvPr>
            <p:ph type="body" idx="1"/>
          </p:nvPr>
        </p:nvSpPr>
        <p:spPr>
          <a:xfrm>
            <a:off x="8313600" y="4092800"/>
            <a:ext cx="3278400" cy="12336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436" name="Google Shape;436;p41"/>
          <p:cNvSpPr>
            <a:spLocks noGrp="1"/>
          </p:cNvSpPr>
          <p:nvPr>
            <p:ph type="pic" idx="2"/>
          </p:nvPr>
        </p:nvSpPr>
        <p:spPr>
          <a:xfrm>
            <a:off x="600000" y="1555200"/>
            <a:ext cx="3278400" cy="2026800"/>
          </a:xfrm>
          <a:prstGeom prst="roundRect">
            <a:avLst>
              <a:gd name="adj" fmla="val 4860"/>
            </a:avLst>
          </a:prstGeom>
          <a:noFill/>
          <a:ln>
            <a:noFill/>
          </a:ln>
        </p:spPr>
      </p:sp>
      <p:sp>
        <p:nvSpPr>
          <p:cNvPr id="437" name="Google Shape;437;p41"/>
          <p:cNvSpPr>
            <a:spLocks noGrp="1"/>
          </p:cNvSpPr>
          <p:nvPr>
            <p:ph type="pic" idx="3"/>
          </p:nvPr>
        </p:nvSpPr>
        <p:spPr>
          <a:xfrm>
            <a:off x="4456800" y="1555200"/>
            <a:ext cx="3278400" cy="2026800"/>
          </a:xfrm>
          <a:prstGeom prst="roundRect">
            <a:avLst>
              <a:gd name="adj" fmla="val 4860"/>
            </a:avLst>
          </a:prstGeom>
          <a:noFill/>
          <a:ln>
            <a:noFill/>
          </a:ln>
        </p:spPr>
      </p:sp>
      <p:sp>
        <p:nvSpPr>
          <p:cNvPr id="438" name="Google Shape;438;p41"/>
          <p:cNvSpPr>
            <a:spLocks noGrp="1"/>
          </p:cNvSpPr>
          <p:nvPr>
            <p:ph type="pic" idx="4"/>
          </p:nvPr>
        </p:nvSpPr>
        <p:spPr>
          <a:xfrm>
            <a:off x="8313600" y="1580000"/>
            <a:ext cx="3278400" cy="2026800"/>
          </a:xfrm>
          <a:prstGeom prst="roundRect">
            <a:avLst>
              <a:gd name="adj" fmla="val 4860"/>
            </a:avLst>
          </a:prstGeom>
          <a:noFill/>
          <a:ln>
            <a:noFill/>
          </a:ln>
        </p:spPr>
      </p:sp>
      <p:sp>
        <p:nvSpPr>
          <p:cNvPr id="439" name="Google Shape;439;p41"/>
          <p:cNvSpPr txBox="1">
            <a:spLocks noGrp="1"/>
          </p:cNvSpPr>
          <p:nvPr>
            <p:ph type="body" idx="5"/>
          </p:nvPr>
        </p:nvSpPr>
        <p:spPr>
          <a:xfrm>
            <a:off x="600000" y="4092800"/>
            <a:ext cx="3278400" cy="1232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440" name="Google Shape;440;p41"/>
          <p:cNvSpPr txBox="1">
            <a:spLocks noGrp="1"/>
          </p:cNvSpPr>
          <p:nvPr>
            <p:ph type="body" idx="6"/>
          </p:nvPr>
        </p:nvSpPr>
        <p:spPr>
          <a:xfrm>
            <a:off x="4456800" y="4092800"/>
            <a:ext cx="3278400" cy="12336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441" name="Google Shape;441;p41"/>
          <p:cNvSpPr txBox="1">
            <a:spLocks noGrp="1"/>
          </p:cNvSpPr>
          <p:nvPr>
            <p:ph type="subTitle" idx="7"/>
          </p:nvPr>
        </p:nvSpPr>
        <p:spPr>
          <a:xfrm>
            <a:off x="600000" y="3752000"/>
            <a:ext cx="3278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1pPr>
            <a:lvl2pPr lvl="1"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2pPr>
            <a:lvl3pPr lvl="2"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3pPr>
            <a:lvl4pPr lvl="3"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4pPr>
            <a:lvl5pPr lvl="4"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5pPr>
            <a:lvl6pPr lvl="5"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6pPr>
            <a:lvl7pPr lvl="6"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7pPr>
            <a:lvl8pPr lvl="7"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8pPr>
            <a:lvl9pPr lvl="8"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9pPr>
          </a:lstStyle>
          <a:p>
            <a:endParaRPr/>
          </a:p>
        </p:txBody>
      </p:sp>
      <p:sp>
        <p:nvSpPr>
          <p:cNvPr id="442" name="Google Shape;442;p41"/>
          <p:cNvSpPr txBox="1">
            <a:spLocks noGrp="1"/>
          </p:cNvSpPr>
          <p:nvPr>
            <p:ph type="subTitle" idx="8"/>
          </p:nvPr>
        </p:nvSpPr>
        <p:spPr>
          <a:xfrm>
            <a:off x="4456800" y="3752000"/>
            <a:ext cx="3278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1pPr>
            <a:lvl2pPr lvl="1"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2pPr>
            <a:lvl3pPr lvl="2"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3pPr>
            <a:lvl4pPr lvl="3"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4pPr>
            <a:lvl5pPr lvl="4"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5pPr>
            <a:lvl6pPr lvl="5"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6pPr>
            <a:lvl7pPr lvl="6"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7pPr>
            <a:lvl8pPr lvl="7"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8pPr>
            <a:lvl9pPr lvl="8"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9pPr>
          </a:lstStyle>
          <a:p>
            <a:endParaRPr/>
          </a:p>
        </p:txBody>
      </p:sp>
      <p:sp>
        <p:nvSpPr>
          <p:cNvPr id="443" name="Google Shape;443;p41"/>
          <p:cNvSpPr txBox="1">
            <a:spLocks noGrp="1"/>
          </p:cNvSpPr>
          <p:nvPr>
            <p:ph type="subTitle" idx="9"/>
          </p:nvPr>
        </p:nvSpPr>
        <p:spPr>
          <a:xfrm>
            <a:off x="8313600" y="3752000"/>
            <a:ext cx="3278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1pPr>
            <a:lvl2pPr lvl="1"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2pPr>
            <a:lvl3pPr lvl="2"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3pPr>
            <a:lvl4pPr lvl="3"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4pPr>
            <a:lvl5pPr lvl="4"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5pPr>
            <a:lvl6pPr lvl="5"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6pPr>
            <a:lvl7pPr lvl="6"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7pPr>
            <a:lvl8pPr lvl="7"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8pPr>
            <a:lvl9pPr lvl="8"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9pPr>
          </a:lstStyle>
          <a:p>
            <a:endParaRPr/>
          </a:p>
        </p:txBody>
      </p:sp>
      <p:sp>
        <p:nvSpPr>
          <p:cNvPr id="444" name="Google Shape;444;p41"/>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445" name="Google Shape;445;p41"/>
          <p:cNvSpPr txBox="1">
            <a:spLocks noGrp="1"/>
          </p:cNvSpPr>
          <p:nvPr>
            <p:ph type="subTitle" idx="13"/>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2115356169"/>
      </p:ext>
    </p:extLst>
  </p:cSld>
  <p:clrMapOvr>
    <a:masterClrMapping/>
  </p:clrMapOvr>
  <p:extLst>
    <p:ext uri="{DCECCB84-F9BA-43D5-87BE-67443E8EF086}">
      <p15:sldGuideLst xmlns:p15="http://schemas.microsoft.com/office/powerpoint/2012/main">
        <p15:guide id="1" orient="horz" pos="227">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F905-B39A-B2A0-DF40-6086F791E7D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5E4F98D-9D79-ED32-6D7D-8FFC55CF08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CFCC89-1338-C6FA-C13B-D350389B8B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D9BD8195-6F55-2D0D-626D-4D44F7D305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86B5D7-D56D-A9CD-6E2D-4C58918973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8E3D45A-DDAC-AB2D-BCCD-59BE51E184E8}"/>
              </a:ext>
            </a:extLst>
          </p:cNvPr>
          <p:cNvSpPr>
            <a:spLocks noGrp="1"/>
          </p:cNvSpPr>
          <p:nvPr>
            <p:ph type="dt" sz="half" idx="10"/>
          </p:nvPr>
        </p:nvSpPr>
        <p:spPr/>
        <p:txBody>
          <a:bodyPr/>
          <a:lstStyle/>
          <a:p>
            <a:fld id="{C494D8EB-1AA0-4C94-BE8F-2A823C27C143}" type="datetimeFigureOut">
              <a:rPr lang="en-AU" smtClean="0"/>
              <a:t>14/02/2024</a:t>
            </a:fld>
            <a:endParaRPr lang="en-AU"/>
          </a:p>
        </p:txBody>
      </p:sp>
      <p:sp>
        <p:nvSpPr>
          <p:cNvPr id="8" name="Footer Placeholder 7">
            <a:extLst>
              <a:ext uri="{FF2B5EF4-FFF2-40B4-BE49-F238E27FC236}">
                <a16:creationId xmlns:a16="http://schemas.microsoft.com/office/drawing/2014/main" id="{63DF8B3A-466C-5BEC-6CCB-41287D00727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7853DEF-A07B-595C-5196-B9217794431C}"/>
              </a:ext>
            </a:extLst>
          </p:cNvPr>
          <p:cNvSpPr>
            <a:spLocks noGrp="1"/>
          </p:cNvSpPr>
          <p:nvPr>
            <p:ph type="sldNum" sz="quarter" idx="12"/>
          </p:nvPr>
        </p:nvSpPr>
        <p:spPr/>
        <p:txBody>
          <a:bodyPr/>
          <a:lstStyle/>
          <a:p>
            <a:fld id="{65F43DF5-9613-48DE-B835-9E3E0F2C5316}" type="slidenum">
              <a:rPr lang="en-AU" smtClean="0"/>
              <a:t>‹#›</a:t>
            </a:fld>
            <a:endParaRPr lang="en-AU"/>
          </a:p>
        </p:txBody>
      </p:sp>
    </p:spTree>
    <p:extLst>
      <p:ext uri="{BB962C8B-B14F-4D97-AF65-F5344CB8AC3E}">
        <p14:creationId xmlns:p14="http://schemas.microsoft.com/office/powerpoint/2010/main" val="16728955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2.09b - Heading (2 rows), subheading, three columns with captions, images and body">
  <p:cSld name="2.09b - Heading (2 rows), subheading, three columns with captions, images and body">
    <p:spTree>
      <p:nvGrpSpPr>
        <p:cNvPr id="1" name="Shape 446"/>
        <p:cNvGrpSpPr/>
        <p:nvPr/>
      </p:nvGrpSpPr>
      <p:grpSpPr>
        <a:xfrm>
          <a:off x="0" y="0"/>
          <a:ext cx="0" cy="0"/>
          <a:chOff x="0" y="0"/>
          <a:chExt cx="0" cy="0"/>
        </a:xfrm>
      </p:grpSpPr>
      <p:sp>
        <p:nvSpPr>
          <p:cNvPr id="447" name="Google Shape;447;p42"/>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448" name="Google Shape;448;p42"/>
          <p:cNvSpPr txBox="1">
            <a:spLocks noGrp="1"/>
          </p:cNvSpPr>
          <p:nvPr>
            <p:ph type="subTitle" idx="1"/>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
        <p:nvSpPr>
          <p:cNvPr id="449" name="Google Shape;449;p42"/>
          <p:cNvSpPr txBox="1">
            <a:spLocks noGrp="1"/>
          </p:cNvSpPr>
          <p:nvPr>
            <p:ph type="body" idx="2"/>
          </p:nvPr>
        </p:nvSpPr>
        <p:spPr>
          <a:xfrm>
            <a:off x="8313600" y="4092800"/>
            <a:ext cx="3278400" cy="12336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450" name="Google Shape;450;p42"/>
          <p:cNvSpPr>
            <a:spLocks noGrp="1"/>
          </p:cNvSpPr>
          <p:nvPr>
            <p:ph type="pic" idx="3"/>
          </p:nvPr>
        </p:nvSpPr>
        <p:spPr>
          <a:xfrm>
            <a:off x="600000" y="1555200"/>
            <a:ext cx="3278400" cy="2026800"/>
          </a:xfrm>
          <a:prstGeom prst="roundRect">
            <a:avLst>
              <a:gd name="adj" fmla="val 4860"/>
            </a:avLst>
          </a:prstGeom>
          <a:noFill/>
          <a:ln>
            <a:noFill/>
          </a:ln>
        </p:spPr>
      </p:sp>
      <p:sp>
        <p:nvSpPr>
          <p:cNvPr id="451" name="Google Shape;451;p42"/>
          <p:cNvSpPr>
            <a:spLocks noGrp="1"/>
          </p:cNvSpPr>
          <p:nvPr>
            <p:ph type="pic" idx="4"/>
          </p:nvPr>
        </p:nvSpPr>
        <p:spPr>
          <a:xfrm>
            <a:off x="4456800" y="1555200"/>
            <a:ext cx="3278400" cy="2026800"/>
          </a:xfrm>
          <a:prstGeom prst="roundRect">
            <a:avLst>
              <a:gd name="adj" fmla="val 4860"/>
            </a:avLst>
          </a:prstGeom>
          <a:noFill/>
          <a:ln>
            <a:noFill/>
          </a:ln>
        </p:spPr>
      </p:sp>
      <p:sp>
        <p:nvSpPr>
          <p:cNvPr id="452" name="Google Shape;452;p42"/>
          <p:cNvSpPr>
            <a:spLocks noGrp="1"/>
          </p:cNvSpPr>
          <p:nvPr>
            <p:ph type="pic" idx="5"/>
          </p:nvPr>
        </p:nvSpPr>
        <p:spPr>
          <a:xfrm>
            <a:off x="8313600" y="1580000"/>
            <a:ext cx="3278400" cy="2026800"/>
          </a:xfrm>
          <a:prstGeom prst="roundRect">
            <a:avLst>
              <a:gd name="adj" fmla="val 4860"/>
            </a:avLst>
          </a:prstGeom>
          <a:noFill/>
          <a:ln>
            <a:noFill/>
          </a:ln>
        </p:spPr>
      </p:sp>
      <p:sp>
        <p:nvSpPr>
          <p:cNvPr id="453" name="Google Shape;453;p42"/>
          <p:cNvSpPr txBox="1">
            <a:spLocks noGrp="1"/>
          </p:cNvSpPr>
          <p:nvPr>
            <p:ph type="body" idx="6"/>
          </p:nvPr>
        </p:nvSpPr>
        <p:spPr>
          <a:xfrm>
            <a:off x="600000" y="4092800"/>
            <a:ext cx="3278400" cy="12324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454" name="Google Shape;454;p42"/>
          <p:cNvSpPr txBox="1">
            <a:spLocks noGrp="1"/>
          </p:cNvSpPr>
          <p:nvPr>
            <p:ph type="body" idx="7"/>
          </p:nvPr>
        </p:nvSpPr>
        <p:spPr>
          <a:xfrm>
            <a:off x="4456800" y="4092800"/>
            <a:ext cx="3278400" cy="1233600"/>
          </a:xfrm>
          <a:prstGeom prst="rect">
            <a:avLst/>
          </a:prstGeom>
        </p:spPr>
        <p:txBody>
          <a:bodyPr spcFirstLastPara="1" wrap="square" lIns="91425" tIns="91425" rIns="91425" bIns="91425" anchor="t" anchorCtr="0">
            <a:noAutofit/>
          </a:bodyPr>
          <a:lstStyle>
            <a:lvl1pPr marL="609585" lvl="0" indent="-389457" rtl="0">
              <a:lnSpc>
                <a:spcPct val="115000"/>
              </a:lnSpc>
              <a:spcBef>
                <a:spcPts val="0"/>
              </a:spcBef>
              <a:spcAft>
                <a:spcPts val="0"/>
              </a:spcAft>
              <a:buSzPts val="1000"/>
              <a:buChar char="●"/>
              <a:defRPr sz="1333"/>
            </a:lvl1pPr>
            <a:lvl2pPr marL="1219170" lvl="1" indent="-389457" rtl="0">
              <a:lnSpc>
                <a:spcPct val="115000"/>
              </a:lnSpc>
              <a:spcBef>
                <a:spcPts val="1067"/>
              </a:spcBef>
              <a:spcAft>
                <a:spcPts val="0"/>
              </a:spcAft>
              <a:buSzPts val="1000"/>
              <a:buChar char="○"/>
              <a:defRPr sz="1333"/>
            </a:lvl2pPr>
            <a:lvl3pPr marL="1828754" lvl="2" indent="-389457" rtl="0">
              <a:lnSpc>
                <a:spcPct val="115000"/>
              </a:lnSpc>
              <a:spcBef>
                <a:spcPts val="1067"/>
              </a:spcBef>
              <a:spcAft>
                <a:spcPts val="0"/>
              </a:spcAft>
              <a:buSzPts val="1000"/>
              <a:buChar char="■"/>
              <a:defRPr sz="1333"/>
            </a:lvl3pPr>
            <a:lvl4pPr marL="2438339" lvl="3" indent="-389457" rtl="0">
              <a:lnSpc>
                <a:spcPct val="115000"/>
              </a:lnSpc>
              <a:spcBef>
                <a:spcPts val="1067"/>
              </a:spcBef>
              <a:spcAft>
                <a:spcPts val="0"/>
              </a:spcAft>
              <a:buSzPts val="1000"/>
              <a:buChar char="●"/>
              <a:defRPr sz="1333"/>
            </a:lvl4pPr>
            <a:lvl5pPr marL="3047924" lvl="4" indent="-389457" rtl="0">
              <a:lnSpc>
                <a:spcPct val="115000"/>
              </a:lnSpc>
              <a:spcBef>
                <a:spcPts val="1067"/>
              </a:spcBef>
              <a:spcAft>
                <a:spcPts val="0"/>
              </a:spcAft>
              <a:buSzPts val="1000"/>
              <a:buChar char="○"/>
              <a:defRPr sz="1333"/>
            </a:lvl5pPr>
            <a:lvl6pPr marL="3657509" lvl="5" indent="-389457" rtl="0">
              <a:lnSpc>
                <a:spcPct val="115000"/>
              </a:lnSpc>
              <a:spcBef>
                <a:spcPts val="1067"/>
              </a:spcBef>
              <a:spcAft>
                <a:spcPts val="0"/>
              </a:spcAft>
              <a:buSzPts val="1000"/>
              <a:buChar char="■"/>
              <a:defRPr sz="1333"/>
            </a:lvl6pPr>
            <a:lvl7pPr marL="4267093" lvl="6" indent="-389457" rtl="0">
              <a:lnSpc>
                <a:spcPct val="115000"/>
              </a:lnSpc>
              <a:spcBef>
                <a:spcPts val="1067"/>
              </a:spcBef>
              <a:spcAft>
                <a:spcPts val="0"/>
              </a:spcAft>
              <a:buSzPts val="1000"/>
              <a:buChar char="●"/>
              <a:defRPr sz="1333"/>
            </a:lvl7pPr>
            <a:lvl8pPr marL="4876678" lvl="7" indent="-389457" rtl="0">
              <a:lnSpc>
                <a:spcPct val="115000"/>
              </a:lnSpc>
              <a:spcBef>
                <a:spcPts val="1067"/>
              </a:spcBef>
              <a:spcAft>
                <a:spcPts val="0"/>
              </a:spcAft>
              <a:buSzPts val="1000"/>
              <a:buChar char="○"/>
              <a:defRPr sz="1333"/>
            </a:lvl8pPr>
            <a:lvl9pPr marL="5486263" lvl="8" indent="-389457" rtl="0">
              <a:lnSpc>
                <a:spcPct val="115000"/>
              </a:lnSpc>
              <a:spcBef>
                <a:spcPts val="1067"/>
              </a:spcBef>
              <a:spcAft>
                <a:spcPts val="1067"/>
              </a:spcAft>
              <a:buSzPts val="1000"/>
              <a:buChar char="■"/>
              <a:defRPr sz="1333"/>
            </a:lvl9pPr>
          </a:lstStyle>
          <a:p>
            <a:endParaRPr/>
          </a:p>
        </p:txBody>
      </p:sp>
      <p:sp>
        <p:nvSpPr>
          <p:cNvPr id="455" name="Google Shape;455;p42"/>
          <p:cNvSpPr txBox="1">
            <a:spLocks noGrp="1"/>
          </p:cNvSpPr>
          <p:nvPr>
            <p:ph type="subTitle" idx="8"/>
          </p:nvPr>
        </p:nvSpPr>
        <p:spPr>
          <a:xfrm>
            <a:off x="600000" y="3752000"/>
            <a:ext cx="3278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1pPr>
            <a:lvl2pPr lvl="1"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2pPr>
            <a:lvl3pPr lvl="2"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3pPr>
            <a:lvl4pPr lvl="3"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4pPr>
            <a:lvl5pPr lvl="4"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5pPr>
            <a:lvl6pPr lvl="5"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6pPr>
            <a:lvl7pPr lvl="6"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7pPr>
            <a:lvl8pPr lvl="7"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8pPr>
            <a:lvl9pPr lvl="8"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9pPr>
          </a:lstStyle>
          <a:p>
            <a:endParaRPr/>
          </a:p>
        </p:txBody>
      </p:sp>
      <p:sp>
        <p:nvSpPr>
          <p:cNvPr id="456" name="Google Shape;456;p42"/>
          <p:cNvSpPr txBox="1">
            <a:spLocks noGrp="1"/>
          </p:cNvSpPr>
          <p:nvPr>
            <p:ph type="subTitle" idx="9"/>
          </p:nvPr>
        </p:nvSpPr>
        <p:spPr>
          <a:xfrm>
            <a:off x="4456800" y="3752000"/>
            <a:ext cx="3278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1pPr>
            <a:lvl2pPr lvl="1"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2pPr>
            <a:lvl3pPr lvl="2"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3pPr>
            <a:lvl4pPr lvl="3"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4pPr>
            <a:lvl5pPr lvl="4"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5pPr>
            <a:lvl6pPr lvl="5"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6pPr>
            <a:lvl7pPr lvl="6"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7pPr>
            <a:lvl8pPr lvl="7"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8pPr>
            <a:lvl9pPr lvl="8"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9pPr>
          </a:lstStyle>
          <a:p>
            <a:endParaRPr/>
          </a:p>
        </p:txBody>
      </p:sp>
      <p:sp>
        <p:nvSpPr>
          <p:cNvPr id="457" name="Google Shape;457;p42"/>
          <p:cNvSpPr txBox="1">
            <a:spLocks noGrp="1"/>
          </p:cNvSpPr>
          <p:nvPr>
            <p:ph type="subTitle" idx="13"/>
          </p:nvPr>
        </p:nvSpPr>
        <p:spPr>
          <a:xfrm>
            <a:off x="8313600" y="3752000"/>
            <a:ext cx="3278400" cy="436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1pPr>
            <a:lvl2pPr lvl="1"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2pPr>
            <a:lvl3pPr lvl="2"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3pPr>
            <a:lvl4pPr lvl="3"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4pPr>
            <a:lvl5pPr lvl="4"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5pPr>
            <a:lvl6pPr lvl="5"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6pPr>
            <a:lvl7pPr lvl="6"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7pPr>
            <a:lvl8pPr lvl="7"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8pPr>
            <a:lvl9pPr lvl="8" rtl="0">
              <a:lnSpc>
                <a:spcPct val="90000"/>
              </a:lnSpc>
              <a:spcBef>
                <a:spcPts val="0"/>
              </a:spcBef>
              <a:spcAft>
                <a:spcPts val="0"/>
              </a:spcAft>
              <a:buClr>
                <a:srgbClr val="1E5E82"/>
              </a:buClr>
              <a:buSzPts val="1200"/>
              <a:buFont typeface="Inter"/>
              <a:buNone/>
              <a:defRPr sz="1600" b="1">
                <a:solidFill>
                  <a:srgbClr val="1E5E82"/>
                </a:solidFill>
                <a:latin typeface="Inter"/>
                <a:ea typeface="Inter"/>
                <a:cs typeface="Inter"/>
                <a:sym typeface="Inter"/>
              </a:defRPr>
            </a:lvl9pPr>
          </a:lstStyle>
          <a:p>
            <a:endParaRPr/>
          </a:p>
        </p:txBody>
      </p:sp>
    </p:spTree>
    <p:extLst>
      <p:ext uri="{BB962C8B-B14F-4D97-AF65-F5344CB8AC3E}">
        <p14:creationId xmlns:p14="http://schemas.microsoft.com/office/powerpoint/2010/main" val="3894883997"/>
      </p:ext>
    </p:extLst>
  </p:cSld>
  <p:clrMapOvr>
    <a:masterClrMapping/>
  </p:clrMapOvr>
  <p:extLst>
    <p:ext uri="{DCECCB84-F9BA-43D5-87BE-67443E8EF086}">
      <p15:sldGuideLst xmlns:p15="http://schemas.microsoft.com/office/powerpoint/2012/main">
        <p15:guide id="1" orient="horz" pos="771">
          <p15:clr>
            <a:srgbClr val="E46962"/>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2.10a - Heading and subheading">
  <p:cSld name="2.10a - Heading and subheading">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460" name="Google Shape;460;p43"/>
          <p:cNvSpPr txBox="1">
            <a:spLocks noGrp="1"/>
          </p:cNvSpPr>
          <p:nvPr>
            <p:ph type="subTitle" idx="1"/>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2430583733"/>
      </p:ext>
    </p:extLst>
  </p:cSld>
  <p:clrMapOvr>
    <a:masterClrMapping/>
  </p:clrMapOvr>
  <p:extLst>
    <p:ext uri="{DCECCB84-F9BA-43D5-87BE-67443E8EF086}">
      <p15:sldGuideLst xmlns:p15="http://schemas.microsoft.com/office/powerpoint/2012/main">
        <p15:guide id="1" pos="140">
          <p15:clr>
            <a:srgbClr val="E46962"/>
          </p15:clr>
        </p15:guide>
        <p15:guide id="2" pos="5620">
          <p15:clr>
            <a:srgbClr val="E46962"/>
          </p15:clr>
        </p15:guide>
        <p15:guide id="3" orient="horz" pos="3240">
          <p15:clr>
            <a:srgbClr val="E46962"/>
          </p15:clr>
        </p15:guide>
        <p15:guide id="4" orient="horz" pos="3100">
          <p15:clr>
            <a:srgbClr val="E46962"/>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2.10b - Heading, subheading and coloured background">
  <p:cSld name="2.10b - Heading, subheading and coloured background">
    <p:bg>
      <p:bgPr>
        <a:solidFill>
          <a:schemeClr val="lt1"/>
        </a:solidFill>
        <a:effectLst/>
      </p:bgPr>
    </p:bg>
    <p:spTree>
      <p:nvGrpSpPr>
        <p:cNvPr id="1" name="Shape 461"/>
        <p:cNvGrpSpPr/>
        <p:nvPr/>
      </p:nvGrpSpPr>
      <p:grpSpPr>
        <a:xfrm>
          <a:off x="0" y="0"/>
          <a:ext cx="0" cy="0"/>
          <a:chOff x="0" y="0"/>
          <a:chExt cx="0" cy="0"/>
        </a:xfrm>
      </p:grpSpPr>
      <p:sp>
        <p:nvSpPr>
          <p:cNvPr id="462" name="Google Shape;462;p44"/>
          <p:cNvSpPr txBox="1">
            <a:spLocks noGrp="1"/>
          </p:cNvSpPr>
          <p:nvPr>
            <p:ph type="title"/>
          </p:nvPr>
        </p:nvSpPr>
        <p:spPr>
          <a:xfrm>
            <a:off x="600000" y="329600"/>
            <a:ext cx="11360800" cy="4080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2000"/>
              <a:buFont typeface="Inter"/>
              <a:buNone/>
              <a:defRPr sz="2667" b="1">
                <a:latin typeface="Inter"/>
                <a:ea typeface="Inter"/>
                <a:cs typeface="Inter"/>
                <a:sym typeface="Inter"/>
              </a:defRPr>
            </a:lvl1pPr>
            <a:lvl2pPr lvl="1" rtl="0">
              <a:spcBef>
                <a:spcPts val="0"/>
              </a:spcBef>
              <a:spcAft>
                <a:spcPts val="0"/>
              </a:spcAft>
              <a:buSzPts val="2600"/>
              <a:buFont typeface="Inter ExtraBold"/>
              <a:buNone/>
              <a:defRPr>
                <a:latin typeface="Inter ExtraBold"/>
                <a:ea typeface="Inter ExtraBold"/>
                <a:cs typeface="Inter ExtraBold"/>
                <a:sym typeface="Inter ExtraBold"/>
              </a:defRPr>
            </a:lvl2pPr>
            <a:lvl3pPr lvl="2" rtl="0">
              <a:spcBef>
                <a:spcPts val="0"/>
              </a:spcBef>
              <a:spcAft>
                <a:spcPts val="0"/>
              </a:spcAft>
              <a:buSzPts val="2600"/>
              <a:buFont typeface="Inter ExtraBold"/>
              <a:buNone/>
              <a:defRPr>
                <a:latin typeface="Inter ExtraBold"/>
                <a:ea typeface="Inter ExtraBold"/>
                <a:cs typeface="Inter ExtraBold"/>
                <a:sym typeface="Inter ExtraBold"/>
              </a:defRPr>
            </a:lvl3pPr>
            <a:lvl4pPr lvl="3" rtl="0">
              <a:spcBef>
                <a:spcPts val="0"/>
              </a:spcBef>
              <a:spcAft>
                <a:spcPts val="0"/>
              </a:spcAft>
              <a:buSzPts val="2600"/>
              <a:buFont typeface="Inter ExtraBold"/>
              <a:buNone/>
              <a:defRPr>
                <a:latin typeface="Inter ExtraBold"/>
                <a:ea typeface="Inter ExtraBold"/>
                <a:cs typeface="Inter ExtraBold"/>
                <a:sym typeface="Inter ExtraBold"/>
              </a:defRPr>
            </a:lvl4pPr>
            <a:lvl5pPr lvl="4" rtl="0">
              <a:spcBef>
                <a:spcPts val="0"/>
              </a:spcBef>
              <a:spcAft>
                <a:spcPts val="0"/>
              </a:spcAft>
              <a:buSzPts val="2600"/>
              <a:buFont typeface="Inter ExtraBold"/>
              <a:buNone/>
              <a:defRPr>
                <a:latin typeface="Inter ExtraBold"/>
                <a:ea typeface="Inter ExtraBold"/>
                <a:cs typeface="Inter ExtraBold"/>
                <a:sym typeface="Inter ExtraBold"/>
              </a:defRPr>
            </a:lvl5pPr>
            <a:lvl6pPr lvl="5" rtl="0">
              <a:spcBef>
                <a:spcPts val="0"/>
              </a:spcBef>
              <a:spcAft>
                <a:spcPts val="0"/>
              </a:spcAft>
              <a:buSzPts val="2600"/>
              <a:buFont typeface="Inter ExtraBold"/>
              <a:buNone/>
              <a:defRPr>
                <a:latin typeface="Inter ExtraBold"/>
                <a:ea typeface="Inter ExtraBold"/>
                <a:cs typeface="Inter ExtraBold"/>
                <a:sym typeface="Inter ExtraBold"/>
              </a:defRPr>
            </a:lvl6pPr>
            <a:lvl7pPr lvl="6" rtl="0">
              <a:spcBef>
                <a:spcPts val="0"/>
              </a:spcBef>
              <a:spcAft>
                <a:spcPts val="0"/>
              </a:spcAft>
              <a:buSzPts val="2600"/>
              <a:buFont typeface="Inter ExtraBold"/>
              <a:buNone/>
              <a:defRPr>
                <a:latin typeface="Inter ExtraBold"/>
                <a:ea typeface="Inter ExtraBold"/>
                <a:cs typeface="Inter ExtraBold"/>
                <a:sym typeface="Inter ExtraBold"/>
              </a:defRPr>
            </a:lvl7pPr>
            <a:lvl8pPr lvl="7" rtl="0">
              <a:spcBef>
                <a:spcPts val="0"/>
              </a:spcBef>
              <a:spcAft>
                <a:spcPts val="0"/>
              </a:spcAft>
              <a:buSzPts val="2600"/>
              <a:buFont typeface="Inter ExtraBold"/>
              <a:buNone/>
              <a:defRPr>
                <a:latin typeface="Inter ExtraBold"/>
                <a:ea typeface="Inter ExtraBold"/>
                <a:cs typeface="Inter ExtraBold"/>
                <a:sym typeface="Inter ExtraBold"/>
              </a:defRPr>
            </a:lvl8pPr>
            <a:lvl9pPr lvl="8" rtl="0">
              <a:spcBef>
                <a:spcPts val="0"/>
              </a:spcBef>
              <a:spcAft>
                <a:spcPts val="0"/>
              </a:spcAft>
              <a:buSzPts val="2600"/>
              <a:buFont typeface="Inter ExtraBold"/>
              <a:buNone/>
              <a:defRPr>
                <a:latin typeface="Inter ExtraBold"/>
                <a:ea typeface="Inter ExtraBold"/>
                <a:cs typeface="Inter ExtraBold"/>
                <a:sym typeface="Inter ExtraBold"/>
              </a:defRPr>
            </a:lvl9pPr>
          </a:lstStyle>
          <a:p>
            <a:endParaRPr/>
          </a:p>
        </p:txBody>
      </p:sp>
      <p:sp>
        <p:nvSpPr>
          <p:cNvPr id="463" name="Google Shape;463;p44"/>
          <p:cNvSpPr txBox="1">
            <a:spLocks noGrp="1"/>
          </p:cNvSpPr>
          <p:nvPr>
            <p:ph type="subTitle" idx="1"/>
          </p:nvPr>
        </p:nvSpPr>
        <p:spPr>
          <a:xfrm>
            <a:off x="600000" y="737600"/>
            <a:ext cx="10992000" cy="2968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1200"/>
              <a:buFont typeface="Inter Medium"/>
              <a:buNone/>
              <a:defRPr sz="1600">
                <a:latin typeface="Inter Medium"/>
                <a:ea typeface="Inter Medium"/>
                <a:cs typeface="Inter Medium"/>
                <a:sym typeface="Inter Medium"/>
              </a:defRPr>
            </a:lvl1pPr>
            <a:lvl2pPr lvl="1" rtl="0">
              <a:lnSpc>
                <a:spcPct val="90000"/>
              </a:lnSpc>
              <a:spcBef>
                <a:spcPts val="0"/>
              </a:spcBef>
              <a:spcAft>
                <a:spcPts val="0"/>
              </a:spcAft>
              <a:buSzPts val="1700"/>
              <a:buFont typeface="Inter Medium"/>
              <a:buNone/>
              <a:defRPr>
                <a:latin typeface="Inter Medium"/>
                <a:ea typeface="Inter Medium"/>
                <a:cs typeface="Inter Medium"/>
                <a:sym typeface="Inter Medium"/>
              </a:defRPr>
            </a:lvl2pPr>
            <a:lvl3pPr lvl="2" rtl="0">
              <a:lnSpc>
                <a:spcPct val="90000"/>
              </a:lnSpc>
              <a:spcBef>
                <a:spcPts val="0"/>
              </a:spcBef>
              <a:spcAft>
                <a:spcPts val="0"/>
              </a:spcAft>
              <a:buSzPts val="1700"/>
              <a:buFont typeface="Inter Medium"/>
              <a:buNone/>
              <a:defRPr>
                <a:latin typeface="Inter Medium"/>
                <a:ea typeface="Inter Medium"/>
                <a:cs typeface="Inter Medium"/>
                <a:sym typeface="Inter Medium"/>
              </a:defRPr>
            </a:lvl3pPr>
            <a:lvl4pPr lvl="3" rtl="0">
              <a:lnSpc>
                <a:spcPct val="90000"/>
              </a:lnSpc>
              <a:spcBef>
                <a:spcPts val="0"/>
              </a:spcBef>
              <a:spcAft>
                <a:spcPts val="0"/>
              </a:spcAft>
              <a:buSzPts val="1700"/>
              <a:buFont typeface="Inter Medium"/>
              <a:buNone/>
              <a:defRPr>
                <a:latin typeface="Inter Medium"/>
                <a:ea typeface="Inter Medium"/>
                <a:cs typeface="Inter Medium"/>
                <a:sym typeface="Inter Medium"/>
              </a:defRPr>
            </a:lvl4pPr>
            <a:lvl5pPr lvl="4" rtl="0">
              <a:lnSpc>
                <a:spcPct val="90000"/>
              </a:lnSpc>
              <a:spcBef>
                <a:spcPts val="0"/>
              </a:spcBef>
              <a:spcAft>
                <a:spcPts val="0"/>
              </a:spcAft>
              <a:buSzPts val="1700"/>
              <a:buFont typeface="Inter Medium"/>
              <a:buNone/>
              <a:defRPr>
                <a:latin typeface="Inter Medium"/>
                <a:ea typeface="Inter Medium"/>
                <a:cs typeface="Inter Medium"/>
                <a:sym typeface="Inter Medium"/>
              </a:defRPr>
            </a:lvl5pPr>
            <a:lvl6pPr lvl="5" rtl="0">
              <a:lnSpc>
                <a:spcPct val="90000"/>
              </a:lnSpc>
              <a:spcBef>
                <a:spcPts val="0"/>
              </a:spcBef>
              <a:spcAft>
                <a:spcPts val="0"/>
              </a:spcAft>
              <a:buSzPts val="1700"/>
              <a:buFont typeface="Inter Medium"/>
              <a:buNone/>
              <a:defRPr>
                <a:latin typeface="Inter Medium"/>
                <a:ea typeface="Inter Medium"/>
                <a:cs typeface="Inter Medium"/>
                <a:sym typeface="Inter Medium"/>
              </a:defRPr>
            </a:lvl6pPr>
            <a:lvl7pPr lvl="6" rtl="0">
              <a:lnSpc>
                <a:spcPct val="90000"/>
              </a:lnSpc>
              <a:spcBef>
                <a:spcPts val="0"/>
              </a:spcBef>
              <a:spcAft>
                <a:spcPts val="0"/>
              </a:spcAft>
              <a:buSzPts val="1700"/>
              <a:buFont typeface="Inter Medium"/>
              <a:buNone/>
              <a:defRPr>
                <a:latin typeface="Inter Medium"/>
                <a:ea typeface="Inter Medium"/>
                <a:cs typeface="Inter Medium"/>
                <a:sym typeface="Inter Medium"/>
              </a:defRPr>
            </a:lvl7pPr>
            <a:lvl8pPr lvl="7" rtl="0">
              <a:lnSpc>
                <a:spcPct val="90000"/>
              </a:lnSpc>
              <a:spcBef>
                <a:spcPts val="0"/>
              </a:spcBef>
              <a:spcAft>
                <a:spcPts val="0"/>
              </a:spcAft>
              <a:buSzPts val="1700"/>
              <a:buFont typeface="Inter Medium"/>
              <a:buNone/>
              <a:defRPr>
                <a:latin typeface="Inter Medium"/>
                <a:ea typeface="Inter Medium"/>
                <a:cs typeface="Inter Medium"/>
                <a:sym typeface="Inter Medium"/>
              </a:defRPr>
            </a:lvl8pPr>
            <a:lvl9pPr lvl="8" rtl="0">
              <a:lnSpc>
                <a:spcPct val="90000"/>
              </a:lnSpc>
              <a:spcBef>
                <a:spcPts val="0"/>
              </a:spcBef>
              <a:spcAft>
                <a:spcPts val="0"/>
              </a:spcAft>
              <a:buSzPts val="1700"/>
              <a:buFont typeface="Inter Medium"/>
              <a:buNone/>
              <a:defRPr>
                <a:latin typeface="Inter Medium"/>
                <a:ea typeface="Inter Medium"/>
                <a:cs typeface="Inter Medium"/>
                <a:sym typeface="Inter Medium"/>
              </a:defRPr>
            </a:lvl9pPr>
          </a:lstStyle>
          <a:p>
            <a:endParaRPr/>
          </a:p>
        </p:txBody>
      </p:sp>
    </p:spTree>
    <p:extLst>
      <p:ext uri="{BB962C8B-B14F-4D97-AF65-F5344CB8AC3E}">
        <p14:creationId xmlns:p14="http://schemas.microsoft.com/office/powerpoint/2010/main" val="2595055769"/>
      </p:ext>
    </p:extLst>
  </p:cSld>
  <p:clrMapOvr>
    <a:masterClrMapping/>
  </p:clrMapOvr>
  <p:extLst>
    <p:ext uri="{DCECCB84-F9BA-43D5-87BE-67443E8EF086}">
      <p15:sldGuideLst xmlns:p15="http://schemas.microsoft.com/office/powerpoint/2012/main">
        <p15:guide id="1" pos="140">
          <p15:clr>
            <a:srgbClr val="E46962"/>
          </p15:clr>
        </p15:guide>
        <p15:guide id="2" pos="5620">
          <p15:clr>
            <a:srgbClr val="E46962"/>
          </p15:clr>
        </p15:guide>
        <p15:guide id="3" orient="horz" pos="3240">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784B-0E25-B4ED-3A3D-6F553358DF0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6BF537C-78A5-5EE1-C0CA-E992B9D29269}"/>
              </a:ext>
            </a:extLst>
          </p:cNvPr>
          <p:cNvSpPr>
            <a:spLocks noGrp="1"/>
          </p:cNvSpPr>
          <p:nvPr>
            <p:ph type="dt" sz="half" idx="10"/>
          </p:nvPr>
        </p:nvSpPr>
        <p:spPr/>
        <p:txBody>
          <a:bodyPr/>
          <a:lstStyle/>
          <a:p>
            <a:fld id="{C494D8EB-1AA0-4C94-BE8F-2A823C27C143}" type="datetimeFigureOut">
              <a:rPr lang="en-AU" smtClean="0"/>
              <a:t>14/02/2024</a:t>
            </a:fld>
            <a:endParaRPr lang="en-AU"/>
          </a:p>
        </p:txBody>
      </p:sp>
      <p:sp>
        <p:nvSpPr>
          <p:cNvPr id="4" name="Footer Placeholder 3">
            <a:extLst>
              <a:ext uri="{FF2B5EF4-FFF2-40B4-BE49-F238E27FC236}">
                <a16:creationId xmlns:a16="http://schemas.microsoft.com/office/drawing/2014/main" id="{B7E05F4D-92B2-4BDD-AE2F-80BFA274B7D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B5ECC61-9464-661A-1436-7602E4966516}"/>
              </a:ext>
            </a:extLst>
          </p:cNvPr>
          <p:cNvSpPr>
            <a:spLocks noGrp="1"/>
          </p:cNvSpPr>
          <p:nvPr>
            <p:ph type="sldNum" sz="quarter" idx="12"/>
          </p:nvPr>
        </p:nvSpPr>
        <p:spPr/>
        <p:txBody>
          <a:bodyPr/>
          <a:lstStyle/>
          <a:p>
            <a:fld id="{65F43DF5-9613-48DE-B835-9E3E0F2C5316}" type="slidenum">
              <a:rPr lang="en-AU" smtClean="0"/>
              <a:t>‹#›</a:t>
            </a:fld>
            <a:endParaRPr lang="en-AU"/>
          </a:p>
        </p:txBody>
      </p:sp>
    </p:spTree>
    <p:extLst>
      <p:ext uri="{BB962C8B-B14F-4D97-AF65-F5344CB8AC3E}">
        <p14:creationId xmlns:p14="http://schemas.microsoft.com/office/powerpoint/2010/main" val="2383450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39B9F8-3DC9-FD1A-A43D-C61012694FB4}"/>
              </a:ext>
            </a:extLst>
          </p:cNvPr>
          <p:cNvSpPr>
            <a:spLocks noGrp="1"/>
          </p:cNvSpPr>
          <p:nvPr>
            <p:ph type="dt" sz="half" idx="10"/>
          </p:nvPr>
        </p:nvSpPr>
        <p:spPr/>
        <p:txBody>
          <a:bodyPr/>
          <a:lstStyle/>
          <a:p>
            <a:fld id="{C494D8EB-1AA0-4C94-BE8F-2A823C27C143}" type="datetimeFigureOut">
              <a:rPr lang="en-AU" smtClean="0"/>
              <a:t>14/02/2024</a:t>
            </a:fld>
            <a:endParaRPr lang="en-AU"/>
          </a:p>
        </p:txBody>
      </p:sp>
      <p:sp>
        <p:nvSpPr>
          <p:cNvPr id="3" name="Footer Placeholder 2">
            <a:extLst>
              <a:ext uri="{FF2B5EF4-FFF2-40B4-BE49-F238E27FC236}">
                <a16:creationId xmlns:a16="http://schemas.microsoft.com/office/drawing/2014/main" id="{BD59F0BB-166A-6F37-6AF7-4E3AFEEEC79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669C3C4C-FCAD-B991-B092-3B277DFAB7AE}"/>
              </a:ext>
            </a:extLst>
          </p:cNvPr>
          <p:cNvSpPr>
            <a:spLocks noGrp="1"/>
          </p:cNvSpPr>
          <p:nvPr>
            <p:ph type="sldNum" sz="quarter" idx="12"/>
          </p:nvPr>
        </p:nvSpPr>
        <p:spPr/>
        <p:txBody>
          <a:bodyPr/>
          <a:lstStyle/>
          <a:p>
            <a:fld id="{65F43DF5-9613-48DE-B835-9E3E0F2C5316}" type="slidenum">
              <a:rPr lang="en-AU" smtClean="0"/>
              <a:t>‹#›</a:t>
            </a:fld>
            <a:endParaRPr lang="en-AU"/>
          </a:p>
        </p:txBody>
      </p:sp>
    </p:spTree>
    <p:extLst>
      <p:ext uri="{BB962C8B-B14F-4D97-AF65-F5344CB8AC3E}">
        <p14:creationId xmlns:p14="http://schemas.microsoft.com/office/powerpoint/2010/main" val="1517765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7766E-F50C-F234-B8A7-510D71C1FD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90BBF3B-A2E5-E8C9-0634-21B75472A0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5F3C8CA-5610-815F-1493-DCD23ACD4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3F9E49-092F-DF8E-E42D-3860C1113BC4}"/>
              </a:ext>
            </a:extLst>
          </p:cNvPr>
          <p:cNvSpPr>
            <a:spLocks noGrp="1"/>
          </p:cNvSpPr>
          <p:nvPr>
            <p:ph type="dt" sz="half" idx="10"/>
          </p:nvPr>
        </p:nvSpPr>
        <p:spPr/>
        <p:txBody>
          <a:bodyPr/>
          <a:lstStyle/>
          <a:p>
            <a:fld id="{C494D8EB-1AA0-4C94-BE8F-2A823C27C143}" type="datetimeFigureOut">
              <a:rPr lang="en-AU" smtClean="0"/>
              <a:t>14/02/2024</a:t>
            </a:fld>
            <a:endParaRPr lang="en-AU"/>
          </a:p>
        </p:txBody>
      </p:sp>
      <p:sp>
        <p:nvSpPr>
          <p:cNvPr id="6" name="Footer Placeholder 5">
            <a:extLst>
              <a:ext uri="{FF2B5EF4-FFF2-40B4-BE49-F238E27FC236}">
                <a16:creationId xmlns:a16="http://schemas.microsoft.com/office/drawing/2014/main" id="{E6B15640-B563-63EA-EA4B-8E1A15E7ADE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A2C88C4-2CFA-2748-892A-7C2DAE196344}"/>
              </a:ext>
            </a:extLst>
          </p:cNvPr>
          <p:cNvSpPr>
            <a:spLocks noGrp="1"/>
          </p:cNvSpPr>
          <p:nvPr>
            <p:ph type="sldNum" sz="quarter" idx="12"/>
          </p:nvPr>
        </p:nvSpPr>
        <p:spPr/>
        <p:txBody>
          <a:bodyPr/>
          <a:lstStyle/>
          <a:p>
            <a:fld id="{65F43DF5-9613-48DE-B835-9E3E0F2C5316}" type="slidenum">
              <a:rPr lang="en-AU" smtClean="0"/>
              <a:t>‹#›</a:t>
            </a:fld>
            <a:endParaRPr lang="en-AU"/>
          </a:p>
        </p:txBody>
      </p:sp>
    </p:spTree>
    <p:extLst>
      <p:ext uri="{BB962C8B-B14F-4D97-AF65-F5344CB8AC3E}">
        <p14:creationId xmlns:p14="http://schemas.microsoft.com/office/powerpoint/2010/main" val="4191537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66CC-ABD5-E3D4-B242-5DA46F59F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5A658FA-30B2-C699-D54B-25C388FEA6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173B53F-A026-895A-0DEA-C32C56E8E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3E3FD6-974D-36AB-711E-151CC2615F27}"/>
              </a:ext>
            </a:extLst>
          </p:cNvPr>
          <p:cNvSpPr>
            <a:spLocks noGrp="1"/>
          </p:cNvSpPr>
          <p:nvPr>
            <p:ph type="dt" sz="half" idx="10"/>
          </p:nvPr>
        </p:nvSpPr>
        <p:spPr/>
        <p:txBody>
          <a:bodyPr/>
          <a:lstStyle/>
          <a:p>
            <a:fld id="{C494D8EB-1AA0-4C94-BE8F-2A823C27C143}" type="datetimeFigureOut">
              <a:rPr lang="en-AU" smtClean="0"/>
              <a:t>14/02/2024</a:t>
            </a:fld>
            <a:endParaRPr lang="en-AU"/>
          </a:p>
        </p:txBody>
      </p:sp>
      <p:sp>
        <p:nvSpPr>
          <p:cNvPr id="6" name="Footer Placeholder 5">
            <a:extLst>
              <a:ext uri="{FF2B5EF4-FFF2-40B4-BE49-F238E27FC236}">
                <a16:creationId xmlns:a16="http://schemas.microsoft.com/office/drawing/2014/main" id="{03ACBCCF-F598-158D-0F3B-BE049D3A513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685FFAC-2064-86D4-F91F-3BFD56F499BC}"/>
              </a:ext>
            </a:extLst>
          </p:cNvPr>
          <p:cNvSpPr>
            <a:spLocks noGrp="1"/>
          </p:cNvSpPr>
          <p:nvPr>
            <p:ph type="sldNum" sz="quarter" idx="12"/>
          </p:nvPr>
        </p:nvSpPr>
        <p:spPr/>
        <p:txBody>
          <a:bodyPr/>
          <a:lstStyle/>
          <a:p>
            <a:fld id="{65F43DF5-9613-48DE-B835-9E3E0F2C5316}" type="slidenum">
              <a:rPr lang="en-AU" smtClean="0"/>
              <a:t>‹#›</a:t>
            </a:fld>
            <a:endParaRPr lang="en-AU"/>
          </a:p>
        </p:txBody>
      </p:sp>
    </p:spTree>
    <p:extLst>
      <p:ext uri="{BB962C8B-B14F-4D97-AF65-F5344CB8AC3E}">
        <p14:creationId xmlns:p14="http://schemas.microsoft.com/office/powerpoint/2010/main" val="323533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theme" Target="../theme/theme2.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C9008E-B45F-4390-8879-AF9128971B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1AEE630-8E91-5554-7D54-D9651D019D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1BD64CB-7CEC-57B8-196C-7595F5520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4D8EB-1AA0-4C94-BE8F-2A823C27C143}" type="datetimeFigureOut">
              <a:rPr lang="en-AU" smtClean="0"/>
              <a:t>14/02/2024</a:t>
            </a:fld>
            <a:endParaRPr lang="en-AU"/>
          </a:p>
        </p:txBody>
      </p:sp>
      <p:sp>
        <p:nvSpPr>
          <p:cNvPr id="5" name="Footer Placeholder 4">
            <a:extLst>
              <a:ext uri="{FF2B5EF4-FFF2-40B4-BE49-F238E27FC236}">
                <a16:creationId xmlns:a16="http://schemas.microsoft.com/office/drawing/2014/main" id="{728B3E9B-A039-8699-76A0-869DE1CDB1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6F64C7D-1CB2-6879-5986-88ADF86D00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F43DF5-9613-48DE-B835-9E3E0F2C5316}" type="slidenum">
              <a:rPr lang="en-AU" smtClean="0"/>
              <a:t>‹#›</a:t>
            </a:fld>
            <a:endParaRPr lang="en-AU"/>
          </a:p>
        </p:txBody>
      </p:sp>
    </p:spTree>
    <p:extLst>
      <p:ext uri="{BB962C8B-B14F-4D97-AF65-F5344CB8AC3E}">
        <p14:creationId xmlns:p14="http://schemas.microsoft.com/office/powerpoint/2010/main" val="4266351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0000" y="391433"/>
            <a:ext cx="10992000" cy="6000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accent1"/>
              </a:buClr>
              <a:buSzPts val="2000"/>
              <a:buFont typeface="Inter"/>
              <a:buNone/>
              <a:defRPr sz="2000" b="1">
                <a:solidFill>
                  <a:schemeClr val="accent1"/>
                </a:solidFill>
                <a:latin typeface="Inter"/>
                <a:ea typeface="Inter"/>
                <a:cs typeface="Inter"/>
                <a:sym typeface="Inter"/>
              </a:defRPr>
            </a:lvl1pPr>
            <a:lvl2pPr lvl="1" rtl="0">
              <a:lnSpc>
                <a:spcPct val="90000"/>
              </a:lnSpc>
              <a:spcBef>
                <a:spcPts val="0"/>
              </a:spcBef>
              <a:spcAft>
                <a:spcPts val="0"/>
              </a:spcAft>
              <a:buClr>
                <a:schemeClr val="accent1"/>
              </a:buClr>
              <a:buSzPts val="2600"/>
              <a:buFont typeface="Inter ExtraBold"/>
              <a:buNone/>
              <a:defRPr sz="2600">
                <a:solidFill>
                  <a:schemeClr val="accent1"/>
                </a:solidFill>
                <a:latin typeface="Inter ExtraBold"/>
                <a:ea typeface="Inter ExtraBold"/>
                <a:cs typeface="Inter ExtraBold"/>
                <a:sym typeface="Inter ExtraBold"/>
              </a:defRPr>
            </a:lvl2pPr>
            <a:lvl3pPr lvl="2" rtl="0">
              <a:lnSpc>
                <a:spcPct val="90000"/>
              </a:lnSpc>
              <a:spcBef>
                <a:spcPts val="0"/>
              </a:spcBef>
              <a:spcAft>
                <a:spcPts val="0"/>
              </a:spcAft>
              <a:buClr>
                <a:schemeClr val="accent1"/>
              </a:buClr>
              <a:buSzPts val="2600"/>
              <a:buFont typeface="Inter ExtraBold"/>
              <a:buNone/>
              <a:defRPr sz="2600">
                <a:solidFill>
                  <a:schemeClr val="accent1"/>
                </a:solidFill>
                <a:latin typeface="Inter ExtraBold"/>
                <a:ea typeface="Inter ExtraBold"/>
                <a:cs typeface="Inter ExtraBold"/>
                <a:sym typeface="Inter ExtraBold"/>
              </a:defRPr>
            </a:lvl3pPr>
            <a:lvl4pPr lvl="3" rtl="0">
              <a:lnSpc>
                <a:spcPct val="90000"/>
              </a:lnSpc>
              <a:spcBef>
                <a:spcPts val="0"/>
              </a:spcBef>
              <a:spcAft>
                <a:spcPts val="0"/>
              </a:spcAft>
              <a:buClr>
                <a:schemeClr val="accent1"/>
              </a:buClr>
              <a:buSzPts val="2600"/>
              <a:buFont typeface="Inter ExtraBold"/>
              <a:buNone/>
              <a:defRPr sz="2600">
                <a:solidFill>
                  <a:schemeClr val="accent1"/>
                </a:solidFill>
                <a:latin typeface="Inter ExtraBold"/>
                <a:ea typeface="Inter ExtraBold"/>
                <a:cs typeface="Inter ExtraBold"/>
                <a:sym typeface="Inter ExtraBold"/>
              </a:defRPr>
            </a:lvl4pPr>
            <a:lvl5pPr lvl="4" rtl="0">
              <a:lnSpc>
                <a:spcPct val="90000"/>
              </a:lnSpc>
              <a:spcBef>
                <a:spcPts val="0"/>
              </a:spcBef>
              <a:spcAft>
                <a:spcPts val="0"/>
              </a:spcAft>
              <a:buClr>
                <a:schemeClr val="accent1"/>
              </a:buClr>
              <a:buSzPts val="2600"/>
              <a:buFont typeface="Inter ExtraBold"/>
              <a:buNone/>
              <a:defRPr sz="2600">
                <a:solidFill>
                  <a:schemeClr val="accent1"/>
                </a:solidFill>
                <a:latin typeface="Inter ExtraBold"/>
                <a:ea typeface="Inter ExtraBold"/>
                <a:cs typeface="Inter ExtraBold"/>
                <a:sym typeface="Inter ExtraBold"/>
              </a:defRPr>
            </a:lvl5pPr>
            <a:lvl6pPr lvl="5" rtl="0">
              <a:lnSpc>
                <a:spcPct val="90000"/>
              </a:lnSpc>
              <a:spcBef>
                <a:spcPts val="0"/>
              </a:spcBef>
              <a:spcAft>
                <a:spcPts val="0"/>
              </a:spcAft>
              <a:buClr>
                <a:schemeClr val="accent1"/>
              </a:buClr>
              <a:buSzPts val="2600"/>
              <a:buFont typeface="Inter ExtraBold"/>
              <a:buNone/>
              <a:defRPr sz="2600">
                <a:solidFill>
                  <a:schemeClr val="accent1"/>
                </a:solidFill>
                <a:latin typeface="Inter ExtraBold"/>
                <a:ea typeface="Inter ExtraBold"/>
                <a:cs typeface="Inter ExtraBold"/>
                <a:sym typeface="Inter ExtraBold"/>
              </a:defRPr>
            </a:lvl6pPr>
            <a:lvl7pPr lvl="6" rtl="0">
              <a:lnSpc>
                <a:spcPct val="90000"/>
              </a:lnSpc>
              <a:spcBef>
                <a:spcPts val="0"/>
              </a:spcBef>
              <a:spcAft>
                <a:spcPts val="0"/>
              </a:spcAft>
              <a:buClr>
                <a:schemeClr val="accent1"/>
              </a:buClr>
              <a:buSzPts val="2600"/>
              <a:buFont typeface="Inter ExtraBold"/>
              <a:buNone/>
              <a:defRPr sz="2600">
                <a:solidFill>
                  <a:schemeClr val="accent1"/>
                </a:solidFill>
                <a:latin typeface="Inter ExtraBold"/>
                <a:ea typeface="Inter ExtraBold"/>
                <a:cs typeface="Inter ExtraBold"/>
                <a:sym typeface="Inter ExtraBold"/>
              </a:defRPr>
            </a:lvl7pPr>
            <a:lvl8pPr lvl="7" rtl="0">
              <a:lnSpc>
                <a:spcPct val="90000"/>
              </a:lnSpc>
              <a:spcBef>
                <a:spcPts val="0"/>
              </a:spcBef>
              <a:spcAft>
                <a:spcPts val="0"/>
              </a:spcAft>
              <a:buClr>
                <a:schemeClr val="accent1"/>
              </a:buClr>
              <a:buSzPts val="2600"/>
              <a:buFont typeface="Inter ExtraBold"/>
              <a:buNone/>
              <a:defRPr sz="2600">
                <a:solidFill>
                  <a:schemeClr val="accent1"/>
                </a:solidFill>
                <a:latin typeface="Inter ExtraBold"/>
                <a:ea typeface="Inter ExtraBold"/>
                <a:cs typeface="Inter ExtraBold"/>
                <a:sym typeface="Inter ExtraBold"/>
              </a:defRPr>
            </a:lvl8pPr>
            <a:lvl9pPr lvl="8" rtl="0">
              <a:lnSpc>
                <a:spcPct val="90000"/>
              </a:lnSpc>
              <a:spcBef>
                <a:spcPts val="0"/>
              </a:spcBef>
              <a:spcAft>
                <a:spcPts val="0"/>
              </a:spcAft>
              <a:buClr>
                <a:schemeClr val="accent1"/>
              </a:buClr>
              <a:buSzPts val="2600"/>
              <a:buFont typeface="Inter ExtraBold"/>
              <a:buNone/>
              <a:defRPr sz="2600">
                <a:solidFill>
                  <a:schemeClr val="accent1"/>
                </a:solidFill>
                <a:latin typeface="Inter ExtraBold"/>
                <a:ea typeface="Inter ExtraBold"/>
                <a:cs typeface="Inter ExtraBold"/>
                <a:sym typeface="Inter ExtraBold"/>
              </a:defRPr>
            </a:lvl9pPr>
          </a:lstStyle>
          <a:p>
            <a:endParaRPr/>
          </a:p>
        </p:txBody>
      </p:sp>
      <p:sp>
        <p:nvSpPr>
          <p:cNvPr id="7" name="Google Shape;7;p1"/>
          <p:cNvSpPr txBox="1">
            <a:spLocks noGrp="1"/>
          </p:cNvSpPr>
          <p:nvPr>
            <p:ph type="body" idx="1"/>
          </p:nvPr>
        </p:nvSpPr>
        <p:spPr>
          <a:xfrm>
            <a:off x="600000" y="1803400"/>
            <a:ext cx="8528400" cy="38580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accent1"/>
              </a:buClr>
              <a:buSzPts val="1200"/>
              <a:buFont typeface="Inter"/>
              <a:buChar char="●"/>
              <a:defRPr sz="1200">
                <a:solidFill>
                  <a:srgbClr val="002A41"/>
                </a:solidFill>
                <a:latin typeface="Inter"/>
                <a:ea typeface="Inter"/>
                <a:cs typeface="Inter"/>
                <a:sym typeface="Inter"/>
              </a:defRPr>
            </a:lvl1pPr>
            <a:lvl2pPr marL="914400" lvl="1" indent="-304800" rtl="0">
              <a:lnSpc>
                <a:spcPct val="115000"/>
              </a:lnSpc>
              <a:spcBef>
                <a:spcPts val="800"/>
              </a:spcBef>
              <a:spcAft>
                <a:spcPts val="0"/>
              </a:spcAft>
              <a:buClr>
                <a:srgbClr val="002A41"/>
              </a:buClr>
              <a:buSzPts val="1200"/>
              <a:buFont typeface="Inter"/>
              <a:buChar char="○"/>
              <a:defRPr sz="1200">
                <a:solidFill>
                  <a:srgbClr val="002A41"/>
                </a:solidFill>
                <a:latin typeface="Inter"/>
                <a:ea typeface="Inter"/>
                <a:cs typeface="Inter"/>
                <a:sym typeface="Inter"/>
              </a:defRPr>
            </a:lvl2pPr>
            <a:lvl3pPr marL="1371600" lvl="2" indent="-304800" rtl="0">
              <a:lnSpc>
                <a:spcPct val="115000"/>
              </a:lnSpc>
              <a:spcBef>
                <a:spcPts val="800"/>
              </a:spcBef>
              <a:spcAft>
                <a:spcPts val="0"/>
              </a:spcAft>
              <a:buClr>
                <a:srgbClr val="002A41"/>
              </a:buClr>
              <a:buSzPts val="1200"/>
              <a:buFont typeface="Inter"/>
              <a:buChar char="■"/>
              <a:defRPr sz="1200">
                <a:solidFill>
                  <a:srgbClr val="002A41"/>
                </a:solidFill>
                <a:latin typeface="Inter"/>
                <a:ea typeface="Inter"/>
                <a:cs typeface="Inter"/>
                <a:sym typeface="Inter"/>
              </a:defRPr>
            </a:lvl3pPr>
            <a:lvl4pPr marL="1828800" lvl="3" indent="-304800" rtl="0">
              <a:lnSpc>
                <a:spcPct val="115000"/>
              </a:lnSpc>
              <a:spcBef>
                <a:spcPts val="800"/>
              </a:spcBef>
              <a:spcAft>
                <a:spcPts val="0"/>
              </a:spcAft>
              <a:buClr>
                <a:srgbClr val="002A41"/>
              </a:buClr>
              <a:buSzPts val="1200"/>
              <a:buFont typeface="Inter"/>
              <a:buChar char="●"/>
              <a:defRPr sz="1200">
                <a:solidFill>
                  <a:srgbClr val="002A41"/>
                </a:solidFill>
                <a:latin typeface="Inter"/>
                <a:ea typeface="Inter"/>
                <a:cs typeface="Inter"/>
                <a:sym typeface="Inter"/>
              </a:defRPr>
            </a:lvl4pPr>
            <a:lvl5pPr marL="2286000" lvl="4" indent="-304800" rtl="0">
              <a:lnSpc>
                <a:spcPct val="115000"/>
              </a:lnSpc>
              <a:spcBef>
                <a:spcPts val="800"/>
              </a:spcBef>
              <a:spcAft>
                <a:spcPts val="0"/>
              </a:spcAft>
              <a:buClr>
                <a:srgbClr val="002A41"/>
              </a:buClr>
              <a:buSzPts val="1200"/>
              <a:buFont typeface="Inter"/>
              <a:buChar char="○"/>
              <a:defRPr sz="1200">
                <a:solidFill>
                  <a:srgbClr val="002A41"/>
                </a:solidFill>
                <a:latin typeface="Inter"/>
                <a:ea typeface="Inter"/>
                <a:cs typeface="Inter"/>
                <a:sym typeface="Inter"/>
              </a:defRPr>
            </a:lvl5pPr>
            <a:lvl6pPr marL="2743200" lvl="5" indent="-304800" rtl="0">
              <a:lnSpc>
                <a:spcPct val="115000"/>
              </a:lnSpc>
              <a:spcBef>
                <a:spcPts val="800"/>
              </a:spcBef>
              <a:spcAft>
                <a:spcPts val="0"/>
              </a:spcAft>
              <a:buClr>
                <a:srgbClr val="002A41"/>
              </a:buClr>
              <a:buSzPts val="1200"/>
              <a:buFont typeface="Inter"/>
              <a:buChar char="■"/>
              <a:defRPr sz="1200">
                <a:solidFill>
                  <a:srgbClr val="002A41"/>
                </a:solidFill>
                <a:latin typeface="Inter"/>
                <a:ea typeface="Inter"/>
                <a:cs typeface="Inter"/>
                <a:sym typeface="Inter"/>
              </a:defRPr>
            </a:lvl6pPr>
            <a:lvl7pPr marL="3200400" lvl="6" indent="-304800" rtl="0">
              <a:lnSpc>
                <a:spcPct val="115000"/>
              </a:lnSpc>
              <a:spcBef>
                <a:spcPts val="800"/>
              </a:spcBef>
              <a:spcAft>
                <a:spcPts val="0"/>
              </a:spcAft>
              <a:buClr>
                <a:srgbClr val="002A41"/>
              </a:buClr>
              <a:buSzPts val="1200"/>
              <a:buFont typeface="Inter"/>
              <a:buChar char="●"/>
              <a:defRPr sz="1200">
                <a:solidFill>
                  <a:srgbClr val="002A41"/>
                </a:solidFill>
                <a:latin typeface="Inter"/>
                <a:ea typeface="Inter"/>
                <a:cs typeface="Inter"/>
                <a:sym typeface="Inter"/>
              </a:defRPr>
            </a:lvl7pPr>
            <a:lvl8pPr marL="3657600" lvl="7" indent="-304800" rtl="0">
              <a:lnSpc>
                <a:spcPct val="115000"/>
              </a:lnSpc>
              <a:spcBef>
                <a:spcPts val="800"/>
              </a:spcBef>
              <a:spcAft>
                <a:spcPts val="0"/>
              </a:spcAft>
              <a:buClr>
                <a:srgbClr val="002A41"/>
              </a:buClr>
              <a:buSzPts val="1200"/>
              <a:buFont typeface="Inter"/>
              <a:buChar char="○"/>
              <a:defRPr sz="1200">
                <a:solidFill>
                  <a:srgbClr val="002A41"/>
                </a:solidFill>
                <a:latin typeface="Inter"/>
                <a:ea typeface="Inter"/>
                <a:cs typeface="Inter"/>
                <a:sym typeface="Inter"/>
              </a:defRPr>
            </a:lvl8pPr>
            <a:lvl9pPr marL="4114800" lvl="8" indent="-304800" rtl="0">
              <a:lnSpc>
                <a:spcPct val="115000"/>
              </a:lnSpc>
              <a:spcBef>
                <a:spcPts val="800"/>
              </a:spcBef>
              <a:spcAft>
                <a:spcPts val="800"/>
              </a:spcAft>
              <a:buClr>
                <a:srgbClr val="002A41"/>
              </a:buClr>
              <a:buSzPts val="1200"/>
              <a:buFont typeface="Inter"/>
              <a:buChar char="■"/>
              <a:defRPr sz="1200">
                <a:solidFill>
                  <a:srgbClr val="002A41"/>
                </a:solidFill>
                <a:latin typeface="Inter"/>
                <a:ea typeface="Inter"/>
                <a:cs typeface="Inter"/>
                <a:sym typeface="Inter"/>
              </a:defRPr>
            </a:lvl9pPr>
          </a:lstStyle>
          <a:p>
            <a:endParaRPr/>
          </a:p>
        </p:txBody>
      </p:sp>
    </p:spTree>
    <p:extLst>
      <p:ext uri="{BB962C8B-B14F-4D97-AF65-F5344CB8AC3E}">
        <p14:creationId xmlns:p14="http://schemas.microsoft.com/office/powerpoint/2010/main" val="46270453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3">
          <p15:clr>
            <a:srgbClr val="E46962"/>
          </p15:clr>
        </p15:guide>
        <p15:guide id="2" pos="5477">
          <p15:clr>
            <a:srgbClr val="E46962"/>
          </p15:clr>
        </p15:guide>
        <p15:guide id="3" orient="horz" pos="283">
          <p15:clr>
            <a:srgbClr val="E46962"/>
          </p15:clr>
        </p15:guide>
        <p15:guide id="4" orient="horz" pos="2957">
          <p15:clr>
            <a:srgbClr val="E46962"/>
          </p15:clr>
        </p15:guide>
        <p15:guide id="5" orient="horz" pos="567">
          <p15:clr>
            <a:srgbClr val="E46962"/>
          </p15:clr>
        </p15:guide>
        <p15:guide id="6" orient="horz" pos="1134">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52.jpeg"/><Relationship Id="rId7" Type="http://schemas.openxmlformats.org/officeDocument/2006/relationships/diagramColors" Target="../diagrams/colors7.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1.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diagramData" Target="../diagrams/data10.xml"/><Relationship Id="rId7" Type="http://schemas.microsoft.com/office/2007/relationships/diagramDrawing" Target="../diagrams/drawing10.xml"/><Relationship Id="rId12" Type="http://schemas.openxmlformats.org/officeDocument/2006/relationships/image" Target="../media/image60.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image" Target="../media/image59.jpeg"/><Relationship Id="rId5" Type="http://schemas.openxmlformats.org/officeDocument/2006/relationships/diagramQuickStyle" Target="../diagrams/quickStyle10.xml"/><Relationship Id="rId10" Type="http://schemas.openxmlformats.org/officeDocument/2006/relationships/image" Target="../media/image58.png"/><Relationship Id="rId4" Type="http://schemas.openxmlformats.org/officeDocument/2006/relationships/diagramLayout" Target="../diagrams/layout10.xml"/><Relationship Id="rId9" Type="http://schemas.openxmlformats.org/officeDocument/2006/relationships/image" Target="../media/image5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5"/>
          <p:cNvSpPr txBox="1">
            <a:spLocks noGrp="1"/>
          </p:cNvSpPr>
          <p:nvPr>
            <p:ph type="ctrTitle"/>
          </p:nvPr>
        </p:nvSpPr>
        <p:spPr>
          <a:xfrm>
            <a:off x="600000" y="2037100"/>
            <a:ext cx="11308400" cy="1783200"/>
          </a:xfrm>
          <a:prstGeom prst="rect">
            <a:avLst/>
          </a:prstGeom>
        </p:spPr>
        <p:txBody>
          <a:bodyPr spcFirstLastPara="1" wrap="square" lIns="0" tIns="0" rIns="0" bIns="0" anchor="b" anchorCtr="0">
            <a:noAutofit/>
          </a:bodyPr>
          <a:lstStyle/>
          <a:p>
            <a:r>
              <a:rPr lang="en-GB" b="1" dirty="0">
                <a:latin typeface="Inter"/>
                <a:ea typeface="Inter"/>
                <a:cs typeface="Inter"/>
                <a:sym typeface="Inter"/>
              </a:rPr>
              <a:t>Implementing scalable messaging patterns in Azure	</a:t>
            </a:r>
            <a:endParaRPr b="1" dirty="0">
              <a:latin typeface="Inter"/>
              <a:ea typeface="Inter"/>
              <a:cs typeface="Inter"/>
              <a:sym typeface="Inter"/>
            </a:endParaRPr>
          </a:p>
        </p:txBody>
      </p:sp>
      <p:sp>
        <p:nvSpPr>
          <p:cNvPr id="469" name="Google Shape;469;p45"/>
          <p:cNvSpPr txBox="1">
            <a:spLocks noGrp="1"/>
          </p:cNvSpPr>
          <p:nvPr>
            <p:ph type="subTitle" idx="1"/>
          </p:nvPr>
        </p:nvSpPr>
        <p:spPr>
          <a:xfrm>
            <a:off x="600000" y="4047133"/>
            <a:ext cx="8507600" cy="483600"/>
          </a:xfrm>
          <a:prstGeom prst="rect">
            <a:avLst/>
          </a:prstGeom>
        </p:spPr>
        <p:txBody>
          <a:bodyPr spcFirstLastPara="1" wrap="square" lIns="0" tIns="0" rIns="0" bIns="0" anchor="t" anchorCtr="0">
            <a:noAutofit/>
          </a:bodyPr>
          <a:lstStyle/>
          <a:p>
            <a:pPr marL="0" indent="0"/>
            <a:r>
              <a:rPr lang="en-GB" b="0" dirty="0">
                <a:latin typeface="Inter Medium"/>
                <a:ea typeface="Inter Medium"/>
                <a:cs typeface="Inter Medium"/>
                <a:sym typeface="Inter Medium"/>
              </a:rPr>
              <a:t>Will Velida – Lead Software Engineer</a:t>
            </a:r>
          </a:p>
          <a:p>
            <a:pPr marL="0" indent="0"/>
            <a:r>
              <a:rPr lang="en-GB" dirty="0"/>
              <a:t>@willvelida</a:t>
            </a:r>
            <a:endParaRPr b="0" dirty="0">
              <a:latin typeface="Inter Medium"/>
              <a:ea typeface="Inter Medium"/>
              <a:cs typeface="Inter Medium"/>
              <a:sym typeface="Inter Medium"/>
            </a:endParaRPr>
          </a:p>
        </p:txBody>
      </p:sp>
      <p:sp>
        <p:nvSpPr>
          <p:cNvPr id="470" name="Google Shape;470;p45"/>
          <p:cNvSpPr txBox="1">
            <a:spLocks noGrp="1"/>
          </p:cNvSpPr>
          <p:nvPr>
            <p:ph type="subTitle" idx="2"/>
          </p:nvPr>
        </p:nvSpPr>
        <p:spPr>
          <a:xfrm>
            <a:off x="600000" y="5618000"/>
            <a:ext cx="5758000" cy="640000"/>
          </a:xfrm>
          <a:prstGeom prst="rect">
            <a:avLst/>
          </a:prstGeom>
        </p:spPr>
        <p:txBody>
          <a:bodyPr spcFirstLastPara="1" wrap="square" lIns="0" tIns="0" rIns="0" bIns="0" anchor="ctr" anchorCtr="0">
            <a:noAutofit/>
          </a:bodyPr>
          <a:lstStyle/>
          <a:p>
            <a:pPr marL="0" indent="0"/>
            <a:r>
              <a:rPr lang="en-GB" dirty="0"/>
              <a:t>NDC Sydney – February 2024</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F4A1D67-3CD6-5C88-2C91-B9A0FBB39823}"/>
              </a:ext>
            </a:extLst>
          </p:cNvPr>
          <p:cNvSpPr>
            <a:spLocks noGrp="1"/>
          </p:cNvSpPr>
          <p:nvPr>
            <p:ph type="title"/>
          </p:nvPr>
        </p:nvSpPr>
        <p:spPr>
          <a:xfrm>
            <a:off x="1256522" y="591829"/>
            <a:ext cx="3939688" cy="5583126"/>
          </a:xfrm>
        </p:spPr>
        <p:txBody>
          <a:bodyPr>
            <a:normAutofit/>
          </a:bodyPr>
          <a:lstStyle/>
          <a:p>
            <a:r>
              <a:rPr lang="en-AU" sz="6800">
                <a:latin typeface="Inter" panose="020B0604020202020204" charset="0"/>
                <a:ea typeface="Inter" panose="020B0604020202020204" charset="0"/>
              </a:rPr>
              <a:t>Questions to ask</a:t>
            </a:r>
          </a:p>
        </p:txBody>
      </p:sp>
      <p:cxnSp>
        <p:nvCxnSpPr>
          <p:cNvPr id="29" name="Straight Connector 28">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3"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5"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7D979285-4ED5-E32B-75A4-C6DE3B094DFC}"/>
              </a:ext>
            </a:extLst>
          </p:cNvPr>
          <p:cNvGraphicFramePr>
            <a:graphicFrameLocks noGrp="1"/>
          </p:cNvGraphicFramePr>
          <p:nvPr>
            <p:ph idx="1"/>
            <p:extLst>
              <p:ext uri="{D42A27DB-BD31-4B8C-83A1-F6EECF244321}">
                <p14:modId xmlns:p14="http://schemas.microsoft.com/office/powerpoint/2010/main" val="3614566046"/>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25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A0BB92-05C7-ED73-7FDB-8A059D1EB947}"/>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400" kern="1200">
                <a:latin typeface="+mj-lt"/>
                <a:ea typeface="+mj-ea"/>
                <a:cs typeface="+mj-cs"/>
              </a:rPr>
              <a:t>Using different services together.</a:t>
            </a:r>
          </a:p>
        </p:txBody>
      </p:sp>
      <p:sp>
        <p:nvSpPr>
          <p:cNvPr id="2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16">
            <a:extLst>
              <a:ext uri="{FF2B5EF4-FFF2-40B4-BE49-F238E27FC236}">
                <a16:creationId xmlns:a16="http://schemas.microsoft.com/office/drawing/2014/main" id="{32AAD8A8-D525-8BC7-9F07-61F7D3029964}"/>
              </a:ext>
            </a:extLst>
          </p:cNvPr>
          <p:cNvSpPr>
            <a:spLocks noGrp="1"/>
          </p:cNvSpPr>
          <p:nvPr>
            <p:ph idx="1"/>
          </p:nvPr>
        </p:nvSpPr>
        <p:spPr>
          <a:xfrm>
            <a:off x="4654295" y="502920"/>
            <a:ext cx="6894576" cy="1463040"/>
          </a:xfrm>
        </p:spPr>
        <p:txBody>
          <a:bodyPr anchor="ctr">
            <a:normAutofit/>
          </a:bodyPr>
          <a:lstStyle/>
          <a:p>
            <a:r>
              <a:rPr lang="en-US" sz="2200" dirty="0"/>
              <a:t>Your architecture may need multiple services to fulfil different roles</a:t>
            </a:r>
          </a:p>
        </p:txBody>
      </p:sp>
      <p:pic>
        <p:nvPicPr>
          <p:cNvPr id="8" name="Content Placeholder 7">
            <a:extLst>
              <a:ext uri="{FF2B5EF4-FFF2-40B4-BE49-F238E27FC236}">
                <a16:creationId xmlns:a16="http://schemas.microsoft.com/office/drawing/2014/main" id="{1CA18BAB-FF18-DE52-BBA2-DB07470841FC}"/>
              </a:ext>
            </a:extLst>
          </p:cNvPr>
          <p:cNvPicPr>
            <a:picLocks noChangeAspect="1"/>
          </p:cNvPicPr>
          <p:nvPr/>
        </p:nvPicPr>
        <p:blipFill>
          <a:blip r:embed="rId3"/>
          <a:stretch>
            <a:fillRect/>
          </a:stretch>
        </p:blipFill>
        <p:spPr bwMode="auto">
          <a:xfrm>
            <a:off x="703030" y="2290936"/>
            <a:ext cx="10773748" cy="395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66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FA7909-3EE6-C6DC-7194-E9ECF23EC944}"/>
              </a:ext>
            </a:extLst>
          </p:cNvPr>
          <p:cNvSpPr>
            <a:spLocks noGrp="1"/>
          </p:cNvSpPr>
          <p:nvPr>
            <p:ph type="title"/>
          </p:nvPr>
        </p:nvSpPr>
        <p:spPr>
          <a:xfrm>
            <a:off x="841248" y="548640"/>
            <a:ext cx="3600860" cy="5431536"/>
          </a:xfrm>
        </p:spPr>
        <p:txBody>
          <a:bodyPr>
            <a:normAutofit/>
          </a:bodyPr>
          <a:lstStyle/>
          <a:p>
            <a:r>
              <a:rPr lang="en-AU" sz="5400" dirty="0">
                <a:latin typeface="Inter" panose="020B0604020202020204"/>
              </a:rPr>
              <a:t>Problem 1: Who’s interested in this message?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2C38C2-5BD8-0C5C-5CD5-0053700E9B5B}"/>
              </a:ext>
            </a:extLst>
          </p:cNvPr>
          <p:cNvSpPr>
            <a:spLocks noGrp="1"/>
          </p:cNvSpPr>
          <p:nvPr>
            <p:ph idx="1"/>
          </p:nvPr>
        </p:nvSpPr>
        <p:spPr>
          <a:xfrm>
            <a:off x="5126418" y="552091"/>
            <a:ext cx="6224335" cy="5431536"/>
          </a:xfrm>
        </p:spPr>
        <p:txBody>
          <a:bodyPr anchor="ctr">
            <a:normAutofit/>
          </a:bodyPr>
          <a:lstStyle/>
          <a:p>
            <a:r>
              <a:rPr lang="en-AU" sz="2200" dirty="0">
                <a:latin typeface="Inter" panose="020B0604020202020204"/>
              </a:rPr>
              <a:t>In distributed architectures, systems need to provide information to other systems when events happen.</a:t>
            </a:r>
          </a:p>
          <a:p>
            <a:r>
              <a:rPr lang="en-AU" sz="2200" dirty="0">
                <a:latin typeface="Inter" panose="020B0604020202020204"/>
              </a:rPr>
              <a:t>Async messaging is great to decouple senders from consumers.</a:t>
            </a:r>
          </a:p>
          <a:p>
            <a:r>
              <a:rPr lang="en-AU" sz="2200" dirty="0">
                <a:latin typeface="Inter" panose="020B0604020202020204"/>
              </a:rPr>
              <a:t>However, dedicated queues for each consumers doesn’t effectively scale.</a:t>
            </a:r>
          </a:p>
          <a:p>
            <a:r>
              <a:rPr lang="en-AU" sz="2200" dirty="0">
                <a:latin typeface="Inter" panose="020B0604020202020204"/>
              </a:rPr>
              <a:t>How can we send events to all interested consumers without knowing who they are?</a:t>
            </a:r>
          </a:p>
        </p:txBody>
      </p:sp>
    </p:spTree>
    <p:extLst>
      <p:ext uri="{BB962C8B-B14F-4D97-AF65-F5344CB8AC3E}">
        <p14:creationId xmlns:p14="http://schemas.microsoft.com/office/powerpoint/2010/main" val="944172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28E14-E5EF-70C0-DE16-307C978219BE}"/>
              </a:ext>
            </a:extLst>
          </p:cNvPr>
          <p:cNvSpPr>
            <a:spLocks noGrp="1"/>
          </p:cNvSpPr>
          <p:nvPr>
            <p:ph type="title"/>
          </p:nvPr>
        </p:nvSpPr>
        <p:spPr>
          <a:xfrm>
            <a:off x="838200" y="347664"/>
            <a:ext cx="6163624" cy="1306475"/>
          </a:xfrm>
        </p:spPr>
        <p:txBody>
          <a:bodyPr vert="horz" lIns="91440" tIns="45720" rIns="91440" bIns="45720" rtlCol="0" anchor="ctr">
            <a:normAutofit/>
          </a:bodyPr>
          <a:lstStyle/>
          <a:p>
            <a:pPr algn="ctr"/>
            <a:r>
              <a:rPr lang="en-US" sz="5200" kern="1200">
                <a:solidFill>
                  <a:schemeClr val="tx1"/>
                </a:solidFill>
                <a:latin typeface="+mj-lt"/>
                <a:ea typeface="+mj-ea"/>
                <a:cs typeface="+mj-cs"/>
              </a:rPr>
              <a:t>Good old Pub/Sub</a:t>
            </a:r>
          </a:p>
        </p:txBody>
      </p:sp>
      <p:pic>
        <p:nvPicPr>
          <p:cNvPr id="9218" name="Picture 2" descr="Flow diagram representing a messaging system with a publisher-subscriber model. Starting from the left, a rectangle labeled &amp;lsquo;Publisher&amp;rsquo; sends a message to a rectangle labeled &amp;lsquo;Input Channel&amp;rsquo;. This channel then forwards the message to a central rectangle labeled &amp;lsquo;Message Broker&amp;rsquo;. From the Message Broker, a message is distributed to three rectangles labeled &amp;lsquo;Subscriber&amp;rsquo;, each connected to an &amp;lsquo;Output Channel&amp;rsquo; stemming from the Message Broker. The diagram visually represents the process of messages being published, brokered, and then subscribed to by different consumers.">
            <a:extLst>
              <a:ext uri="{FF2B5EF4-FFF2-40B4-BE49-F238E27FC236}">
                <a16:creationId xmlns:a16="http://schemas.microsoft.com/office/drawing/2014/main" id="{DE42B977-428C-BBA5-3B42-21DA2BC41B2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38200" y="1915506"/>
            <a:ext cx="10512547" cy="4310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909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Schematic diagram of a message publishing system using Azure Service Bus Topic. On the left, an icon labeled &amp;lsquo;Publisher&amp;rsquo; with a lightning bolt symbol sends a message towards a rectangular box labeled &amp;lsquo;Service Bus Topic&amp;rsquo;, depicted at the center with the Azure Service Bus logo above it. Inside the rectangle are envelopes, representing messages. Three arrows emanate from the Service Bus Topic to three icons on the right, each labeled &amp;lsquo;Subscriber&amp;rsquo; with a lightning bolt symbol, indicating the distribution of messages to multiple subscribers.">
            <a:extLst>
              <a:ext uri="{FF2B5EF4-FFF2-40B4-BE49-F238E27FC236}">
                <a16:creationId xmlns:a16="http://schemas.microsoft.com/office/drawing/2014/main" id="{862C65B0-45E1-F198-D4A9-2A83BD1E545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3467" y="866309"/>
            <a:ext cx="10905066" cy="512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279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236282-C8ED-2252-8FB9-D53A3B82B77F}"/>
              </a:ext>
            </a:extLst>
          </p:cNvPr>
          <p:cNvSpPr>
            <a:spLocks noGrp="1"/>
          </p:cNvSpPr>
          <p:nvPr>
            <p:ph type="title"/>
          </p:nvPr>
        </p:nvSpPr>
        <p:spPr/>
        <p:txBody>
          <a:bodyPr/>
          <a:lstStyle/>
          <a:p>
            <a:r>
              <a:rPr lang="en-AU" dirty="0">
                <a:latin typeface="Inter" panose="020B0604020202020204"/>
              </a:rPr>
              <a:t>Benefits and issues</a:t>
            </a:r>
          </a:p>
        </p:txBody>
      </p:sp>
      <p:sp>
        <p:nvSpPr>
          <p:cNvPr id="9" name="Content Placeholder 8">
            <a:extLst>
              <a:ext uri="{FF2B5EF4-FFF2-40B4-BE49-F238E27FC236}">
                <a16:creationId xmlns:a16="http://schemas.microsoft.com/office/drawing/2014/main" id="{7B29CA6D-5760-8D5D-0BAF-23982E614D7D}"/>
              </a:ext>
            </a:extLst>
          </p:cNvPr>
          <p:cNvSpPr>
            <a:spLocks noGrp="1"/>
          </p:cNvSpPr>
          <p:nvPr>
            <p:ph sz="half" idx="1"/>
          </p:nvPr>
        </p:nvSpPr>
        <p:spPr/>
        <p:txBody>
          <a:bodyPr/>
          <a:lstStyle/>
          <a:p>
            <a:r>
              <a:rPr lang="en-AU" dirty="0">
                <a:latin typeface="Inter" panose="020B0604020202020204"/>
              </a:rPr>
              <a:t>Decouples systems + Separation of concerns</a:t>
            </a:r>
          </a:p>
          <a:p>
            <a:r>
              <a:rPr lang="en-AU" dirty="0">
                <a:latin typeface="Inter" panose="020B0604020202020204"/>
              </a:rPr>
              <a:t>Increases scalability, reliability and testing.</a:t>
            </a:r>
          </a:p>
          <a:p>
            <a:r>
              <a:rPr lang="en-AU" dirty="0">
                <a:latin typeface="Inter" panose="020B0604020202020204"/>
              </a:rPr>
              <a:t>Allows for deferred or scheduled processing.</a:t>
            </a:r>
          </a:p>
          <a:p>
            <a:r>
              <a:rPr lang="en-AU" dirty="0">
                <a:latin typeface="Inter" panose="020B0604020202020204"/>
              </a:rPr>
              <a:t>Simpler integration between systems.</a:t>
            </a:r>
          </a:p>
          <a:p>
            <a:endParaRPr lang="en-AU" dirty="0">
              <a:latin typeface="Inter" panose="020B0604020202020204"/>
            </a:endParaRPr>
          </a:p>
        </p:txBody>
      </p:sp>
      <p:sp>
        <p:nvSpPr>
          <p:cNvPr id="10" name="Content Placeholder 9">
            <a:extLst>
              <a:ext uri="{FF2B5EF4-FFF2-40B4-BE49-F238E27FC236}">
                <a16:creationId xmlns:a16="http://schemas.microsoft.com/office/drawing/2014/main" id="{CE6E76BC-183E-D1BB-F5C8-18DDB4D0AD79}"/>
              </a:ext>
            </a:extLst>
          </p:cNvPr>
          <p:cNvSpPr>
            <a:spLocks noGrp="1"/>
          </p:cNvSpPr>
          <p:nvPr>
            <p:ph sz="half" idx="2"/>
          </p:nvPr>
        </p:nvSpPr>
        <p:spPr/>
        <p:txBody>
          <a:bodyPr/>
          <a:lstStyle/>
          <a:p>
            <a:r>
              <a:rPr lang="en-AU" dirty="0">
                <a:latin typeface="Inter" panose="020B0604020202020204"/>
              </a:rPr>
              <a:t>Handling subscribers.</a:t>
            </a:r>
          </a:p>
          <a:p>
            <a:r>
              <a:rPr lang="en-AU" dirty="0">
                <a:latin typeface="Inter" panose="020B0604020202020204"/>
              </a:rPr>
              <a:t>Message security.</a:t>
            </a:r>
          </a:p>
          <a:p>
            <a:r>
              <a:rPr lang="en-AU" dirty="0">
                <a:latin typeface="Inter" panose="020B0604020202020204"/>
              </a:rPr>
              <a:t>Ordering and Priority of messages.</a:t>
            </a:r>
          </a:p>
          <a:p>
            <a:r>
              <a:rPr lang="en-AU" dirty="0">
                <a:latin typeface="Inter" panose="020B0604020202020204"/>
              </a:rPr>
              <a:t>Poison messages.</a:t>
            </a:r>
          </a:p>
          <a:p>
            <a:r>
              <a:rPr lang="en-AU" dirty="0">
                <a:latin typeface="Inter" panose="020B0604020202020204"/>
              </a:rPr>
              <a:t>Message scheduling and expiration.</a:t>
            </a:r>
          </a:p>
          <a:p>
            <a:r>
              <a:rPr lang="en-AU" dirty="0">
                <a:latin typeface="Inter" panose="020B0604020202020204"/>
              </a:rPr>
              <a:t>Scaling out subscribers.</a:t>
            </a:r>
          </a:p>
          <a:p>
            <a:r>
              <a:rPr lang="en-AU" dirty="0">
                <a:latin typeface="Inter" panose="020B0604020202020204"/>
              </a:rPr>
              <a:t>Bi-directional communication</a:t>
            </a:r>
          </a:p>
        </p:txBody>
      </p:sp>
    </p:spTree>
    <p:extLst>
      <p:ext uri="{BB962C8B-B14F-4D97-AF65-F5344CB8AC3E}">
        <p14:creationId xmlns:p14="http://schemas.microsoft.com/office/powerpoint/2010/main" val="3852323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26775-E1FE-3F9D-C4BA-D11B51F80F06}"/>
              </a:ext>
            </a:extLst>
          </p:cNvPr>
          <p:cNvSpPr>
            <a:spLocks noGrp="1"/>
          </p:cNvSpPr>
          <p:nvPr>
            <p:ph type="title"/>
          </p:nvPr>
        </p:nvSpPr>
        <p:spPr>
          <a:xfrm>
            <a:off x="841248" y="548640"/>
            <a:ext cx="3600860" cy="5431536"/>
          </a:xfrm>
        </p:spPr>
        <p:txBody>
          <a:bodyPr>
            <a:normAutofit/>
          </a:bodyPr>
          <a:lstStyle/>
          <a:p>
            <a:r>
              <a:rPr lang="en-AU" sz="5400" dirty="0">
                <a:latin typeface="Inter"/>
              </a:rPr>
              <a:t>Problem 2: Do we need a response?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F9306D-A8C1-5FBF-AD50-84BFB23F42C7}"/>
              </a:ext>
            </a:extLst>
          </p:cNvPr>
          <p:cNvSpPr>
            <a:spLocks noGrp="1"/>
          </p:cNvSpPr>
          <p:nvPr>
            <p:ph idx="1"/>
          </p:nvPr>
        </p:nvSpPr>
        <p:spPr>
          <a:xfrm>
            <a:off x="5126418" y="552091"/>
            <a:ext cx="6224335" cy="5431536"/>
          </a:xfrm>
        </p:spPr>
        <p:txBody>
          <a:bodyPr anchor="ctr">
            <a:normAutofit/>
          </a:bodyPr>
          <a:lstStyle/>
          <a:p>
            <a:r>
              <a:rPr lang="en-AU" sz="2200" dirty="0">
                <a:latin typeface="Inter"/>
              </a:rPr>
              <a:t>Some tasks that we initiate will be long-running.</a:t>
            </a:r>
          </a:p>
          <a:p>
            <a:r>
              <a:rPr lang="en-AU" sz="2200" dirty="0">
                <a:latin typeface="Inter"/>
              </a:rPr>
              <a:t>This could be seconds, minutes, or even hours.</a:t>
            </a:r>
          </a:p>
          <a:p>
            <a:r>
              <a:rPr lang="en-AU" sz="2200" dirty="0">
                <a:latin typeface="Inter"/>
              </a:rPr>
              <a:t>Not practical to wait for a response to that request.</a:t>
            </a:r>
          </a:p>
          <a:p>
            <a:r>
              <a:rPr lang="en-AU" sz="2200" dirty="0">
                <a:latin typeface="Inter"/>
              </a:rPr>
              <a:t>This problem can apply to client-server and server-to-server requests.</a:t>
            </a:r>
          </a:p>
        </p:txBody>
      </p:sp>
    </p:spTree>
    <p:extLst>
      <p:ext uri="{BB962C8B-B14F-4D97-AF65-F5344CB8AC3E}">
        <p14:creationId xmlns:p14="http://schemas.microsoft.com/office/powerpoint/2010/main" val="324626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629E41-081D-25B4-919F-00741BB43C39}"/>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Async Request Reply</a:t>
            </a:r>
          </a:p>
        </p:txBody>
      </p:sp>
      <p:sp>
        <p:nvSpPr>
          <p:cNvPr id="717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A8E3BD66-CD55-47B8-9B5F-89F9339BCE9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654296" y="1268936"/>
            <a:ext cx="7214616" cy="4292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52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Flowchart illustrating the Asynchronous Request-Reply pattern in software architecture. The diagram includes the Client App, Web API, Queue, Background Processor, Storage Blob, and Status Endpoint as interconnected components. The Client App calls the API, which sends a message to the Queue. This message is processed by the Background Processor, which writes the result to the Storage Blob. The Status Endpoint checks for the result, and the Client App calls the Status Endpoint to get the processing status. Each component is represented by a symbol with purple cubes and blue connecting dots, except for the Queue and Storage Blob, which are depicted with blue and grey box icons, respectively.">
            <a:extLst>
              <a:ext uri="{FF2B5EF4-FFF2-40B4-BE49-F238E27FC236}">
                <a16:creationId xmlns:a16="http://schemas.microsoft.com/office/drawing/2014/main" id="{25595934-92A9-F579-24A4-BF058BBE3DC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3467" y="1711451"/>
            <a:ext cx="10905066" cy="3435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05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073DBA-BFB9-8E82-6625-695A6D251FAF}"/>
              </a:ext>
            </a:extLst>
          </p:cNvPr>
          <p:cNvSpPr>
            <a:spLocks noGrp="1"/>
          </p:cNvSpPr>
          <p:nvPr>
            <p:ph type="title"/>
          </p:nvPr>
        </p:nvSpPr>
        <p:spPr>
          <a:xfrm>
            <a:off x="838200" y="365125"/>
            <a:ext cx="10515600" cy="1325563"/>
          </a:xfrm>
        </p:spPr>
        <p:txBody>
          <a:bodyPr>
            <a:normAutofit/>
          </a:bodyPr>
          <a:lstStyle/>
          <a:p>
            <a:r>
              <a:rPr lang="en-AU" sz="5400" dirty="0">
                <a:latin typeface="Inter"/>
              </a:rPr>
              <a:t>Things to consider</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D8DB0E-764A-0028-5296-6B95AD5C83D5}"/>
              </a:ext>
            </a:extLst>
          </p:cNvPr>
          <p:cNvSpPr>
            <a:spLocks noGrp="1"/>
          </p:cNvSpPr>
          <p:nvPr>
            <p:ph idx="1"/>
          </p:nvPr>
        </p:nvSpPr>
        <p:spPr>
          <a:xfrm>
            <a:off x="838200" y="1929384"/>
            <a:ext cx="10515600" cy="4251960"/>
          </a:xfrm>
        </p:spPr>
        <p:txBody>
          <a:bodyPr>
            <a:normAutofit/>
          </a:bodyPr>
          <a:lstStyle/>
          <a:p>
            <a:r>
              <a:rPr lang="en-AU" sz="2200" dirty="0">
                <a:latin typeface="Inter"/>
              </a:rPr>
              <a:t>HTTP 202 response from API should indicate the location and frequency that the client should poll for the response.</a:t>
            </a:r>
          </a:p>
          <a:p>
            <a:r>
              <a:rPr lang="en-AU" sz="2200" dirty="0">
                <a:latin typeface="Inter"/>
              </a:rPr>
              <a:t>Great for client-side code, where it’s difficult to provide call-back endpoints or long-running connections add too much complexity.</a:t>
            </a:r>
          </a:p>
          <a:p>
            <a:r>
              <a:rPr lang="en-AU" sz="2200" dirty="0">
                <a:latin typeface="Inter"/>
              </a:rPr>
              <a:t>Not suitable for real-time streaming, or for asynchronous notifications.</a:t>
            </a:r>
          </a:p>
          <a:p>
            <a:r>
              <a:rPr lang="en-AU" sz="2200" dirty="0">
                <a:latin typeface="Inter"/>
              </a:rPr>
              <a:t>Not suitable when clients needs to collect many results, and received latency is important.</a:t>
            </a:r>
          </a:p>
        </p:txBody>
      </p:sp>
    </p:spTree>
    <p:extLst>
      <p:ext uri="{BB962C8B-B14F-4D97-AF65-F5344CB8AC3E}">
        <p14:creationId xmlns:p14="http://schemas.microsoft.com/office/powerpoint/2010/main" val="419248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57"/>
          <p:cNvSpPr txBox="1">
            <a:spLocks noGrp="1"/>
          </p:cNvSpPr>
          <p:nvPr>
            <p:ph type="title"/>
          </p:nvPr>
        </p:nvSpPr>
        <p:spPr>
          <a:xfrm>
            <a:off x="600000" y="329600"/>
            <a:ext cx="4770400" cy="408000"/>
          </a:xfrm>
          <a:prstGeom prst="rect">
            <a:avLst/>
          </a:prstGeom>
        </p:spPr>
        <p:txBody>
          <a:bodyPr spcFirstLastPara="1" wrap="square" lIns="0" tIns="0" rIns="0" bIns="0" anchor="t" anchorCtr="0">
            <a:noAutofit/>
          </a:bodyPr>
          <a:lstStyle/>
          <a:p>
            <a:r>
              <a:rPr lang="en-GB" dirty="0" err="1"/>
              <a:t>whoami</a:t>
            </a:r>
            <a:endParaRPr dirty="0"/>
          </a:p>
        </p:txBody>
      </p:sp>
      <p:sp>
        <p:nvSpPr>
          <p:cNvPr id="558" name="Google Shape;558;p57"/>
          <p:cNvSpPr txBox="1">
            <a:spLocks noGrp="1"/>
          </p:cNvSpPr>
          <p:nvPr>
            <p:ph type="body" idx="1"/>
          </p:nvPr>
        </p:nvSpPr>
        <p:spPr>
          <a:xfrm>
            <a:off x="600000" y="2400000"/>
            <a:ext cx="4641600" cy="2524800"/>
          </a:xfrm>
          <a:prstGeom prst="rect">
            <a:avLst/>
          </a:prstGeom>
        </p:spPr>
        <p:txBody>
          <a:bodyPr spcFirstLastPara="1" wrap="square" lIns="121900" tIns="121900" rIns="121900" bIns="121900" anchor="t" anchorCtr="0">
            <a:noAutofit/>
          </a:bodyPr>
          <a:lstStyle/>
          <a:p>
            <a:pPr marL="171450" indent="-171450">
              <a:spcAft>
                <a:spcPts val="1067"/>
              </a:spcAft>
            </a:pPr>
            <a:r>
              <a:rPr lang="en-GB" sz="1800" dirty="0">
                <a:solidFill>
                  <a:schemeClr val="dk2"/>
                </a:solidFill>
              </a:rPr>
              <a:t>Lead Software Engineer at Mantel Group.</a:t>
            </a:r>
          </a:p>
          <a:p>
            <a:pPr marL="171450" indent="-171450">
              <a:spcAft>
                <a:spcPts val="1067"/>
              </a:spcAft>
            </a:pPr>
            <a:r>
              <a:rPr lang="en-GB" sz="1800" dirty="0">
                <a:solidFill>
                  <a:schemeClr val="dk2"/>
                </a:solidFill>
              </a:rPr>
              <a:t>Former </a:t>
            </a:r>
            <a:r>
              <a:rPr lang="en-GB" sz="1800" dirty="0" err="1">
                <a:solidFill>
                  <a:schemeClr val="dk2"/>
                </a:solidFill>
              </a:rPr>
              <a:t>MSFTer</a:t>
            </a:r>
            <a:r>
              <a:rPr lang="en-GB" sz="1800" dirty="0">
                <a:solidFill>
                  <a:schemeClr val="dk2"/>
                </a:solidFill>
              </a:rPr>
              <a:t> and Microsoft MVP based in Auckland – Moved to Melbourne last year</a:t>
            </a:r>
          </a:p>
          <a:p>
            <a:pPr marL="171450" indent="-171450">
              <a:spcAft>
                <a:spcPts val="1067"/>
              </a:spcAft>
            </a:pPr>
            <a:r>
              <a:rPr lang="en-GB" sz="1800" dirty="0">
                <a:solidFill>
                  <a:schemeClr val="dk2"/>
                </a:solidFill>
              </a:rPr>
              <a:t>.NET and Azure developer with experience in banking, agriculture, and health industries.</a:t>
            </a:r>
          </a:p>
          <a:p>
            <a:pPr marL="171450" indent="-171450">
              <a:spcAft>
                <a:spcPts val="1067"/>
              </a:spcAft>
            </a:pPr>
            <a:r>
              <a:rPr lang="en-GB" sz="1800" dirty="0">
                <a:solidFill>
                  <a:schemeClr val="dk2"/>
                </a:solidFill>
              </a:rPr>
              <a:t>Former average rugby player.</a:t>
            </a:r>
          </a:p>
          <a:p>
            <a:pPr marL="171450" indent="-171450">
              <a:spcAft>
                <a:spcPts val="1067"/>
              </a:spcAft>
            </a:pPr>
            <a:endParaRPr lang="en-GB" dirty="0">
              <a:solidFill>
                <a:schemeClr val="dk2"/>
              </a:solidFill>
            </a:endParaRPr>
          </a:p>
          <a:p>
            <a:pPr marL="171450" indent="-171450">
              <a:spcAft>
                <a:spcPts val="1067"/>
              </a:spcAft>
            </a:pPr>
            <a:endParaRPr lang="en-GB" dirty="0">
              <a:solidFill>
                <a:schemeClr val="dk2"/>
              </a:solidFill>
            </a:endParaRPr>
          </a:p>
          <a:p>
            <a:pPr marL="171450" indent="-171450">
              <a:spcAft>
                <a:spcPts val="1067"/>
              </a:spcAft>
            </a:pPr>
            <a:endParaRPr dirty="0">
              <a:solidFill>
                <a:schemeClr val="dk2"/>
              </a:solidFill>
            </a:endParaRPr>
          </a:p>
        </p:txBody>
      </p:sp>
      <p:sp>
        <p:nvSpPr>
          <p:cNvPr id="560" name="Google Shape;560;p57"/>
          <p:cNvSpPr txBox="1">
            <a:spLocks noGrp="1"/>
          </p:cNvSpPr>
          <p:nvPr>
            <p:ph type="subTitle" idx="3"/>
          </p:nvPr>
        </p:nvSpPr>
        <p:spPr>
          <a:xfrm>
            <a:off x="600000" y="1081533"/>
            <a:ext cx="4615600" cy="296800"/>
          </a:xfrm>
          <a:prstGeom prst="rect">
            <a:avLst/>
          </a:prstGeom>
        </p:spPr>
        <p:txBody>
          <a:bodyPr spcFirstLastPara="1" wrap="square" lIns="0" tIns="0" rIns="0" bIns="0" anchor="t" anchorCtr="0">
            <a:noAutofit/>
          </a:bodyPr>
          <a:lstStyle/>
          <a:p>
            <a:pPr marL="0" indent="0"/>
            <a:endParaRPr/>
          </a:p>
        </p:txBody>
      </p:sp>
      <p:pic>
        <p:nvPicPr>
          <p:cNvPr id="2" name="Content Placeholder 5" descr="A person standing at a podium&#10;&#10;Description automatically generated">
            <a:extLst>
              <a:ext uri="{FF2B5EF4-FFF2-40B4-BE49-F238E27FC236}">
                <a16:creationId xmlns:a16="http://schemas.microsoft.com/office/drawing/2014/main" id="{5FF7678C-876E-8172-B985-B09F85DA2E57}"/>
              </a:ext>
            </a:extLst>
          </p:cNvPr>
          <p:cNvPicPr>
            <a:picLocks noGrp="1" noChangeAspect="1"/>
          </p:cNvPicPr>
          <p:nvPr>
            <p:ph type="pic" idx="2"/>
          </p:nvPr>
        </p:nvPicPr>
        <p:blipFill>
          <a:blip r:embed="rId3">
            <a:extLst>
              <a:ext uri="{28A0092B-C50C-407E-A947-70E740481C1C}">
                <a14:useLocalDpi xmlns:a14="http://schemas.microsoft.com/office/drawing/2010/main" val="0"/>
              </a:ext>
            </a:extLst>
          </a:blip>
          <a:srcRect t="1312" b="1312"/>
          <a:stretch>
            <a:fillRect/>
          </a:stretch>
        </p:blipFill>
        <p:spPr>
          <a:xfrm>
            <a:off x="5813425" y="12700"/>
            <a:ext cx="6413500" cy="62452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E33E2A-FB38-23AE-E696-FA47FCFEA203}"/>
              </a:ext>
            </a:extLst>
          </p:cNvPr>
          <p:cNvSpPr>
            <a:spLocks noGrp="1"/>
          </p:cNvSpPr>
          <p:nvPr>
            <p:ph type="title"/>
          </p:nvPr>
        </p:nvSpPr>
        <p:spPr>
          <a:xfrm>
            <a:off x="841248" y="548640"/>
            <a:ext cx="3600860" cy="5431536"/>
          </a:xfrm>
        </p:spPr>
        <p:txBody>
          <a:bodyPr>
            <a:normAutofit/>
          </a:bodyPr>
          <a:lstStyle/>
          <a:p>
            <a:r>
              <a:rPr lang="en-AU" sz="5400" dirty="0">
                <a:latin typeface="Inter"/>
              </a:rPr>
              <a:t>Problem 3: Dealing with large messages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61DF85-4C1D-A521-83C5-B301A0D081BD}"/>
              </a:ext>
            </a:extLst>
          </p:cNvPr>
          <p:cNvSpPr>
            <a:spLocks noGrp="1"/>
          </p:cNvSpPr>
          <p:nvPr>
            <p:ph idx="1"/>
          </p:nvPr>
        </p:nvSpPr>
        <p:spPr>
          <a:xfrm>
            <a:off x="5126418" y="552091"/>
            <a:ext cx="6224335" cy="5431536"/>
          </a:xfrm>
        </p:spPr>
        <p:txBody>
          <a:bodyPr anchor="ctr">
            <a:normAutofit/>
          </a:bodyPr>
          <a:lstStyle/>
          <a:p>
            <a:r>
              <a:rPr lang="en-AU" sz="2200" dirty="0">
                <a:latin typeface="Inter"/>
              </a:rPr>
              <a:t>Manipulating, receiving and sending large messages will be inevitable.</a:t>
            </a:r>
          </a:p>
          <a:p>
            <a:r>
              <a:rPr lang="en-AU" sz="2200" dirty="0">
                <a:latin typeface="Inter"/>
              </a:rPr>
              <a:t>Content could be images, sound files, text documents etc.</a:t>
            </a:r>
          </a:p>
          <a:p>
            <a:r>
              <a:rPr lang="en-AU" sz="2200" dirty="0">
                <a:latin typeface="Inter"/>
              </a:rPr>
              <a:t>Sending this directly to the message bus is not recommended.</a:t>
            </a:r>
          </a:p>
          <a:p>
            <a:r>
              <a:rPr lang="en-AU" sz="2200" dirty="0">
                <a:latin typeface="Inter"/>
              </a:rPr>
              <a:t>Large messages can harm performance, cause bottlenecks etc.</a:t>
            </a:r>
          </a:p>
          <a:p>
            <a:r>
              <a:rPr lang="en-AU" sz="2200" dirty="0">
                <a:latin typeface="Inter"/>
              </a:rPr>
              <a:t>Azure messaging platforms have limits on message size.</a:t>
            </a:r>
          </a:p>
        </p:txBody>
      </p:sp>
    </p:spTree>
    <p:extLst>
      <p:ext uri="{BB962C8B-B14F-4D97-AF65-F5344CB8AC3E}">
        <p14:creationId xmlns:p14="http://schemas.microsoft.com/office/powerpoint/2010/main" val="102533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9F9B8-0F39-19B9-AD0D-81EC8D9FFBF4}"/>
              </a:ext>
            </a:extLst>
          </p:cNvPr>
          <p:cNvSpPr>
            <a:spLocks noGrp="1"/>
          </p:cNvSpPr>
          <p:nvPr>
            <p:ph type="title"/>
          </p:nvPr>
        </p:nvSpPr>
        <p:spPr>
          <a:xfrm>
            <a:off x="635000" y="640823"/>
            <a:ext cx="3418659" cy="5583148"/>
          </a:xfrm>
        </p:spPr>
        <p:txBody>
          <a:bodyPr anchor="ctr">
            <a:normAutofit/>
          </a:bodyPr>
          <a:lstStyle/>
          <a:p>
            <a:r>
              <a:rPr lang="en-AU" sz="5400">
                <a:latin typeface="Inter" panose="020B0604020202020204"/>
              </a:rPr>
              <a:t>Messaging limits in Azure</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56878C91-F472-22CD-BFF6-023762D50D71}"/>
              </a:ext>
            </a:extLst>
          </p:cNvPr>
          <p:cNvGraphicFramePr>
            <a:graphicFrameLocks noGrp="1"/>
          </p:cNvGraphicFramePr>
          <p:nvPr>
            <p:ph idx="1"/>
            <p:extLst>
              <p:ext uri="{D42A27DB-BD31-4B8C-83A1-F6EECF244321}">
                <p14:modId xmlns:p14="http://schemas.microsoft.com/office/powerpoint/2010/main" val="24120220"/>
              </p:ext>
            </p:extLst>
          </p:nvPr>
        </p:nvGraphicFramePr>
        <p:xfrm>
          <a:off x="4648018" y="1023721"/>
          <a:ext cx="6900513" cy="4770346"/>
        </p:xfrm>
        <a:graphic>
          <a:graphicData uri="http://schemas.openxmlformats.org/drawingml/2006/table">
            <a:tbl>
              <a:tblPr firstRow="1" bandRow="1">
                <a:tableStyleId>{5C22544A-7EE6-4342-B048-85BDC9FD1C3A}</a:tableStyleId>
              </a:tblPr>
              <a:tblGrid>
                <a:gridCol w="2876305">
                  <a:extLst>
                    <a:ext uri="{9D8B030D-6E8A-4147-A177-3AD203B41FA5}">
                      <a16:colId xmlns:a16="http://schemas.microsoft.com/office/drawing/2014/main" val="1365633912"/>
                    </a:ext>
                  </a:extLst>
                </a:gridCol>
                <a:gridCol w="4024208">
                  <a:extLst>
                    <a:ext uri="{9D8B030D-6E8A-4147-A177-3AD203B41FA5}">
                      <a16:colId xmlns:a16="http://schemas.microsoft.com/office/drawing/2014/main" val="3769768548"/>
                    </a:ext>
                  </a:extLst>
                </a:gridCol>
              </a:tblGrid>
              <a:tr h="488129">
                <a:tc>
                  <a:txBody>
                    <a:bodyPr/>
                    <a:lstStyle/>
                    <a:p>
                      <a:r>
                        <a:rPr lang="en-AU" sz="2200">
                          <a:latin typeface="Inter" panose="020B0604020202020204"/>
                        </a:rPr>
                        <a:t>Broker</a:t>
                      </a:r>
                    </a:p>
                  </a:txBody>
                  <a:tcPr marL="110938" marR="110938" marT="55469" marB="55469"/>
                </a:tc>
                <a:tc>
                  <a:txBody>
                    <a:bodyPr/>
                    <a:lstStyle/>
                    <a:p>
                      <a:r>
                        <a:rPr lang="en-AU" sz="2200">
                          <a:latin typeface="Inter" panose="020B0604020202020204"/>
                        </a:rPr>
                        <a:t>Size Limit</a:t>
                      </a:r>
                    </a:p>
                  </a:txBody>
                  <a:tcPr marL="110938" marR="110938" marT="55469" marB="55469"/>
                </a:tc>
                <a:extLst>
                  <a:ext uri="{0D108BD9-81ED-4DB2-BD59-A6C34878D82A}">
                    <a16:rowId xmlns:a16="http://schemas.microsoft.com/office/drawing/2014/main" val="230840013"/>
                  </a:ext>
                </a:extLst>
              </a:tr>
              <a:tr h="820943">
                <a:tc>
                  <a:txBody>
                    <a:bodyPr/>
                    <a:lstStyle/>
                    <a:p>
                      <a:r>
                        <a:rPr lang="en-AU" sz="2200">
                          <a:latin typeface="Inter" panose="020B0604020202020204"/>
                        </a:rPr>
                        <a:t>Azure Service Bus</a:t>
                      </a:r>
                    </a:p>
                  </a:txBody>
                  <a:tcPr marL="110938" marR="110938" marT="55469" marB="55469"/>
                </a:tc>
                <a:tc>
                  <a:txBody>
                    <a:bodyPr/>
                    <a:lstStyle/>
                    <a:p>
                      <a:r>
                        <a:rPr lang="en-AU" sz="2200">
                          <a:latin typeface="Inter" panose="020B0604020202020204"/>
                        </a:rPr>
                        <a:t>256KB for standard tier</a:t>
                      </a:r>
                    </a:p>
                    <a:p>
                      <a:r>
                        <a:rPr lang="en-AU" sz="2200">
                          <a:latin typeface="Inter" panose="020B0604020202020204"/>
                        </a:rPr>
                        <a:t>100MB for Premium tier.</a:t>
                      </a:r>
                    </a:p>
                  </a:txBody>
                  <a:tcPr marL="110938" marR="110938" marT="55469" marB="55469"/>
                </a:tc>
                <a:extLst>
                  <a:ext uri="{0D108BD9-81ED-4DB2-BD59-A6C34878D82A}">
                    <a16:rowId xmlns:a16="http://schemas.microsoft.com/office/drawing/2014/main" val="206233978"/>
                  </a:ext>
                </a:extLst>
              </a:tr>
              <a:tr h="1153758">
                <a:tc>
                  <a:txBody>
                    <a:bodyPr/>
                    <a:lstStyle/>
                    <a:p>
                      <a:r>
                        <a:rPr lang="en-AU" sz="2200">
                          <a:latin typeface="Inter" panose="020B0604020202020204"/>
                        </a:rPr>
                        <a:t>Azure Event Hubs</a:t>
                      </a:r>
                    </a:p>
                  </a:txBody>
                  <a:tcPr marL="110938" marR="110938" marT="55469" marB="55469"/>
                </a:tc>
                <a:tc>
                  <a:txBody>
                    <a:bodyPr/>
                    <a:lstStyle/>
                    <a:p>
                      <a:r>
                        <a:rPr lang="en-AU" sz="2200">
                          <a:latin typeface="Inter" panose="020B0604020202020204"/>
                        </a:rPr>
                        <a:t>256KB for basic tier.</a:t>
                      </a:r>
                    </a:p>
                    <a:p>
                      <a:r>
                        <a:rPr lang="en-AU" sz="2200">
                          <a:latin typeface="Inter" panose="020B0604020202020204"/>
                        </a:rPr>
                        <a:t>1MB for Standard, Premium and Dedicated.</a:t>
                      </a:r>
                    </a:p>
                  </a:txBody>
                  <a:tcPr marL="110938" marR="110938" marT="55469" marB="55469"/>
                </a:tc>
                <a:extLst>
                  <a:ext uri="{0D108BD9-81ED-4DB2-BD59-A6C34878D82A}">
                    <a16:rowId xmlns:a16="http://schemas.microsoft.com/office/drawing/2014/main" val="1681945775"/>
                  </a:ext>
                </a:extLst>
              </a:tr>
              <a:tr h="1486573">
                <a:tc>
                  <a:txBody>
                    <a:bodyPr/>
                    <a:lstStyle/>
                    <a:p>
                      <a:r>
                        <a:rPr lang="en-AU" sz="2200">
                          <a:latin typeface="Inter" panose="020B0604020202020204"/>
                        </a:rPr>
                        <a:t>Azure Event Grid</a:t>
                      </a:r>
                    </a:p>
                  </a:txBody>
                  <a:tcPr marL="110938" marR="110938" marT="55469" marB="55469"/>
                </a:tc>
                <a:tc>
                  <a:txBody>
                    <a:bodyPr/>
                    <a:lstStyle/>
                    <a:p>
                      <a:r>
                        <a:rPr lang="en-AU" sz="2200">
                          <a:latin typeface="Inter" panose="020B0604020202020204"/>
                        </a:rPr>
                        <a:t>512KB for MQTT.</a:t>
                      </a:r>
                    </a:p>
                    <a:p>
                      <a:r>
                        <a:rPr lang="en-AU" sz="2200">
                          <a:latin typeface="Inter" panose="020B0604020202020204"/>
                        </a:rPr>
                        <a:t>1MB for events, custom topics, system topic and partner topic resources.</a:t>
                      </a:r>
                    </a:p>
                  </a:txBody>
                  <a:tcPr marL="110938" marR="110938" marT="55469" marB="55469"/>
                </a:tc>
                <a:extLst>
                  <a:ext uri="{0D108BD9-81ED-4DB2-BD59-A6C34878D82A}">
                    <a16:rowId xmlns:a16="http://schemas.microsoft.com/office/drawing/2014/main" val="2960755857"/>
                  </a:ext>
                </a:extLst>
              </a:tr>
              <a:tr h="820943">
                <a:tc>
                  <a:txBody>
                    <a:bodyPr/>
                    <a:lstStyle/>
                    <a:p>
                      <a:r>
                        <a:rPr lang="en-AU" sz="2200">
                          <a:latin typeface="Inter" panose="020B0604020202020204"/>
                        </a:rPr>
                        <a:t>Azure Storage Queues</a:t>
                      </a:r>
                    </a:p>
                  </a:txBody>
                  <a:tcPr marL="110938" marR="110938" marT="55469" marB="55469"/>
                </a:tc>
                <a:tc>
                  <a:txBody>
                    <a:bodyPr/>
                    <a:lstStyle/>
                    <a:p>
                      <a:r>
                        <a:rPr lang="en-AU" sz="2200">
                          <a:latin typeface="Inter" panose="020B0604020202020204"/>
                        </a:rPr>
                        <a:t>64KB (48KB when using Base 64 encoding)</a:t>
                      </a:r>
                    </a:p>
                  </a:txBody>
                  <a:tcPr marL="110938" marR="110938" marT="55469" marB="55469"/>
                </a:tc>
                <a:extLst>
                  <a:ext uri="{0D108BD9-81ED-4DB2-BD59-A6C34878D82A}">
                    <a16:rowId xmlns:a16="http://schemas.microsoft.com/office/drawing/2014/main" val="591280767"/>
                  </a:ext>
                </a:extLst>
              </a:tr>
            </a:tbl>
          </a:graphicData>
        </a:graphic>
      </p:graphicFrame>
    </p:spTree>
    <p:extLst>
      <p:ext uri="{BB962C8B-B14F-4D97-AF65-F5344CB8AC3E}">
        <p14:creationId xmlns:p14="http://schemas.microsoft.com/office/powerpoint/2010/main" val="171076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883EAE-64F5-9BD9-C9A1-ECDAD9BDE278}"/>
              </a:ext>
            </a:extLst>
          </p:cNvPr>
          <p:cNvSpPr>
            <a:spLocks noGrp="1"/>
          </p:cNvSpPr>
          <p:nvPr>
            <p:ph type="title"/>
          </p:nvPr>
        </p:nvSpPr>
        <p:spPr>
          <a:xfrm>
            <a:off x="838200" y="347664"/>
            <a:ext cx="6163624" cy="1306475"/>
          </a:xfrm>
        </p:spPr>
        <p:txBody>
          <a:bodyPr vert="horz" lIns="91440" tIns="45720" rIns="91440" bIns="45720" rtlCol="0" anchor="ctr">
            <a:normAutofit/>
          </a:bodyPr>
          <a:lstStyle/>
          <a:p>
            <a:pPr algn="ctr"/>
            <a:r>
              <a:rPr lang="en-US" sz="5200" kern="1200">
                <a:solidFill>
                  <a:schemeClr val="tx1"/>
                </a:solidFill>
                <a:latin typeface="+mj-lt"/>
                <a:ea typeface="+mj-ea"/>
                <a:cs typeface="+mj-cs"/>
              </a:rPr>
              <a:t>Claim Check Pattern</a:t>
            </a:r>
          </a:p>
        </p:txBody>
      </p:sp>
      <p:pic>
        <p:nvPicPr>
          <p:cNvPr id="1026" name="Picture 2" descr="A flowchart illustrating the claim check pattern in message processing. It starts with &amp;lsquo;Message with Data&amp;rsquo; leading to &amp;lsquo;SendMessage&amp;rsquo;, represented by a lightning bolt symbol. This then branches off to &amp;lsquo;Message with Claim Check&amp;rsquo;, symbolized by a checkmark inside an envelope, which continues to &amp;lsquo;ReceiveMessage&amp;rsquo;, marked by a corresponding lightning bolt. The flow diverts to &amp;lsquo;Payload stored in Data Store&amp;rsquo;, indicated by a database symbol with a recycling arrow. The process concludes with the &amp;lsquo;Message with Data&amp;rsquo; at the end of the cycle.">
            <a:extLst>
              <a:ext uri="{FF2B5EF4-FFF2-40B4-BE49-F238E27FC236}">
                <a16:creationId xmlns:a16="http://schemas.microsoft.com/office/drawing/2014/main" id="{02A2B26D-DB86-2611-3A63-A386A0BC1DE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38200" y="2388570"/>
            <a:ext cx="10512547" cy="3364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66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96D6B8-87C1-B8EA-9D65-DC3CEC5FB192}"/>
              </a:ext>
            </a:extLst>
          </p:cNvPr>
          <p:cNvSpPr>
            <a:spLocks noGrp="1"/>
          </p:cNvSpPr>
          <p:nvPr>
            <p:ph type="title"/>
          </p:nvPr>
        </p:nvSpPr>
        <p:spPr>
          <a:xfrm>
            <a:off x="838200" y="365125"/>
            <a:ext cx="10515600" cy="1325563"/>
          </a:xfrm>
        </p:spPr>
        <p:txBody>
          <a:bodyPr>
            <a:normAutofit/>
          </a:bodyPr>
          <a:lstStyle/>
          <a:p>
            <a:r>
              <a:rPr lang="en-AU" sz="5400"/>
              <a:t>Things to think about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965C55-AB34-4400-E22D-834156DE1DC4}"/>
              </a:ext>
            </a:extLst>
          </p:cNvPr>
          <p:cNvSpPr>
            <a:spLocks noGrp="1"/>
          </p:cNvSpPr>
          <p:nvPr>
            <p:ph idx="1"/>
          </p:nvPr>
        </p:nvSpPr>
        <p:spPr>
          <a:xfrm>
            <a:off x="838200" y="1929384"/>
            <a:ext cx="10515600" cy="4251960"/>
          </a:xfrm>
        </p:spPr>
        <p:txBody>
          <a:bodyPr>
            <a:normAutofit/>
          </a:bodyPr>
          <a:lstStyle/>
          <a:p>
            <a:r>
              <a:rPr lang="en-AU" sz="2200" dirty="0">
                <a:latin typeface="Inter"/>
              </a:rPr>
              <a:t>Consider lifetime of the message data after consumption.</a:t>
            </a:r>
          </a:p>
          <a:p>
            <a:r>
              <a:rPr lang="en-AU" sz="2200" dirty="0">
                <a:latin typeface="Inter"/>
              </a:rPr>
              <a:t>Storing and retrieving message data can cause additional overhead and latency.</a:t>
            </a:r>
          </a:p>
          <a:p>
            <a:r>
              <a:rPr lang="en-AU" sz="2200" dirty="0">
                <a:latin typeface="Inter"/>
              </a:rPr>
              <a:t>Use Claim Check pattern when message is too large for the bus.</a:t>
            </a:r>
          </a:p>
          <a:p>
            <a:r>
              <a:rPr lang="en-AU" sz="2200" dirty="0">
                <a:latin typeface="Inter"/>
              </a:rPr>
              <a:t>Can also be used if payload should only be accessed by service who needs it.</a:t>
            </a:r>
          </a:p>
        </p:txBody>
      </p:sp>
    </p:spTree>
    <p:extLst>
      <p:ext uri="{BB962C8B-B14F-4D97-AF65-F5344CB8AC3E}">
        <p14:creationId xmlns:p14="http://schemas.microsoft.com/office/powerpoint/2010/main" val="401479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3E0060-1B01-13F2-6E11-B612C82DFB04}"/>
              </a:ext>
            </a:extLst>
          </p:cNvPr>
          <p:cNvSpPr>
            <a:spLocks noGrp="1"/>
          </p:cNvSpPr>
          <p:nvPr>
            <p:ph type="title"/>
          </p:nvPr>
        </p:nvSpPr>
        <p:spPr>
          <a:xfrm>
            <a:off x="841248" y="548640"/>
            <a:ext cx="3600860" cy="5431536"/>
          </a:xfrm>
        </p:spPr>
        <p:txBody>
          <a:bodyPr>
            <a:normAutofit/>
          </a:bodyPr>
          <a:lstStyle/>
          <a:p>
            <a:r>
              <a:rPr lang="en-AU" sz="5400"/>
              <a:t>Problem 4: Prioritizing background processes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C18BDB-12D1-4771-F7E0-EC90EAD2700D}"/>
              </a:ext>
            </a:extLst>
          </p:cNvPr>
          <p:cNvSpPr>
            <a:spLocks noGrp="1"/>
          </p:cNvSpPr>
          <p:nvPr>
            <p:ph idx="1"/>
          </p:nvPr>
        </p:nvSpPr>
        <p:spPr>
          <a:xfrm>
            <a:off x="5126418" y="552091"/>
            <a:ext cx="6224335" cy="5431536"/>
          </a:xfrm>
        </p:spPr>
        <p:txBody>
          <a:bodyPr anchor="ctr">
            <a:normAutofit/>
          </a:bodyPr>
          <a:lstStyle/>
          <a:p>
            <a:r>
              <a:rPr lang="en-AU" sz="2200" dirty="0">
                <a:latin typeface="Inter"/>
              </a:rPr>
              <a:t>Message queues can be used to delegate tasks for background processing.</a:t>
            </a:r>
          </a:p>
          <a:p>
            <a:r>
              <a:rPr lang="en-AU" sz="2200" dirty="0">
                <a:latin typeface="Inter"/>
              </a:rPr>
              <a:t>The order in which these requests are received aren’t usually important, but sometimes they need to be.</a:t>
            </a:r>
          </a:p>
          <a:p>
            <a:r>
              <a:rPr lang="en-AU" sz="2200" dirty="0">
                <a:latin typeface="Inter"/>
              </a:rPr>
              <a:t>Higher priority requests should be processed earlier than lower priority ones.</a:t>
            </a:r>
          </a:p>
          <a:p>
            <a:r>
              <a:rPr lang="en-AU" sz="2200" dirty="0">
                <a:latin typeface="Inter"/>
              </a:rPr>
              <a:t>Priority could apply to the task itself, users or tenants of our system etc.</a:t>
            </a:r>
          </a:p>
        </p:txBody>
      </p:sp>
    </p:spTree>
    <p:extLst>
      <p:ext uri="{BB962C8B-B14F-4D97-AF65-F5344CB8AC3E}">
        <p14:creationId xmlns:p14="http://schemas.microsoft.com/office/powerpoint/2010/main" val="333975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577E3-A889-BFCD-4DC1-201D59A98469}"/>
              </a:ext>
            </a:extLst>
          </p:cNvPr>
          <p:cNvSpPr>
            <a:spLocks noGrp="1"/>
          </p:cNvSpPr>
          <p:nvPr>
            <p:ph type="title"/>
          </p:nvPr>
        </p:nvSpPr>
        <p:spPr>
          <a:xfrm>
            <a:off x="838200" y="347664"/>
            <a:ext cx="6163624" cy="1306475"/>
          </a:xfrm>
        </p:spPr>
        <p:txBody>
          <a:bodyPr vert="horz" lIns="91440" tIns="45720" rIns="91440" bIns="45720" rtlCol="0" anchor="ctr">
            <a:normAutofit/>
          </a:bodyPr>
          <a:lstStyle/>
          <a:p>
            <a:pPr algn="ctr"/>
            <a:r>
              <a:rPr lang="en-US" sz="5200" kern="1200">
                <a:solidFill>
                  <a:schemeClr val="tx1"/>
                </a:solidFill>
                <a:latin typeface="+mj-lt"/>
                <a:ea typeface="+mj-ea"/>
                <a:cs typeface="+mj-cs"/>
              </a:rPr>
              <a:t>Priority Queue </a:t>
            </a:r>
          </a:p>
        </p:txBody>
      </p:sp>
      <p:pic>
        <p:nvPicPr>
          <p:cNvPr id="2050" name="Picture 2" descr="A simple black-and-white flowchart illustrating a Priority Queue messaging system. On the left, a rectangle labeled &amp;lsquo;Sending Application&amp;rsquo; points to a series of envelopes indicating a message flow. One envelope is marked &amp;lsquo;High Priority&amp;rsquo; as it enters a queue labeled &amp;lsquo;Priority Queue.&amp;rsquo; Inside the queue, envelopes are ordered, showing &amp;lsquo;Low Priority&amp;rsquo; and &amp;lsquo;High Priority&amp;rsquo; labels. An arrow indicates that messages are ordered by priority in the queue. On the right, arrows lead from the Priority Queue to three circles representing &amp;lsquo;Consumers,&amp;rsquo; with arrows looping back, suggesting a continuous process.">
            <a:extLst>
              <a:ext uri="{FF2B5EF4-FFF2-40B4-BE49-F238E27FC236}">
                <a16:creationId xmlns:a16="http://schemas.microsoft.com/office/drawing/2014/main" id="{99338BAE-6292-036C-C5F2-296579F814A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38200" y="2112616"/>
            <a:ext cx="10512547" cy="3915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026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0" name="Rectangle 308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3657B7-2630-18E2-E55B-4234722D6012}"/>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Implementing this in Azure</a:t>
            </a:r>
          </a:p>
        </p:txBody>
      </p:sp>
      <p:pic>
        <p:nvPicPr>
          <p:cNvPr id="3074" name="Picture 2" descr="A flowchart representing a message prioritization system with color accents. A &amp;lsquo;Producer Application&amp;rsquo; on the left sends messages marked &amp;lsquo;High&amp;rsquo; and &amp;lsquo;Low&amp;rsquo; priority to a central &amp;lsquo;Service Bus Topic&amp;rsquo; box. The Service Bus Topic is divided into &amp;lsquo;High Priority Subscription&amp;rsquo; and &amp;lsquo;Low Priority Subscription&amp;rsquo; sections. Four lightning bolt symbols, two labeled &amp;lsquo;High Priority Consumer&amp;rsquo; and two labeled &amp;lsquo;Low Priority Consumer,&amp;rsquo; are connected to their respective subscriptions, indicating the flow of messages based on priority. The color scheme of blue and yellow lightning bolts adds visual distinction between different priorities.">
            <a:extLst>
              <a:ext uri="{FF2B5EF4-FFF2-40B4-BE49-F238E27FC236}">
                <a16:creationId xmlns:a16="http://schemas.microsoft.com/office/drawing/2014/main" id="{52E49E41-8AF4-00A1-6F0B-33217C6F0EA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58740" y="1845426"/>
            <a:ext cx="9271466" cy="445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29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9387D5B5-D2A5-3779-2FA0-DBD6EFC0A1EB}"/>
              </a:ext>
            </a:extLst>
          </p:cNvPr>
          <p:cNvPicPr>
            <a:picLocks noGrp="1" noChangeAspect="1"/>
          </p:cNvPicPr>
          <p:nvPr>
            <p:ph idx="1"/>
          </p:nvPr>
        </p:nvPicPr>
        <p:blipFill rotWithShape="1">
          <a:blip r:embed="rId3"/>
          <a:srcRect b="3864"/>
          <a:stretch/>
        </p:blipFill>
        <p:spPr>
          <a:xfrm>
            <a:off x="20" y="1282"/>
            <a:ext cx="12191980" cy="6856718"/>
          </a:xfrm>
          <a:prstGeom prst="rect">
            <a:avLst/>
          </a:prstGeom>
        </p:spPr>
      </p:pic>
      <p:sp>
        <p:nvSpPr>
          <p:cNvPr id="6" name="Rectangle 5">
            <a:extLst>
              <a:ext uri="{FF2B5EF4-FFF2-40B4-BE49-F238E27FC236}">
                <a16:creationId xmlns:a16="http://schemas.microsoft.com/office/drawing/2014/main" id="{E0B9A4D1-185E-3303-D831-894B4289BE08}"/>
              </a:ext>
            </a:extLst>
          </p:cNvPr>
          <p:cNvSpPr/>
          <p:nvPr/>
        </p:nvSpPr>
        <p:spPr>
          <a:xfrm>
            <a:off x="3860800" y="0"/>
            <a:ext cx="1600200" cy="584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6414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410" name="Picture 2" descr="A black-and-white flowchart depicting a message prioritization system. A &amp;lsquo;Sending Application&amp;rsquo; is shown at the bottom left, from which two envelopes are sent; one is labeled &amp;lsquo;High Priority Message&amp;rsquo; and the other &amp;lsquo;Low Priority Message.&amp;rsquo; Each envelope flows into its respective message queue, with one queue labeled for high priority messages and the other for low priority messages. From each queue, multiple arrows point to a series of circles labeled &amp;lsquo;Consumer,&amp;rsquo; indicating the distribution of messages to various consumers based on their priority.">
            <a:extLst>
              <a:ext uri="{FF2B5EF4-FFF2-40B4-BE49-F238E27FC236}">
                <a16:creationId xmlns:a16="http://schemas.microsoft.com/office/drawing/2014/main" id="{8FCE4533-724E-4A8B-B724-A6A37B2808C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581131" y="643466"/>
            <a:ext cx="7029738"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63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F30313-0C9B-D552-A519-A17D4F6E0E4E}"/>
              </a:ext>
            </a:extLst>
          </p:cNvPr>
          <p:cNvSpPr>
            <a:spLocks noGrp="1"/>
          </p:cNvSpPr>
          <p:nvPr>
            <p:ph type="title"/>
          </p:nvPr>
        </p:nvSpPr>
        <p:spPr>
          <a:xfrm>
            <a:off x="838200" y="1195697"/>
            <a:ext cx="3200400" cy="4238118"/>
          </a:xfrm>
        </p:spPr>
        <p:txBody>
          <a:bodyPr>
            <a:normAutofit/>
          </a:bodyPr>
          <a:lstStyle/>
          <a:p>
            <a:r>
              <a:rPr lang="en-AU">
                <a:solidFill>
                  <a:schemeClr val="bg1"/>
                </a:solidFill>
              </a:rPr>
              <a:t>What does priority mean in your architecture?</a:t>
            </a:r>
          </a:p>
        </p:txBody>
      </p:sp>
      <p:grpSp>
        <p:nvGrpSpPr>
          <p:cNvPr id="20"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35" name="Freeform: Shape 34">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37" name="Oval 3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604EE839-77C2-3F1A-5303-C07C43E91638}"/>
              </a:ext>
            </a:extLst>
          </p:cNvPr>
          <p:cNvGraphicFramePr>
            <a:graphicFrameLocks noGrp="1"/>
          </p:cNvGraphicFramePr>
          <p:nvPr>
            <p:ph idx="1"/>
            <p:extLst>
              <p:ext uri="{D42A27DB-BD31-4B8C-83A1-F6EECF244321}">
                <p14:modId xmlns:p14="http://schemas.microsoft.com/office/powerpoint/2010/main" val="3042203970"/>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979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67F8CFF-7C47-A4D8-B5EA-379D492BE94E}"/>
              </a:ext>
            </a:extLst>
          </p:cNvPr>
          <p:cNvSpPr>
            <a:spLocks noGrp="1"/>
          </p:cNvSpPr>
          <p:nvPr>
            <p:ph type="title"/>
          </p:nvPr>
        </p:nvSpPr>
        <p:spPr>
          <a:xfrm>
            <a:off x="1256522" y="591829"/>
            <a:ext cx="3939688" cy="5583126"/>
          </a:xfrm>
        </p:spPr>
        <p:txBody>
          <a:bodyPr>
            <a:normAutofit/>
          </a:bodyPr>
          <a:lstStyle/>
          <a:p>
            <a:r>
              <a:rPr lang="en-AU" sz="8000">
                <a:latin typeface="Inter" panose="020B0604020202020204" charset="0"/>
                <a:ea typeface="Inter" panose="020B0604020202020204" charset="0"/>
              </a:rPr>
              <a:t>Agenda</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29624B51-E782-19D7-955E-0D3CDD4936C5}"/>
              </a:ext>
            </a:extLst>
          </p:cNvPr>
          <p:cNvGraphicFramePr>
            <a:graphicFrameLocks noGrp="1"/>
          </p:cNvGraphicFramePr>
          <p:nvPr>
            <p:ph idx="1"/>
            <p:extLst>
              <p:ext uri="{D42A27DB-BD31-4B8C-83A1-F6EECF244321}">
                <p14:modId xmlns:p14="http://schemas.microsoft.com/office/powerpoint/2010/main" val="1631522835"/>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269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A8D7B1-2C8F-43EA-F05C-D6FE8CAF6D6C}"/>
              </a:ext>
            </a:extLst>
          </p:cNvPr>
          <p:cNvSpPr>
            <a:spLocks noGrp="1"/>
          </p:cNvSpPr>
          <p:nvPr>
            <p:ph type="title"/>
          </p:nvPr>
        </p:nvSpPr>
        <p:spPr>
          <a:xfrm>
            <a:off x="841248" y="548640"/>
            <a:ext cx="3600860" cy="5431536"/>
          </a:xfrm>
        </p:spPr>
        <p:txBody>
          <a:bodyPr>
            <a:normAutofit/>
          </a:bodyPr>
          <a:lstStyle/>
          <a:p>
            <a:r>
              <a:rPr lang="en-AU" sz="5400" dirty="0">
                <a:latin typeface="Inter" panose="020B0604020202020204"/>
              </a:rPr>
              <a:t>Problem 5: Handling large number of requests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539AD2-3DFB-05D1-129C-050023EC5419}"/>
              </a:ext>
            </a:extLst>
          </p:cNvPr>
          <p:cNvSpPr>
            <a:spLocks noGrp="1"/>
          </p:cNvSpPr>
          <p:nvPr>
            <p:ph idx="1"/>
          </p:nvPr>
        </p:nvSpPr>
        <p:spPr>
          <a:xfrm>
            <a:off x="5126418" y="552091"/>
            <a:ext cx="6224335" cy="5431536"/>
          </a:xfrm>
        </p:spPr>
        <p:txBody>
          <a:bodyPr anchor="ctr">
            <a:normAutofit/>
          </a:bodyPr>
          <a:lstStyle/>
          <a:p>
            <a:r>
              <a:rPr lang="en-AU" sz="2200" dirty="0">
                <a:latin typeface="Inter" panose="020B0604020202020204"/>
              </a:rPr>
              <a:t>Queues are used to pass requests from one service to another.</a:t>
            </a:r>
          </a:p>
          <a:p>
            <a:r>
              <a:rPr lang="en-AU" sz="2200" dirty="0">
                <a:latin typeface="Inter" panose="020B0604020202020204"/>
              </a:rPr>
              <a:t>Number of requests can vary over time.</a:t>
            </a:r>
          </a:p>
          <a:p>
            <a:r>
              <a:rPr lang="en-AU" sz="2200" dirty="0">
                <a:latin typeface="Inter" panose="020B0604020202020204"/>
              </a:rPr>
              <a:t>Nature of work performed to handle requests can also vary.</a:t>
            </a:r>
          </a:p>
          <a:p>
            <a:r>
              <a:rPr lang="en-AU" sz="2200" dirty="0">
                <a:latin typeface="Inter" panose="020B0604020202020204"/>
              </a:rPr>
              <a:t>Single instances of consumers or the broker can get flooded with requests.</a:t>
            </a:r>
          </a:p>
          <a:p>
            <a:r>
              <a:rPr lang="en-AU" sz="2200" dirty="0">
                <a:latin typeface="Inter" panose="020B0604020202020204"/>
              </a:rPr>
              <a:t>We can scale to multiple instances to handle this, but we need to coordinate to ensure that each message is delivered to a single consumer.</a:t>
            </a:r>
          </a:p>
        </p:txBody>
      </p:sp>
    </p:spTree>
    <p:extLst>
      <p:ext uri="{BB962C8B-B14F-4D97-AF65-F5344CB8AC3E}">
        <p14:creationId xmlns:p14="http://schemas.microsoft.com/office/powerpoint/2010/main" val="1674347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20EEEF-4B4A-6596-4829-C8EABC394443}"/>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Competing Consumers</a:t>
            </a:r>
          </a:p>
        </p:txBody>
      </p:sp>
      <p:sp>
        <p:nvSpPr>
          <p:cNvPr id="410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A schematic diagram illustrating a message queuing system in Azure Service Bus. On the left, multiple application instances, represented by lightning bolt icons, are generating messages. These messages are directed towards a central Azure Service Bus Message Queue, depicted as a series of envelopes lined up in a queue. On the right side of the queue, there&amp;rsquo;s a consumer service instance pool, indicated by a vertical rectangle filled with lightning bolt icons, processing the messages from the queue. The diagram represents the flow of messages from producers to a managed message queue and then to the consumers">
            <a:extLst>
              <a:ext uri="{FF2B5EF4-FFF2-40B4-BE49-F238E27FC236}">
                <a16:creationId xmlns:a16="http://schemas.microsoft.com/office/drawing/2014/main" id="{7E0A8131-9B47-A384-3B76-6DD0BE8836C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436875" y="2633472"/>
            <a:ext cx="9315201" cy="3586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339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8D1BC289-5F2E-FC15-714F-35811569F0E0}"/>
              </a:ext>
            </a:extLst>
          </p:cNvPr>
          <p:cNvSpPr>
            <a:spLocks noGrp="1"/>
          </p:cNvSpPr>
          <p:nvPr>
            <p:ph type="title"/>
          </p:nvPr>
        </p:nvSpPr>
        <p:spPr>
          <a:xfrm>
            <a:off x="1256522" y="591829"/>
            <a:ext cx="3939688" cy="5583126"/>
          </a:xfrm>
        </p:spPr>
        <p:txBody>
          <a:bodyPr>
            <a:normAutofit/>
          </a:bodyPr>
          <a:lstStyle/>
          <a:p>
            <a:r>
              <a:rPr lang="en-AU" sz="8000"/>
              <a:t>What benefits does this pattern provide?</a:t>
            </a:r>
          </a:p>
        </p:txBody>
      </p:sp>
      <p:cxnSp>
        <p:nvCxnSpPr>
          <p:cNvPr id="18" name="Straight Connector 1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0"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2"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4"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12" name="Content Placeholder 2">
            <a:extLst>
              <a:ext uri="{FF2B5EF4-FFF2-40B4-BE49-F238E27FC236}">
                <a16:creationId xmlns:a16="http://schemas.microsoft.com/office/drawing/2014/main" id="{72C1BD46-6EE5-7E6F-FD77-1D157A0809D2}"/>
              </a:ext>
            </a:extLst>
          </p:cNvPr>
          <p:cNvGraphicFramePr>
            <a:graphicFrameLocks noGrp="1"/>
          </p:cNvGraphicFramePr>
          <p:nvPr>
            <p:ph idx="1"/>
            <p:extLst>
              <p:ext uri="{D42A27DB-BD31-4B8C-83A1-F6EECF244321}">
                <p14:modId xmlns:p14="http://schemas.microsoft.com/office/powerpoint/2010/main" val="3610469758"/>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3104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612B35-0CE6-FE32-F19E-78D26A4F168F}"/>
              </a:ext>
            </a:extLst>
          </p:cNvPr>
          <p:cNvSpPr>
            <a:spLocks noGrp="1"/>
          </p:cNvSpPr>
          <p:nvPr>
            <p:ph type="title"/>
          </p:nvPr>
        </p:nvSpPr>
        <p:spPr>
          <a:xfrm>
            <a:off x="635000" y="640823"/>
            <a:ext cx="3418659" cy="5583148"/>
          </a:xfrm>
        </p:spPr>
        <p:txBody>
          <a:bodyPr anchor="ctr">
            <a:normAutofit/>
          </a:bodyPr>
          <a:lstStyle/>
          <a:p>
            <a:r>
              <a:rPr lang="en-AU" sz="5400"/>
              <a:t>Things to keep in mind</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B493692-1D08-FFFD-E66E-1680E958C027}"/>
              </a:ext>
            </a:extLst>
          </p:cNvPr>
          <p:cNvGraphicFramePr>
            <a:graphicFrameLocks noGrp="1"/>
          </p:cNvGraphicFramePr>
          <p:nvPr>
            <p:ph idx="1"/>
            <p:extLst>
              <p:ext uri="{D42A27DB-BD31-4B8C-83A1-F6EECF244321}">
                <p14:modId xmlns:p14="http://schemas.microsoft.com/office/powerpoint/2010/main" val="277942850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303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F1E551-0237-CB60-3397-6AD582D2AC3D}"/>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a:solidFill>
                  <a:schemeClr val="tx1"/>
                </a:solidFill>
                <a:latin typeface="+mj-lt"/>
                <a:ea typeface="+mj-ea"/>
                <a:cs typeface="+mj-cs"/>
              </a:rPr>
              <a:t>Queue-Based Load Leveling</a:t>
            </a:r>
          </a:p>
        </p:txBody>
      </p:sp>
      <p:sp>
        <p:nvSpPr>
          <p:cNvPr id="512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82E9F6-BFDD-8E13-2837-2E68AC5EE449}"/>
              </a:ext>
            </a:extLst>
          </p:cNvPr>
          <p:cNvSpPr>
            <a:spLocks noGrp="1"/>
          </p:cNvSpPr>
          <p:nvPr>
            <p:ph sz="half" idx="2"/>
          </p:nvPr>
        </p:nvSpPr>
        <p:spPr>
          <a:xfrm>
            <a:off x="630936" y="2807208"/>
            <a:ext cx="3429000" cy="3410712"/>
          </a:xfrm>
        </p:spPr>
        <p:txBody>
          <a:bodyPr vert="horz" lIns="91440" tIns="45720" rIns="91440" bIns="45720" rtlCol="0" anchor="t">
            <a:normAutofit/>
          </a:bodyPr>
          <a:lstStyle/>
          <a:p>
            <a:r>
              <a:rPr lang="en-US" sz="1900"/>
              <a:t>Many tasks require invoking services.</a:t>
            </a:r>
          </a:p>
          <a:p>
            <a:r>
              <a:rPr lang="en-US" sz="1900"/>
              <a:t>With heavy loads, this can cause performance or reliability issues.</a:t>
            </a:r>
          </a:p>
          <a:p>
            <a:r>
              <a:rPr lang="en-US" sz="1900"/>
              <a:t>If the same service is used by several services, can be difficult to predict volume of requests.</a:t>
            </a:r>
          </a:p>
          <a:p>
            <a:r>
              <a:rPr lang="en-US" sz="1900"/>
              <a:t>Peak demand may cause services to overload.</a:t>
            </a:r>
          </a:p>
        </p:txBody>
      </p:sp>
      <p:pic>
        <p:nvPicPr>
          <p:cNvPr id="5122" name="Picture 2" descr="Graphic showing a simplified system architecture with four container app replicas, represented by purple hexagonal icons with blue circles, on the left. Each replica is connected by lines to a &amp;lsquo;Data Store&amp;rsquo; symbol on the right, depicted as a blue cloud-like icon with orbiting rings. One of the connections is marked with a &amp;lsquo;429&amp;rsquo; error, indicating a failed request due to too many requests, typically representing rate limiting or throttling in the system.">
            <a:extLst>
              <a:ext uri="{FF2B5EF4-FFF2-40B4-BE49-F238E27FC236}">
                <a16:creationId xmlns:a16="http://schemas.microsoft.com/office/drawing/2014/main" id="{63D51D24-5E86-55A4-7193-BCB0BC9A01C0}"/>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4654296" y="978179"/>
            <a:ext cx="6903720" cy="4901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1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Diagram illustrating the architecture of a queue-based load leveling system using Azure Service Bus. On the left, there are three container app replicas depicted as purple cubes with blue circles, indicating multiple instances sending messages. These messages are directed towards a central horizontal Azure Service Bus Queue, represented as a rectangle filled with envelope icons, signifying queued messages. On the right, a single cube labeled &amp;lsquo;Consuming Service Data Store&amp;rsquo; with a surrounding blue cloud-like design receives messages from the queue, illustrating the processing of queued tasks.">
            <a:extLst>
              <a:ext uri="{FF2B5EF4-FFF2-40B4-BE49-F238E27FC236}">
                <a16:creationId xmlns:a16="http://schemas.microsoft.com/office/drawing/2014/main" id="{F8ADC5ED-AA58-6FDA-BBCB-2F351EE6228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3467" y="1834133"/>
            <a:ext cx="10905066" cy="3189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0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E0B2888-E139-5591-31C2-EFB39F3567BB}"/>
              </a:ext>
            </a:extLst>
          </p:cNvPr>
          <p:cNvSpPr>
            <a:spLocks noGrp="1"/>
          </p:cNvSpPr>
          <p:nvPr>
            <p:ph type="title"/>
          </p:nvPr>
        </p:nvSpPr>
        <p:spPr>
          <a:xfrm>
            <a:off x="1256522" y="591829"/>
            <a:ext cx="3939688" cy="5583126"/>
          </a:xfrm>
        </p:spPr>
        <p:txBody>
          <a:bodyPr>
            <a:normAutofit/>
          </a:bodyPr>
          <a:lstStyle/>
          <a:p>
            <a:r>
              <a:rPr lang="en-AU" sz="8000"/>
              <a:t>Things to keep in mind</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BB0C4F4E-49E0-61E4-88BD-90FE92084BE4}"/>
              </a:ext>
            </a:extLst>
          </p:cNvPr>
          <p:cNvGraphicFramePr>
            <a:graphicFrameLocks noGrp="1"/>
          </p:cNvGraphicFramePr>
          <p:nvPr>
            <p:ph idx="1"/>
            <p:extLst>
              <p:ext uri="{D42A27DB-BD31-4B8C-83A1-F6EECF244321}">
                <p14:modId xmlns:p14="http://schemas.microsoft.com/office/powerpoint/2010/main" val="1039446281"/>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750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EC5816-567B-C78D-5069-D3E9742680AC}"/>
              </a:ext>
            </a:extLst>
          </p:cNvPr>
          <p:cNvSpPr>
            <a:spLocks noGrp="1"/>
          </p:cNvSpPr>
          <p:nvPr>
            <p:ph type="title"/>
          </p:nvPr>
        </p:nvSpPr>
        <p:spPr>
          <a:xfrm>
            <a:off x="841248" y="548640"/>
            <a:ext cx="3600860" cy="5431536"/>
          </a:xfrm>
        </p:spPr>
        <p:txBody>
          <a:bodyPr>
            <a:normAutofit/>
          </a:bodyPr>
          <a:lstStyle/>
          <a:p>
            <a:r>
              <a:rPr lang="en-AU" sz="5400"/>
              <a:t>Problem 6: Do messages need to be processed in a sequence?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6AC73B-E6C3-DC79-4A5B-B69D322C4873}"/>
              </a:ext>
            </a:extLst>
          </p:cNvPr>
          <p:cNvSpPr>
            <a:spLocks noGrp="1"/>
          </p:cNvSpPr>
          <p:nvPr>
            <p:ph idx="1"/>
          </p:nvPr>
        </p:nvSpPr>
        <p:spPr>
          <a:xfrm>
            <a:off x="5126418" y="552091"/>
            <a:ext cx="6224335" cy="5431536"/>
          </a:xfrm>
        </p:spPr>
        <p:txBody>
          <a:bodyPr anchor="ctr">
            <a:normAutofit/>
          </a:bodyPr>
          <a:lstStyle/>
          <a:p>
            <a:r>
              <a:rPr lang="en-AU" sz="2200"/>
              <a:t>We often need to process a sequence in the order they arrive, while scaling out.</a:t>
            </a:r>
          </a:p>
          <a:p>
            <a:r>
              <a:rPr lang="en-AU" sz="2200"/>
              <a:t>This isn’t straightforward in distributed architectures.</a:t>
            </a:r>
          </a:p>
          <a:p>
            <a:r>
              <a:rPr lang="en-AU" sz="2200"/>
              <a:t>Workers can scale independently and often pull messages independently.</a:t>
            </a:r>
          </a:p>
        </p:txBody>
      </p:sp>
    </p:spTree>
    <p:extLst>
      <p:ext uri="{BB962C8B-B14F-4D97-AF65-F5344CB8AC3E}">
        <p14:creationId xmlns:p14="http://schemas.microsoft.com/office/powerpoint/2010/main" val="3735381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5" name="Rectangle 1127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B3BF92-C505-4058-1EDA-5C32C10C6090}"/>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Sequential Convoy</a:t>
            </a:r>
          </a:p>
        </p:txBody>
      </p:sp>
      <p:sp>
        <p:nvSpPr>
          <p:cNvPr id="1127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299FC76C-43AA-A5EA-10C8-2B693E7572BC}"/>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r>
              <a:rPr lang="en-US" sz="2200"/>
              <a:t>Push related messages into categories within the queueing system</a:t>
            </a:r>
          </a:p>
          <a:p>
            <a:pPr indent="-228600">
              <a:buFont typeface="Arial" panose="020B0604020202020204" pitchFamily="34" charset="0"/>
              <a:buChar char="•"/>
            </a:pPr>
            <a:r>
              <a:rPr lang="en-US" sz="2200"/>
              <a:t>Have the queue listeners lock and pull only from one category, one message at a time.</a:t>
            </a:r>
          </a:p>
        </p:txBody>
      </p:sp>
      <p:pic>
        <p:nvPicPr>
          <p:cNvPr id="11266" name="Picture 2" descr="The image is a flow diagram depicting a producer-consumer model with a queue. It consists of three rectangles and one square, representing different components, connected by arrows that show the flow of data. On the left side, there is a rectangle labeled &amp;ldquo;Producer&amp;rdquo; which has an arrow pointing to a square in the center labeled &amp;ldquo;Queue&amp;rdquo;. From the &amp;ldquo;Queue&amp;rdquo;, there are three arrows pointing to the right, each leading to a rectangle. These three rectangles are labeled &amp;ldquo;Consumer A&amp;rdquo;, &amp;ldquo;Consumer B&amp;rdquo;, and &amp;ldquo;Consumer C&amp;rdquo;, respectively. This diagram illustrates a typical producer-consumer scenario where a single producer sends messages to a queue, and multiple consumers retrieve messages from the queue">
            <a:extLst>
              <a:ext uri="{FF2B5EF4-FFF2-40B4-BE49-F238E27FC236}">
                <a16:creationId xmlns:a16="http://schemas.microsoft.com/office/drawing/2014/main" id="{114C55E8-053A-C7B0-34DF-CF009863CD7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654296" y="1452811"/>
            <a:ext cx="6903720" cy="395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71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290" name="Picture 2" descr="Diagram illustrating message sequencing in Azure Service Bus. The top of the diagram shows the Azure Service Bus logo followed by a queue with messages labeled numerically to indicate order. Below are three horizontal lines representing different sessions, each with a &amp;lsquo;Session ID&amp;rsquo;. Messages with matching session IDs are aligned vertically under the queue. Arrows point from these messages to three different receivers, each marked by a lightning bolt symbol. Receiver 1 gets messages from &amp;lsquo;Session ID 1&amp;rsquo;, Receiver 2 from &amp;lsquo;Session ID 2&amp;rsquo;, and Receiver 3 from &amp;lsquo;Session ID 3&amp;rsquo;, demonstrating how messages are directed to specific receivers based on session IDs">
            <a:extLst>
              <a:ext uri="{FF2B5EF4-FFF2-40B4-BE49-F238E27FC236}">
                <a16:creationId xmlns:a16="http://schemas.microsoft.com/office/drawing/2014/main" id="{32BDFFCE-9D9D-C5B0-F0E9-DA0E1F82331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709333" y="643466"/>
            <a:ext cx="8773333"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36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3C6C0F2-35E7-480E-86FC-8E8510230F0A}"/>
              </a:ext>
            </a:extLst>
          </p:cNvPr>
          <p:cNvSpPr>
            <a:spLocks noGrp="1"/>
          </p:cNvSpPr>
          <p:nvPr>
            <p:ph type="title"/>
          </p:nvPr>
        </p:nvSpPr>
        <p:spPr>
          <a:xfrm>
            <a:off x="841248" y="334644"/>
            <a:ext cx="10509504" cy="1076914"/>
          </a:xfrm>
        </p:spPr>
        <p:txBody>
          <a:bodyPr vert="horz" lIns="91440" tIns="45720" rIns="91440" bIns="45720" rtlCol="0" anchor="ctr">
            <a:normAutofit/>
          </a:bodyPr>
          <a:lstStyle/>
          <a:p>
            <a:r>
              <a:rPr lang="en-US" sz="4000" kern="1200">
                <a:solidFill>
                  <a:schemeClr val="tx1"/>
                </a:solidFill>
                <a:latin typeface="+mj-lt"/>
                <a:ea typeface="+mj-ea"/>
                <a:cs typeface="+mj-cs"/>
              </a:rPr>
              <a:t>Events vs Messages</a:t>
            </a:r>
          </a:p>
        </p:txBody>
      </p:sp>
      <p:sp>
        <p:nvSpPr>
          <p:cNvPr id="15" name="Rectangle 14">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 Placeholder 4">
            <a:extLst>
              <a:ext uri="{FF2B5EF4-FFF2-40B4-BE49-F238E27FC236}">
                <a16:creationId xmlns:a16="http://schemas.microsoft.com/office/drawing/2014/main" id="{CE255523-927A-3DBD-E915-D1E45C08E19E}"/>
              </a:ext>
            </a:extLst>
          </p:cNvPr>
          <p:cNvSpPr>
            <a:spLocks/>
          </p:cNvSpPr>
          <p:nvPr/>
        </p:nvSpPr>
        <p:spPr>
          <a:xfrm>
            <a:off x="838200" y="1752782"/>
            <a:ext cx="5153302" cy="823196"/>
          </a:xfrm>
          <a:prstGeom prst="rect">
            <a:avLst/>
          </a:prstGeom>
        </p:spPr>
        <p:txBody>
          <a:bodyPr/>
          <a:lstStyle/>
          <a:p>
            <a:pPr defTabSz="905256">
              <a:spcAft>
                <a:spcPts val="600"/>
              </a:spcAft>
            </a:pPr>
            <a:r>
              <a:rPr lang="en-AU" sz="1782" kern="1200">
                <a:solidFill>
                  <a:schemeClr val="tx1"/>
                </a:solidFill>
                <a:latin typeface="+mn-lt"/>
                <a:ea typeface="+mn-ea"/>
                <a:cs typeface="+mn-cs"/>
              </a:rPr>
              <a:t>Events</a:t>
            </a:r>
            <a:endParaRPr lang="en-AU"/>
          </a:p>
        </p:txBody>
      </p:sp>
      <p:sp>
        <p:nvSpPr>
          <p:cNvPr id="6" name="Content Placeholder 5">
            <a:extLst>
              <a:ext uri="{FF2B5EF4-FFF2-40B4-BE49-F238E27FC236}">
                <a16:creationId xmlns:a16="http://schemas.microsoft.com/office/drawing/2014/main" id="{A6E10174-1472-6D9F-2F9A-4CCE3FDF940F}"/>
              </a:ext>
            </a:extLst>
          </p:cNvPr>
          <p:cNvSpPr>
            <a:spLocks/>
          </p:cNvSpPr>
          <p:nvPr/>
        </p:nvSpPr>
        <p:spPr>
          <a:xfrm>
            <a:off x="838200" y="2575978"/>
            <a:ext cx="5153302" cy="3681384"/>
          </a:xfrm>
          <a:prstGeom prst="rect">
            <a:avLst/>
          </a:prstGeom>
        </p:spPr>
        <p:txBody>
          <a:bodyPr/>
          <a:lstStyle/>
          <a:p>
            <a:pPr defTabSz="905256">
              <a:spcAft>
                <a:spcPts val="600"/>
              </a:spcAft>
            </a:pPr>
            <a:r>
              <a:rPr lang="en-AU" sz="1782" kern="1200">
                <a:solidFill>
                  <a:schemeClr val="tx1"/>
                </a:solidFill>
                <a:latin typeface="Inter" panose="020B0604020202020204" charset="0"/>
                <a:ea typeface="+mn-ea"/>
                <a:cs typeface="+mn-cs"/>
              </a:rPr>
              <a:t>Lightweight notifications of conditions or state change.</a:t>
            </a:r>
          </a:p>
          <a:p>
            <a:pPr defTabSz="905256">
              <a:spcAft>
                <a:spcPts val="600"/>
              </a:spcAft>
            </a:pPr>
            <a:r>
              <a:rPr lang="en-AU" sz="1782" kern="1200">
                <a:solidFill>
                  <a:schemeClr val="tx1"/>
                </a:solidFill>
                <a:latin typeface="Inter" panose="020B0604020202020204" charset="0"/>
                <a:ea typeface="+mn-ea"/>
                <a:cs typeface="+mn-cs"/>
              </a:rPr>
              <a:t>Publisher has no expectation of how event is handled.</a:t>
            </a:r>
          </a:p>
          <a:p>
            <a:pPr defTabSz="905256">
              <a:spcAft>
                <a:spcPts val="600"/>
              </a:spcAft>
            </a:pPr>
            <a:r>
              <a:rPr lang="en-AU" sz="1782" kern="1200">
                <a:solidFill>
                  <a:schemeClr val="tx1"/>
                </a:solidFill>
                <a:latin typeface="Inter" panose="020B0604020202020204" charset="0"/>
                <a:ea typeface="+mn-ea"/>
                <a:cs typeface="+mn-cs"/>
              </a:rPr>
              <a:t>Consumers decide what to do with it.</a:t>
            </a:r>
          </a:p>
          <a:p>
            <a:pPr defTabSz="905256">
              <a:spcAft>
                <a:spcPts val="600"/>
              </a:spcAft>
            </a:pPr>
            <a:r>
              <a:rPr lang="en-AU" sz="1782" kern="1200">
                <a:solidFill>
                  <a:schemeClr val="tx1"/>
                </a:solidFill>
                <a:latin typeface="Inter" panose="020B0604020202020204" charset="0"/>
                <a:ea typeface="+mn-ea"/>
                <a:cs typeface="+mn-cs"/>
              </a:rPr>
              <a:t>Can be discrete or part of a series.</a:t>
            </a:r>
            <a:endParaRPr lang="en-AU">
              <a:latin typeface="Inter" panose="020B0604020202020204" charset="0"/>
              <a:ea typeface="Inter" panose="020B0604020202020204" charset="0"/>
            </a:endParaRPr>
          </a:p>
        </p:txBody>
      </p:sp>
      <p:sp>
        <p:nvSpPr>
          <p:cNvPr id="7" name="Text Placeholder 6">
            <a:extLst>
              <a:ext uri="{FF2B5EF4-FFF2-40B4-BE49-F238E27FC236}">
                <a16:creationId xmlns:a16="http://schemas.microsoft.com/office/drawing/2014/main" id="{BAA3CC2F-0E04-C5CE-FD43-3E04ED1F55F6}"/>
              </a:ext>
            </a:extLst>
          </p:cNvPr>
          <p:cNvSpPr>
            <a:spLocks/>
          </p:cNvSpPr>
          <p:nvPr/>
        </p:nvSpPr>
        <p:spPr>
          <a:xfrm>
            <a:off x="6165975" y="1752782"/>
            <a:ext cx="5178681" cy="823196"/>
          </a:xfrm>
          <a:prstGeom prst="rect">
            <a:avLst/>
          </a:prstGeom>
        </p:spPr>
        <p:txBody>
          <a:bodyPr/>
          <a:lstStyle/>
          <a:p>
            <a:pPr defTabSz="905256">
              <a:spcAft>
                <a:spcPts val="600"/>
              </a:spcAft>
            </a:pPr>
            <a:r>
              <a:rPr lang="en-AU" sz="1782" kern="1200">
                <a:solidFill>
                  <a:schemeClr val="tx1"/>
                </a:solidFill>
                <a:latin typeface="+mn-lt"/>
                <a:ea typeface="+mn-ea"/>
                <a:cs typeface="+mn-cs"/>
              </a:rPr>
              <a:t>Messages</a:t>
            </a:r>
            <a:endParaRPr lang="en-AU"/>
          </a:p>
        </p:txBody>
      </p:sp>
      <p:sp>
        <p:nvSpPr>
          <p:cNvPr id="8" name="Content Placeholder 7">
            <a:extLst>
              <a:ext uri="{FF2B5EF4-FFF2-40B4-BE49-F238E27FC236}">
                <a16:creationId xmlns:a16="http://schemas.microsoft.com/office/drawing/2014/main" id="{20CE243E-1FB2-B0E5-B52B-A4029F1DB17A}"/>
              </a:ext>
            </a:extLst>
          </p:cNvPr>
          <p:cNvSpPr>
            <a:spLocks/>
          </p:cNvSpPr>
          <p:nvPr/>
        </p:nvSpPr>
        <p:spPr>
          <a:xfrm>
            <a:off x="6165975" y="2575978"/>
            <a:ext cx="5178681" cy="3681384"/>
          </a:xfrm>
          <a:prstGeom prst="rect">
            <a:avLst/>
          </a:prstGeom>
        </p:spPr>
        <p:txBody>
          <a:bodyPr/>
          <a:lstStyle/>
          <a:p>
            <a:pPr defTabSz="905256">
              <a:spcAft>
                <a:spcPts val="600"/>
              </a:spcAft>
            </a:pPr>
            <a:r>
              <a:rPr lang="en-AU" sz="1782" kern="1200">
                <a:solidFill>
                  <a:schemeClr val="tx1"/>
                </a:solidFill>
                <a:latin typeface="Inter" panose="020B0604020202020204" charset="0"/>
                <a:ea typeface="+mn-ea"/>
                <a:cs typeface="+mn-cs"/>
              </a:rPr>
              <a:t>Raw data produced by a service to be consumed or stored elsewhere</a:t>
            </a:r>
          </a:p>
          <a:p>
            <a:pPr defTabSz="905256">
              <a:spcAft>
                <a:spcPts val="600"/>
              </a:spcAft>
            </a:pPr>
            <a:r>
              <a:rPr lang="en-AU" sz="1782" kern="1200">
                <a:solidFill>
                  <a:schemeClr val="tx1"/>
                </a:solidFill>
                <a:latin typeface="Inter" panose="020B0604020202020204" charset="0"/>
                <a:ea typeface="+mn-ea"/>
                <a:cs typeface="+mn-cs"/>
              </a:rPr>
              <a:t>Publisher has an expectation about how consumer handles message.</a:t>
            </a:r>
          </a:p>
          <a:p>
            <a:pPr defTabSz="905256">
              <a:spcAft>
                <a:spcPts val="600"/>
              </a:spcAft>
            </a:pPr>
            <a:r>
              <a:rPr lang="en-AU" sz="1782" kern="1200">
                <a:solidFill>
                  <a:schemeClr val="tx1"/>
                </a:solidFill>
                <a:latin typeface="Inter" panose="020B0604020202020204" charset="0"/>
                <a:ea typeface="+mn-ea"/>
                <a:cs typeface="+mn-cs"/>
              </a:rPr>
              <a:t>Contract exists between the two sides.</a:t>
            </a:r>
            <a:endParaRPr lang="en-AU">
              <a:latin typeface="Inter" panose="020B0604020202020204" charset="0"/>
              <a:ea typeface="Inter" panose="020B0604020202020204" charset="0"/>
            </a:endParaRPr>
          </a:p>
        </p:txBody>
      </p:sp>
    </p:spTree>
    <p:extLst>
      <p:ext uri="{BB962C8B-B14F-4D97-AF65-F5344CB8AC3E}">
        <p14:creationId xmlns:p14="http://schemas.microsoft.com/office/powerpoint/2010/main" val="365052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14" name="Picture 2" descr="The image is a flowchart representing a transaction processing system with multiple steps and actors. It begins on the left with a symbol labeled &amp;ldquo;Producer,&amp;rdquo; which resembles a lightning bolt, indicating an action or event generation. An arrow leads from the Producer to a symbol labeled &amp;ldquo;Ledger Queue,&amp;rdquo; depicted as a database icon. Another arrow extends from the Ledger Queue to a &amp;ldquo;Ledger Processor,&amp;rdquo; which is represented by the same lightning bolt icon as the Producer.">
            <a:extLst>
              <a:ext uri="{FF2B5EF4-FFF2-40B4-BE49-F238E27FC236}">
                <a16:creationId xmlns:a16="http://schemas.microsoft.com/office/drawing/2014/main" id="{4F85C063-4286-A1FA-42DB-4F4D665788A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3467" y="1438825"/>
            <a:ext cx="10905066" cy="3980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89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D61CFC07-4AAB-5890-31CC-0DE84BB3C817}"/>
              </a:ext>
            </a:extLst>
          </p:cNvPr>
          <p:cNvPicPr>
            <a:picLocks noChangeAspect="1"/>
          </p:cNvPicPr>
          <p:nvPr/>
        </p:nvPicPr>
        <p:blipFill rotWithShape="1">
          <a:blip r:embed="rId3"/>
          <a:srcRect l="47871" r="3613"/>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02F28D-8287-9207-A441-5B5B13FC4FF0}"/>
              </a:ext>
            </a:extLst>
          </p:cNvPr>
          <p:cNvSpPr>
            <a:spLocks noGrp="1"/>
          </p:cNvSpPr>
          <p:nvPr>
            <p:ph type="title"/>
          </p:nvPr>
        </p:nvSpPr>
        <p:spPr>
          <a:xfrm>
            <a:off x="6115317" y="405685"/>
            <a:ext cx="5464968" cy="1559301"/>
          </a:xfrm>
        </p:spPr>
        <p:txBody>
          <a:bodyPr>
            <a:normAutofit/>
          </a:bodyPr>
          <a:lstStyle/>
          <a:p>
            <a:r>
              <a:rPr lang="en-AU" sz="4000"/>
              <a:t>Things to think about</a:t>
            </a:r>
          </a:p>
        </p:txBody>
      </p:sp>
      <p:graphicFrame>
        <p:nvGraphicFramePr>
          <p:cNvPr id="4" name="Content Placeholder 3">
            <a:extLst>
              <a:ext uri="{FF2B5EF4-FFF2-40B4-BE49-F238E27FC236}">
                <a16:creationId xmlns:a16="http://schemas.microsoft.com/office/drawing/2014/main" id="{12554C8A-AE46-9FC1-F958-4AF97C04FC5E}"/>
              </a:ext>
            </a:extLst>
          </p:cNvPr>
          <p:cNvGraphicFramePr>
            <a:graphicFrameLocks noGrp="1"/>
          </p:cNvGraphicFramePr>
          <p:nvPr>
            <p:ph idx="1"/>
            <p:extLst>
              <p:ext uri="{D42A27DB-BD31-4B8C-83A1-F6EECF244321}">
                <p14:modId xmlns:p14="http://schemas.microsoft.com/office/powerpoint/2010/main" val="4036001131"/>
              </p:ext>
            </p:extLst>
          </p:nvPr>
        </p:nvGraphicFramePr>
        <p:xfrm>
          <a:off x="6115317" y="2743200"/>
          <a:ext cx="5247340" cy="34968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6305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DA54D3-334F-BC38-2337-5160E053254D}"/>
              </a:ext>
            </a:extLst>
          </p:cNvPr>
          <p:cNvSpPr>
            <a:spLocks noGrp="1"/>
          </p:cNvSpPr>
          <p:nvPr>
            <p:ph type="title"/>
          </p:nvPr>
        </p:nvSpPr>
        <p:spPr>
          <a:xfrm>
            <a:off x="841248" y="548640"/>
            <a:ext cx="3600860" cy="5431536"/>
          </a:xfrm>
        </p:spPr>
        <p:txBody>
          <a:bodyPr>
            <a:normAutofit/>
          </a:bodyPr>
          <a:lstStyle/>
          <a:p>
            <a:r>
              <a:rPr lang="en-AU" sz="5400"/>
              <a:t>Problem 7: Handling distributed transactions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80C7CF-0063-1C9C-1D29-E3DF28E59938}"/>
              </a:ext>
            </a:extLst>
          </p:cNvPr>
          <p:cNvSpPr>
            <a:spLocks noGrp="1"/>
          </p:cNvSpPr>
          <p:nvPr>
            <p:ph idx="1"/>
          </p:nvPr>
        </p:nvSpPr>
        <p:spPr>
          <a:xfrm>
            <a:off x="5126418" y="552091"/>
            <a:ext cx="6224335" cy="5431536"/>
          </a:xfrm>
        </p:spPr>
        <p:txBody>
          <a:bodyPr anchor="ctr">
            <a:normAutofit/>
          </a:bodyPr>
          <a:lstStyle/>
          <a:p>
            <a:r>
              <a:rPr lang="en-AU" sz="2200"/>
              <a:t>Ensuring data consistency across service-specific databases can be a challenge.</a:t>
            </a:r>
          </a:p>
          <a:p>
            <a:r>
              <a:rPr lang="en-AU" sz="2200"/>
              <a:t>Two-phase commit protocols require ALL participants to commit or roll-back.</a:t>
            </a:r>
          </a:p>
          <a:p>
            <a:r>
              <a:rPr lang="en-AU" sz="2200"/>
              <a:t>Not all technologies support this.</a:t>
            </a:r>
          </a:p>
          <a:p>
            <a:r>
              <a:rPr lang="en-AU" sz="2200"/>
              <a:t>Interprocess communication doesn’t help either, as all services must be available to work. This reduces overall system availability.</a:t>
            </a:r>
          </a:p>
        </p:txBody>
      </p:sp>
    </p:spTree>
    <p:extLst>
      <p:ext uri="{BB962C8B-B14F-4D97-AF65-F5344CB8AC3E}">
        <p14:creationId xmlns:p14="http://schemas.microsoft.com/office/powerpoint/2010/main" val="3183877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3" name="Rectangle 14342">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DFA92B-A910-8D7D-CEFA-B2B962CE8422}"/>
              </a:ext>
            </a:extLst>
          </p:cNvPr>
          <p:cNvSpPr>
            <a:spLocks noGrp="1"/>
          </p:cNvSpPr>
          <p:nvPr>
            <p:ph type="title"/>
          </p:nvPr>
        </p:nvSpPr>
        <p:spPr>
          <a:xfrm>
            <a:off x="838200" y="347664"/>
            <a:ext cx="6163624" cy="1306475"/>
          </a:xfrm>
        </p:spPr>
        <p:txBody>
          <a:bodyPr vert="horz" lIns="91440" tIns="45720" rIns="91440" bIns="45720" rtlCol="0" anchor="ctr">
            <a:normAutofit/>
          </a:bodyPr>
          <a:lstStyle/>
          <a:p>
            <a:pPr algn="ctr"/>
            <a:r>
              <a:rPr lang="en-US" sz="5200" kern="1200">
                <a:solidFill>
                  <a:schemeClr val="tx1"/>
                </a:solidFill>
                <a:latin typeface="+mj-lt"/>
                <a:ea typeface="+mj-ea"/>
                <a:cs typeface="+mj-cs"/>
              </a:rPr>
              <a:t>Saga Pattern</a:t>
            </a:r>
          </a:p>
        </p:txBody>
      </p:sp>
      <p:pic>
        <p:nvPicPr>
          <p:cNvPr id="14338" name="Picture 2" descr="A diagram depicting the flow of a Saga design pattern in a microservice architecture. The top of the diagram has &amp;lsquo;Saga&amp;rsquo; written in bold with a dashed outline indicating the scope of the pattern. Three vertical service containers are shown in sequence from left to right, labeled &amp;lsquo;Service A&amp;rsquo;, &amp;lsquo;Service B&amp;rsquo;, and &amp;lsquo;Service C&amp;rsquo;. Each service container has a lightning bolt icon at the top and an &amp;lsquo;SQL&amp;rsquo; cylinder icon at the bottom, labeled &amp;lsquo;Local Transaction&amp;rsquo;, indicating individual databases. Arrows labeled &amp;lsquo;Message/Event&amp;rsquo; connect these services horizontally, demonstrating the asynchronous communication between them. The message flow starts from Service A, moves to Service B, and then to Service C, outlining a chain of local transactions linked by messages or events as part of the Saga pattern.">
            <a:extLst>
              <a:ext uri="{FF2B5EF4-FFF2-40B4-BE49-F238E27FC236}">
                <a16:creationId xmlns:a16="http://schemas.microsoft.com/office/drawing/2014/main" id="{4201BBDC-149A-DE57-09D9-28F288C7A27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38200" y="1915506"/>
            <a:ext cx="10512547" cy="4310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2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1C9F9FA-8B3F-C196-D9A0-3BC5F62533F7}"/>
              </a:ext>
            </a:extLst>
          </p:cNvPr>
          <p:cNvSpPr>
            <a:spLocks noGrp="1"/>
          </p:cNvSpPr>
          <p:nvPr>
            <p:ph type="title"/>
          </p:nvPr>
        </p:nvSpPr>
        <p:spPr>
          <a:xfrm>
            <a:off x="1256522" y="591829"/>
            <a:ext cx="3939688" cy="5583126"/>
          </a:xfrm>
        </p:spPr>
        <p:txBody>
          <a:bodyPr>
            <a:normAutofit/>
          </a:bodyPr>
          <a:lstStyle/>
          <a:p>
            <a:r>
              <a:rPr lang="en-AU" sz="5600"/>
              <a:t>Saga Transactions</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29F940D9-A850-742C-05FF-2C86D6CAC428}"/>
              </a:ext>
            </a:extLst>
          </p:cNvPr>
          <p:cNvGraphicFramePr>
            <a:graphicFrameLocks noGrp="1"/>
          </p:cNvGraphicFramePr>
          <p:nvPr>
            <p:ph idx="1"/>
            <p:extLst>
              <p:ext uri="{D42A27DB-BD31-4B8C-83A1-F6EECF244321}">
                <p14:modId xmlns:p14="http://schemas.microsoft.com/office/powerpoint/2010/main" val="2340816867"/>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2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74" name="Rectangle 1537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919A2B-9848-D4CB-40F5-F25D44102445}"/>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Approach 1: Orchestration</a:t>
            </a:r>
          </a:p>
        </p:txBody>
      </p:sp>
      <p:pic>
        <p:nvPicPr>
          <p:cNvPr id="15362" name="Picture 2" descr="A simple diagram representing a microservice orchestration for order processing. On the left, there is an icon labeled &amp;lsquo;Order API&amp;rsquo; with three connected hexagons, indicating the initial point of the process where an order is created. An arrow labeled &amp;lsquo;Order Created&amp;rsquo; points from the Order API to a central cube labeled &amp;lsquo;Orchestrator&amp;rsquo;, which represents the control center managing the workflow. From the Orchestrator, three arrows point outwards to three other icons, each labeled &amp;lsquo;Service A&amp;rsquo;, &amp;lsquo;Service B&amp;rsquo;, and &amp;lsquo;Service C&amp;rsquo; respectively. These services are depicted with similar hexagon motifs, symbolizing different microservices involved in the order process. The diagram is designed to represent the flow of data and control from the initial API call through the orchestrator to the various services in a microservices architecture.">
            <a:extLst>
              <a:ext uri="{FF2B5EF4-FFF2-40B4-BE49-F238E27FC236}">
                <a16:creationId xmlns:a16="http://schemas.microsoft.com/office/drawing/2014/main" id="{99FEEB26-6449-8ED3-76B3-A4DF62B7A9C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07693" y="1845426"/>
            <a:ext cx="5973561" cy="445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258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20F025-3F7C-7F48-DA18-BF05D42E7954}"/>
              </a:ext>
            </a:extLst>
          </p:cNvPr>
          <p:cNvSpPr>
            <a:spLocks noGrp="1"/>
          </p:cNvSpPr>
          <p:nvPr>
            <p:ph type="title"/>
          </p:nvPr>
        </p:nvSpPr>
        <p:spPr/>
        <p:txBody>
          <a:bodyPr/>
          <a:lstStyle/>
          <a:p>
            <a:r>
              <a:rPr lang="en-AU" dirty="0"/>
              <a:t>Benefits and drawbacks</a:t>
            </a:r>
          </a:p>
        </p:txBody>
      </p:sp>
      <p:sp>
        <p:nvSpPr>
          <p:cNvPr id="5" name="Content Placeholder 4">
            <a:extLst>
              <a:ext uri="{FF2B5EF4-FFF2-40B4-BE49-F238E27FC236}">
                <a16:creationId xmlns:a16="http://schemas.microsoft.com/office/drawing/2014/main" id="{13F8FDCE-B472-DE9A-F102-626FCE969333}"/>
              </a:ext>
            </a:extLst>
          </p:cNvPr>
          <p:cNvSpPr>
            <a:spLocks noGrp="1"/>
          </p:cNvSpPr>
          <p:nvPr>
            <p:ph sz="half" idx="1"/>
          </p:nvPr>
        </p:nvSpPr>
        <p:spPr/>
        <p:txBody>
          <a:bodyPr/>
          <a:lstStyle/>
          <a:p>
            <a:r>
              <a:rPr lang="en-AU" dirty="0"/>
              <a:t>Good for complex workflows.</a:t>
            </a:r>
          </a:p>
          <a:p>
            <a:r>
              <a:rPr lang="en-AU" dirty="0"/>
              <a:t>Suitable when there is control over every participant in the process.</a:t>
            </a:r>
          </a:p>
          <a:p>
            <a:r>
              <a:rPr lang="en-AU" dirty="0"/>
              <a:t>Doesn't include cyclical dependencies.</a:t>
            </a:r>
          </a:p>
          <a:p>
            <a:r>
              <a:rPr lang="en-AU" dirty="0"/>
              <a:t>Saga participants doesn’t need to know about other participants.</a:t>
            </a:r>
          </a:p>
        </p:txBody>
      </p:sp>
      <p:sp>
        <p:nvSpPr>
          <p:cNvPr id="6" name="Content Placeholder 5">
            <a:extLst>
              <a:ext uri="{FF2B5EF4-FFF2-40B4-BE49-F238E27FC236}">
                <a16:creationId xmlns:a16="http://schemas.microsoft.com/office/drawing/2014/main" id="{98B2D7DF-9A0E-1383-08D8-BD28532B1DCA}"/>
              </a:ext>
            </a:extLst>
          </p:cNvPr>
          <p:cNvSpPr>
            <a:spLocks noGrp="1"/>
          </p:cNvSpPr>
          <p:nvPr>
            <p:ph sz="half" idx="2"/>
          </p:nvPr>
        </p:nvSpPr>
        <p:spPr/>
        <p:txBody>
          <a:bodyPr/>
          <a:lstStyle/>
          <a:p>
            <a:r>
              <a:rPr lang="en-AU" dirty="0"/>
              <a:t>Additional design complexity requires coordination logic.</a:t>
            </a:r>
          </a:p>
          <a:p>
            <a:r>
              <a:rPr lang="en-AU" dirty="0"/>
              <a:t>Orchestrator becomes the point of failure, as it manages the complete workflow.</a:t>
            </a:r>
          </a:p>
        </p:txBody>
      </p:sp>
    </p:spTree>
    <p:extLst>
      <p:ext uri="{BB962C8B-B14F-4D97-AF65-F5344CB8AC3E}">
        <p14:creationId xmlns:p14="http://schemas.microsoft.com/office/powerpoint/2010/main" val="161585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91" name="Rectangle 16390">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744CE-8639-E899-5BB0-5914A9DAF37F}"/>
              </a:ext>
            </a:extLst>
          </p:cNvPr>
          <p:cNvSpPr>
            <a:spLocks noGrp="1"/>
          </p:cNvSpPr>
          <p:nvPr>
            <p:ph type="title"/>
          </p:nvPr>
        </p:nvSpPr>
        <p:spPr>
          <a:xfrm>
            <a:off x="838200" y="347664"/>
            <a:ext cx="6163624" cy="1306475"/>
          </a:xfrm>
        </p:spPr>
        <p:txBody>
          <a:bodyPr vert="horz" lIns="91440" tIns="45720" rIns="91440" bIns="45720" rtlCol="0" anchor="ctr">
            <a:normAutofit/>
          </a:bodyPr>
          <a:lstStyle/>
          <a:p>
            <a:pPr algn="ctr"/>
            <a:r>
              <a:rPr lang="en-US" kern="1200">
                <a:solidFill>
                  <a:schemeClr val="tx1"/>
                </a:solidFill>
                <a:latin typeface="+mj-lt"/>
                <a:ea typeface="+mj-ea"/>
                <a:cs typeface="+mj-cs"/>
              </a:rPr>
              <a:t>Approach 2: Choreography</a:t>
            </a:r>
          </a:p>
        </p:txBody>
      </p:sp>
      <p:pic>
        <p:nvPicPr>
          <p:cNvPr id="16386" name="Picture 2" descr="A diagram illustrating a message-driven microservice architecture. On the left side is an icon labeled &amp;lsquo;Order API&amp;rsquo;, composed of three interconnected purple hexagons, symbolizing the initiation of an order. An arrow labeled &amp;lsquo;Order Created&amp;rsquo; points from the Order API to a central rectangular element labeled &amp;lsquo;Service Bus Queue&amp;rsquo;, depicted with three envelopes within a box, representing a messaging system that holds the order information. From the Service Bus Queue, three arrows extend to the right, each pointing to a distinct service icon labeled &amp;lsquo;Service A&amp;rsquo;, &amp;lsquo;Service B&amp;rsquo;, and &amp;lsquo;Service C&amp;rsquo;, respectively. These services are represented by individual sets of interconnected hexagons similar to the Order API, indicating separate microservices that handle different aspects of the order. The diagram communicates the flow of data from the initial API through a service bus and then to various microservices.">
            <a:extLst>
              <a:ext uri="{FF2B5EF4-FFF2-40B4-BE49-F238E27FC236}">
                <a16:creationId xmlns:a16="http://schemas.microsoft.com/office/drawing/2014/main" id="{823B7D81-A6FD-0050-762B-9E9063FB567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935313" y="1845426"/>
            <a:ext cx="8318321" cy="445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77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23119-6E1E-FAB1-6C09-16B1CAC584FA}"/>
              </a:ext>
            </a:extLst>
          </p:cNvPr>
          <p:cNvSpPr>
            <a:spLocks noGrp="1"/>
          </p:cNvSpPr>
          <p:nvPr>
            <p:ph type="title"/>
          </p:nvPr>
        </p:nvSpPr>
        <p:spPr/>
        <p:txBody>
          <a:bodyPr/>
          <a:lstStyle/>
          <a:p>
            <a:r>
              <a:rPr lang="en-AU" dirty="0"/>
              <a:t>Benefits and drawbacks</a:t>
            </a:r>
          </a:p>
        </p:txBody>
      </p:sp>
      <p:sp>
        <p:nvSpPr>
          <p:cNvPr id="4" name="Content Placeholder 3">
            <a:extLst>
              <a:ext uri="{FF2B5EF4-FFF2-40B4-BE49-F238E27FC236}">
                <a16:creationId xmlns:a16="http://schemas.microsoft.com/office/drawing/2014/main" id="{3E294A67-75EC-DC6C-F304-1228A8AE16DA}"/>
              </a:ext>
            </a:extLst>
          </p:cNvPr>
          <p:cNvSpPr>
            <a:spLocks noGrp="1"/>
          </p:cNvSpPr>
          <p:nvPr>
            <p:ph sz="half" idx="1"/>
          </p:nvPr>
        </p:nvSpPr>
        <p:spPr/>
        <p:txBody>
          <a:bodyPr/>
          <a:lstStyle/>
          <a:p>
            <a:r>
              <a:rPr lang="en-AU" dirty="0"/>
              <a:t>Good for simple workflows.</a:t>
            </a:r>
          </a:p>
          <a:p>
            <a:r>
              <a:rPr lang="en-AU" dirty="0"/>
              <a:t>Doesn’t require additional service implementation and maintenance.</a:t>
            </a:r>
          </a:p>
          <a:p>
            <a:r>
              <a:rPr lang="en-AU" dirty="0"/>
              <a:t>Doesn’t introduce a single point of failure</a:t>
            </a:r>
          </a:p>
        </p:txBody>
      </p:sp>
      <p:sp>
        <p:nvSpPr>
          <p:cNvPr id="5" name="Content Placeholder 4">
            <a:extLst>
              <a:ext uri="{FF2B5EF4-FFF2-40B4-BE49-F238E27FC236}">
                <a16:creationId xmlns:a16="http://schemas.microsoft.com/office/drawing/2014/main" id="{0A0213B0-ABAC-2944-973A-12B8EC3C2B1F}"/>
              </a:ext>
            </a:extLst>
          </p:cNvPr>
          <p:cNvSpPr>
            <a:spLocks noGrp="1"/>
          </p:cNvSpPr>
          <p:nvPr>
            <p:ph sz="half" idx="2"/>
          </p:nvPr>
        </p:nvSpPr>
        <p:spPr/>
        <p:txBody>
          <a:bodyPr/>
          <a:lstStyle/>
          <a:p>
            <a:r>
              <a:rPr lang="en-AU" dirty="0"/>
              <a:t>Difficult to track participants to system.</a:t>
            </a:r>
          </a:p>
          <a:p>
            <a:r>
              <a:rPr lang="en-AU" dirty="0"/>
              <a:t>Risk of cyclic dependencies between saga dependencies.</a:t>
            </a:r>
          </a:p>
          <a:p>
            <a:r>
              <a:rPr lang="en-AU" dirty="0"/>
              <a:t>Integration testing is a challenge!</a:t>
            </a:r>
          </a:p>
        </p:txBody>
      </p:sp>
    </p:spTree>
    <p:extLst>
      <p:ext uri="{BB962C8B-B14F-4D97-AF65-F5344CB8AC3E}">
        <p14:creationId xmlns:p14="http://schemas.microsoft.com/office/powerpoint/2010/main" val="173893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7C67052-B937-0DFF-248E-DBFD57CB8AC5}"/>
              </a:ext>
            </a:extLst>
          </p:cNvPr>
          <p:cNvSpPr>
            <a:spLocks noGrp="1"/>
          </p:cNvSpPr>
          <p:nvPr>
            <p:ph type="title"/>
          </p:nvPr>
        </p:nvSpPr>
        <p:spPr>
          <a:xfrm>
            <a:off x="838200" y="365125"/>
            <a:ext cx="10515600" cy="1325563"/>
          </a:xfrm>
        </p:spPr>
        <p:txBody>
          <a:bodyPr>
            <a:normAutofit/>
          </a:bodyPr>
          <a:lstStyle/>
          <a:p>
            <a:r>
              <a:rPr lang="en-AU" sz="5400"/>
              <a:t>Things to consider</a:t>
            </a:r>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85741D1A-22FA-CE9B-D151-10DDE2B46BD8}"/>
              </a:ext>
            </a:extLst>
          </p:cNvPr>
          <p:cNvSpPr>
            <a:spLocks noGrp="1"/>
          </p:cNvSpPr>
          <p:nvPr>
            <p:ph idx="1"/>
          </p:nvPr>
        </p:nvSpPr>
        <p:spPr>
          <a:xfrm>
            <a:off x="838200" y="1929384"/>
            <a:ext cx="10515600" cy="4251960"/>
          </a:xfrm>
        </p:spPr>
        <p:txBody>
          <a:bodyPr>
            <a:normAutofit/>
          </a:bodyPr>
          <a:lstStyle/>
          <a:p>
            <a:r>
              <a:rPr lang="en-AU" sz="2200"/>
              <a:t>Saga pattern may require a new way of thinking.</a:t>
            </a:r>
          </a:p>
          <a:p>
            <a:r>
              <a:rPr lang="en-AU" sz="2200"/>
              <a:t>Hard to debug.</a:t>
            </a:r>
          </a:p>
          <a:p>
            <a:r>
              <a:rPr lang="en-AU" sz="2200"/>
              <a:t>You NEED to implement observability.</a:t>
            </a:r>
          </a:p>
          <a:p>
            <a:r>
              <a:rPr lang="en-AU" sz="2200"/>
              <a:t>Data can’t be rolled back.</a:t>
            </a:r>
          </a:p>
          <a:p>
            <a:r>
              <a:rPr lang="en-AU" sz="2200"/>
              <a:t>Must be able to handle transient errors and provide idempotence.</a:t>
            </a:r>
          </a:p>
          <a:p>
            <a:r>
              <a:rPr lang="en-AU" sz="2200"/>
              <a:t>Durability challenges exist due to lack of data isolation.</a:t>
            </a:r>
          </a:p>
          <a:p>
            <a:r>
              <a:rPr lang="en-AU" sz="2200"/>
              <a:t>Implement semantic locks, commutative updates, pessimistic views etc. to prevent anomalies.</a:t>
            </a:r>
          </a:p>
        </p:txBody>
      </p:sp>
    </p:spTree>
    <p:extLst>
      <p:ext uri="{BB962C8B-B14F-4D97-AF65-F5344CB8AC3E}">
        <p14:creationId xmlns:p14="http://schemas.microsoft.com/office/powerpoint/2010/main" val="2402901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D6600-8E03-667A-6E15-7803755F4D5A}"/>
              </a:ext>
            </a:extLst>
          </p:cNvPr>
          <p:cNvSpPr>
            <a:spLocks noGrp="1"/>
          </p:cNvSpPr>
          <p:nvPr>
            <p:ph type="title"/>
          </p:nvPr>
        </p:nvSpPr>
        <p:spPr/>
        <p:txBody>
          <a:bodyPr/>
          <a:lstStyle/>
          <a:p>
            <a:r>
              <a:rPr lang="en-AU" dirty="0">
                <a:latin typeface="Inter" panose="020B0604020202020204"/>
              </a:rPr>
              <a:t>Azure Event Grid </a:t>
            </a:r>
          </a:p>
        </p:txBody>
      </p:sp>
      <p:sp>
        <p:nvSpPr>
          <p:cNvPr id="11" name="Content Placeholder 10">
            <a:extLst>
              <a:ext uri="{FF2B5EF4-FFF2-40B4-BE49-F238E27FC236}">
                <a16:creationId xmlns:a16="http://schemas.microsoft.com/office/drawing/2014/main" id="{6E19F920-B549-CCC5-933F-01E4DB4DE777}"/>
              </a:ext>
            </a:extLst>
          </p:cNvPr>
          <p:cNvSpPr>
            <a:spLocks noGrp="1"/>
          </p:cNvSpPr>
          <p:nvPr>
            <p:ph sz="half" idx="1"/>
          </p:nvPr>
        </p:nvSpPr>
        <p:spPr/>
        <p:txBody>
          <a:bodyPr/>
          <a:lstStyle/>
          <a:p>
            <a:r>
              <a:rPr lang="en-AU" dirty="0"/>
              <a:t>Eventing backplane that enables event-driven, reactive programming.</a:t>
            </a:r>
          </a:p>
          <a:p>
            <a:r>
              <a:rPr lang="en-AU" dirty="0"/>
              <a:t>Pub/Sub model.</a:t>
            </a:r>
          </a:p>
          <a:p>
            <a:r>
              <a:rPr lang="en-AU" dirty="0"/>
              <a:t>Integrated with Azure and 3</a:t>
            </a:r>
            <a:r>
              <a:rPr lang="en-AU" baseline="30000" dirty="0"/>
              <a:t>rd</a:t>
            </a:r>
            <a:r>
              <a:rPr lang="en-AU" dirty="0"/>
              <a:t> party services.</a:t>
            </a:r>
          </a:p>
          <a:p>
            <a:r>
              <a:rPr lang="en-AU" dirty="0"/>
              <a:t>Not a data pipeline, doesn’t contain actual object that was updated.</a:t>
            </a:r>
          </a:p>
        </p:txBody>
      </p:sp>
      <p:pic>
        <p:nvPicPr>
          <p:cNvPr id="13" name="Graphic 12">
            <a:extLst>
              <a:ext uri="{FF2B5EF4-FFF2-40B4-BE49-F238E27FC236}">
                <a16:creationId xmlns:a16="http://schemas.microsoft.com/office/drawing/2014/main" id="{33E2A55C-3022-1E45-30DD-D763AFA2E4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40619" y="471315"/>
            <a:ext cx="1113181" cy="1113181"/>
          </a:xfrm>
          <a:prstGeom prst="rect">
            <a:avLst/>
          </a:prstGeom>
        </p:spPr>
      </p:pic>
      <p:pic>
        <p:nvPicPr>
          <p:cNvPr id="1026" name="Picture 2">
            <a:extLst>
              <a:ext uri="{FF2B5EF4-FFF2-40B4-BE49-F238E27FC236}">
                <a16:creationId xmlns:a16="http://schemas.microsoft.com/office/drawing/2014/main" id="{70D22E48-31A5-82C0-6D77-A22F40743783}"/>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172200" y="1825625"/>
            <a:ext cx="5181600" cy="9618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igh-level diagram of Event Grid that shows bidirectional MQTT communication with publisher and subscriber clients.">
            <a:extLst>
              <a:ext uri="{FF2B5EF4-FFF2-40B4-BE49-F238E27FC236}">
                <a16:creationId xmlns:a16="http://schemas.microsoft.com/office/drawing/2014/main" id="{B2494310-F365-7DE4-4BC0-B9363A2053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079175"/>
            <a:ext cx="5257800" cy="10875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igh-level diagram of Event Grid that shows IoT clients using MQTT protocol to send messages to a cloud app.">
            <a:extLst>
              <a:ext uri="{FF2B5EF4-FFF2-40B4-BE49-F238E27FC236}">
                <a16:creationId xmlns:a16="http://schemas.microsoft.com/office/drawing/2014/main" id="{AFCBA6F9-36D7-8D2D-FF35-4499CB32B2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0" y="4458463"/>
            <a:ext cx="5181600" cy="1122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8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062C5D6-FDBE-F43C-FBB2-6147B6DD11FB}"/>
              </a:ext>
            </a:extLst>
          </p:cNvPr>
          <p:cNvSpPr>
            <a:spLocks noGrp="1"/>
          </p:cNvSpPr>
          <p:nvPr>
            <p:ph type="title"/>
          </p:nvPr>
        </p:nvSpPr>
        <p:spPr>
          <a:xfrm>
            <a:off x="1256522" y="591829"/>
            <a:ext cx="3939688" cy="5583126"/>
          </a:xfrm>
        </p:spPr>
        <p:txBody>
          <a:bodyPr>
            <a:normAutofit/>
          </a:bodyPr>
          <a:lstStyle/>
          <a:p>
            <a:r>
              <a:rPr lang="en-AU" sz="6800"/>
              <a:t>Takeaways</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3A38194E-4162-E386-620B-ACBCF4010708}"/>
              </a:ext>
            </a:extLst>
          </p:cNvPr>
          <p:cNvGraphicFramePr>
            <a:graphicFrameLocks noGrp="1"/>
          </p:cNvGraphicFramePr>
          <p:nvPr>
            <p:ph idx="1"/>
            <p:extLst>
              <p:ext uri="{D42A27DB-BD31-4B8C-83A1-F6EECF244321}">
                <p14:modId xmlns:p14="http://schemas.microsoft.com/office/powerpoint/2010/main" val="63891850"/>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5904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0A54-FFB2-9F83-8905-15FD94903F30}"/>
              </a:ext>
            </a:extLst>
          </p:cNvPr>
          <p:cNvSpPr>
            <a:spLocks noGrp="1"/>
          </p:cNvSpPr>
          <p:nvPr>
            <p:ph type="title"/>
          </p:nvPr>
        </p:nvSpPr>
        <p:spPr/>
        <p:txBody>
          <a:bodyPr/>
          <a:lstStyle/>
          <a:p>
            <a:r>
              <a:rPr lang="en-AU" dirty="0"/>
              <a:t>Thanks for listening!</a:t>
            </a:r>
          </a:p>
        </p:txBody>
      </p:sp>
      <p:graphicFrame>
        <p:nvGraphicFramePr>
          <p:cNvPr id="5" name="Content Placeholder 4">
            <a:extLst>
              <a:ext uri="{FF2B5EF4-FFF2-40B4-BE49-F238E27FC236}">
                <a16:creationId xmlns:a16="http://schemas.microsoft.com/office/drawing/2014/main" id="{F0387B72-C34D-46A6-1514-F7604B5B612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4" name="Picture 2" descr="X Logo - Free Vectors &amp; PSDs to Download">
            <a:extLst>
              <a:ext uri="{FF2B5EF4-FFF2-40B4-BE49-F238E27FC236}">
                <a16:creationId xmlns:a16="http://schemas.microsoft.com/office/drawing/2014/main" id="{22D19251-D0FC-858E-E835-09E8730170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7737" y="1890654"/>
            <a:ext cx="634942" cy="63494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629E027-ED1E-7B52-710B-A6BA284F38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5822" y="2805791"/>
            <a:ext cx="819096" cy="56696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inkedin icon - Free download on Iconfinder">
            <a:extLst>
              <a:ext uri="{FF2B5EF4-FFF2-40B4-BE49-F238E27FC236}">
                <a16:creationId xmlns:a16="http://schemas.microsoft.com/office/drawing/2014/main" id="{4661D71E-673C-1DF6-FDCF-3FC5C92044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7736" y="4614630"/>
            <a:ext cx="579883" cy="57988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Web Logo Vector Art, Icons, and Graphics for Free Download">
            <a:extLst>
              <a:ext uri="{FF2B5EF4-FFF2-40B4-BE49-F238E27FC236}">
                <a16:creationId xmlns:a16="http://schemas.microsoft.com/office/drawing/2014/main" id="{BC1239E7-8CEA-89F3-6540-1EF1333E986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7736" y="3652953"/>
            <a:ext cx="681483" cy="68148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GitHub Logos and Usage · GitHub">
            <a:extLst>
              <a:ext uri="{FF2B5EF4-FFF2-40B4-BE49-F238E27FC236}">
                <a16:creationId xmlns:a16="http://schemas.microsoft.com/office/drawing/2014/main" id="{EF4897FD-BC03-3378-FEC0-84ACEC42659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1197" y="5474707"/>
            <a:ext cx="681482" cy="681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8339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085A8-0CF5-E922-E015-B8293F317A1C}"/>
              </a:ext>
            </a:extLst>
          </p:cNvPr>
          <p:cNvSpPr>
            <a:spLocks noGrp="1"/>
          </p:cNvSpPr>
          <p:nvPr>
            <p:ph type="title"/>
          </p:nvPr>
        </p:nvSpPr>
        <p:spPr/>
        <p:txBody>
          <a:bodyPr/>
          <a:lstStyle/>
          <a:p>
            <a:r>
              <a:rPr lang="en-AU" dirty="0">
                <a:latin typeface="Inter" panose="020B0604020202020204"/>
              </a:rPr>
              <a:t>Azure Event Hubs</a:t>
            </a:r>
          </a:p>
        </p:txBody>
      </p:sp>
      <p:sp>
        <p:nvSpPr>
          <p:cNvPr id="3" name="Content Placeholder 2">
            <a:extLst>
              <a:ext uri="{FF2B5EF4-FFF2-40B4-BE49-F238E27FC236}">
                <a16:creationId xmlns:a16="http://schemas.microsoft.com/office/drawing/2014/main" id="{738360AE-0FA6-19F8-31B2-E7E0970376DB}"/>
              </a:ext>
            </a:extLst>
          </p:cNvPr>
          <p:cNvSpPr>
            <a:spLocks noGrp="1"/>
          </p:cNvSpPr>
          <p:nvPr>
            <p:ph sz="half" idx="1"/>
          </p:nvPr>
        </p:nvSpPr>
        <p:spPr/>
        <p:txBody>
          <a:bodyPr/>
          <a:lstStyle/>
          <a:p>
            <a:r>
              <a:rPr lang="en-AU" dirty="0">
                <a:latin typeface="Inter" panose="020B0604020202020204" charset="0"/>
                <a:ea typeface="Inter" panose="020B0604020202020204" charset="0"/>
              </a:rPr>
              <a:t>Big data streaming platform and event ingestion service.</a:t>
            </a:r>
          </a:p>
          <a:p>
            <a:r>
              <a:rPr lang="en-AU" dirty="0">
                <a:latin typeface="Inter" panose="020B0604020202020204" charset="0"/>
                <a:ea typeface="Inter" panose="020B0604020202020204" charset="0"/>
              </a:rPr>
              <a:t>Low latency, can receive and process millions of events per second.</a:t>
            </a:r>
          </a:p>
          <a:p>
            <a:r>
              <a:rPr lang="en-AU" dirty="0">
                <a:latin typeface="Inter" panose="020B0604020202020204" charset="0"/>
                <a:ea typeface="Inter" panose="020B0604020202020204" charset="0"/>
              </a:rPr>
              <a:t>Allows telemetry and event data to be made available to various stream processing infra.</a:t>
            </a:r>
          </a:p>
          <a:p>
            <a:r>
              <a:rPr lang="en-AU" dirty="0">
                <a:latin typeface="Inter" panose="020B0604020202020204" charset="0"/>
                <a:ea typeface="Inter" panose="020B0604020202020204" charset="0"/>
              </a:rPr>
              <a:t>At least once delivery.</a:t>
            </a:r>
          </a:p>
          <a:p>
            <a:endParaRPr lang="en-AU" dirty="0">
              <a:latin typeface="Inter" panose="020B0604020202020204" charset="0"/>
              <a:ea typeface="Inter" panose="020B0604020202020204" charset="0"/>
            </a:endParaRPr>
          </a:p>
        </p:txBody>
      </p:sp>
      <p:pic>
        <p:nvPicPr>
          <p:cNvPr id="16" name="Graphic 15">
            <a:extLst>
              <a:ext uri="{FF2B5EF4-FFF2-40B4-BE49-F238E27FC236}">
                <a16:creationId xmlns:a16="http://schemas.microsoft.com/office/drawing/2014/main" id="{1DB92114-4BC5-4B6D-3679-70EFAE00CC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40619" y="471315"/>
            <a:ext cx="1113181" cy="1113181"/>
          </a:xfrm>
          <a:prstGeom prst="rect">
            <a:avLst/>
          </a:prstGeom>
        </p:spPr>
      </p:pic>
      <p:pic>
        <p:nvPicPr>
          <p:cNvPr id="3074" name="Picture 2" descr="Diagram that shows how Azure Event Hubs fits in an event streaming platform.">
            <a:extLst>
              <a:ext uri="{FF2B5EF4-FFF2-40B4-BE49-F238E27FC236}">
                <a16:creationId xmlns:a16="http://schemas.microsoft.com/office/drawing/2014/main" id="{E994B95C-C17C-6CB4-1421-32FE4BD984D7}"/>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172200" y="2760765"/>
            <a:ext cx="5181600" cy="2481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31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3F7A-9C55-2B41-9952-F4CDC4D6CD62}"/>
              </a:ext>
            </a:extLst>
          </p:cNvPr>
          <p:cNvSpPr>
            <a:spLocks noGrp="1"/>
          </p:cNvSpPr>
          <p:nvPr>
            <p:ph type="title"/>
          </p:nvPr>
        </p:nvSpPr>
        <p:spPr/>
        <p:txBody>
          <a:bodyPr/>
          <a:lstStyle/>
          <a:p>
            <a:r>
              <a:rPr lang="en-AU" dirty="0">
                <a:latin typeface="Inter" panose="020B0604020202020204" charset="0"/>
                <a:ea typeface="Inter" panose="020B0604020202020204" charset="0"/>
              </a:rPr>
              <a:t>Azure Service Bus</a:t>
            </a:r>
          </a:p>
        </p:txBody>
      </p:sp>
      <p:sp>
        <p:nvSpPr>
          <p:cNvPr id="3" name="Content Placeholder 2">
            <a:extLst>
              <a:ext uri="{FF2B5EF4-FFF2-40B4-BE49-F238E27FC236}">
                <a16:creationId xmlns:a16="http://schemas.microsoft.com/office/drawing/2014/main" id="{1F5B80D7-7F5B-AA07-9911-BB50C8735BA3}"/>
              </a:ext>
            </a:extLst>
          </p:cNvPr>
          <p:cNvSpPr>
            <a:spLocks noGrp="1"/>
          </p:cNvSpPr>
          <p:nvPr>
            <p:ph idx="1"/>
          </p:nvPr>
        </p:nvSpPr>
        <p:spPr/>
        <p:txBody>
          <a:bodyPr>
            <a:normAutofit/>
          </a:bodyPr>
          <a:lstStyle/>
          <a:p>
            <a:r>
              <a:rPr lang="en-AU" dirty="0">
                <a:latin typeface="Inter" panose="020B0604020202020204" charset="0"/>
                <a:ea typeface="Inter" panose="020B0604020202020204" charset="0"/>
              </a:rPr>
              <a:t>Fully managed enterprise message broker with queues and pub/sub topics.</a:t>
            </a:r>
          </a:p>
          <a:p>
            <a:r>
              <a:rPr lang="en-AU" dirty="0">
                <a:latin typeface="Inter" panose="020B0604020202020204" charset="0"/>
                <a:ea typeface="Inter" panose="020B0604020202020204" charset="0"/>
              </a:rPr>
              <a:t>Transactions, ordering, duplicate detection, consistency.</a:t>
            </a:r>
          </a:p>
          <a:p>
            <a:r>
              <a:rPr lang="en-AU" dirty="0">
                <a:latin typeface="Inter" panose="020B0604020202020204" charset="0"/>
                <a:ea typeface="Inter" panose="020B0604020202020204" charset="0"/>
              </a:rPr>
              <a:t>Good for handling high-value messages that can’t be lost or duplicated.</a:t>
            </a:r>
          </a:p>
          <a:p>
            <a:r>
              <a:rPr lang="en-AU" dirty="0">
                <a:latin typeface="Inter" panose="020B0604020202020204" charset="0"/>
                <a:ea typeface="Inter" panose="020B0604020202020204" charset="0"/>
              </a:rPr>
              <a:t>Good for hybrid cloud solutions.</a:t>
            </a:r>
          </a:p>
          <a:p>
            <a:r>
              <a:rPr lang="en-AU" dirty="0">
                <a:latin typeface="Inter" panose="020B0604020202020204" charset="0"/>
                <a:ea typeface="Inter" panose="020B0604020202020204" charset="0"/>
              </a:rPr>
              <a:t>Advanced messaging features such as FIFO, Sessions, Transactions, DLQ, routing/filtering, duplicate detection and more.</a:t>
            </a:r>
          </a:p>
          <a:p>
            <a:r>
              <a:rPr lang="en-AU" dirty="0">
                <a:latin typeface="Inter" panose="020B0604020202020204" charset="0"/>
                <a:ea typeface="Inter" panose="020B0604020202020204" charset="0"/>
              </a:rPr>
              <a:t>At least once delivery of messages.</a:t>
            </a:r>
          </a:p>
        </p:txBody>
      </p:sp>
      <p:pic>
        <p:nvPicPr>
          <p:cNvPr id="14" name="Graphic 13">
            <a:extLst>
              <a:ext uri="{FF2B5EF4-FFF2-40B4-BE49-F238E27FC236}">
                <a16:creationId xmlns:a16="http://schemas.microsoft.com/office/drawing/2014/main" id="{6822AF2F-CD80-F2DE-EB1A-5F366CB317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40619" y="471315"/>
            <a:ext cx="1113181" cy="1113181"/>
          </a:xfrm>
          <a:prstGeom prst="rect">
            <a:avLst/>
          </a:prstGeom>
        </p:spPr>
      </p:pic>
    </p:spTree>
    <p:extLst>
      <p:ext uri="{BB962C8B-B14F-4D97-AF65-F5344CB8AC3E}">
        <p14:creationId xmlns:p14="http://schemas.microsoft.com/office/powerpoint/2010/main" val="4008295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301A-6002-B5CC-CDC5-B907DD41D620}"/>
              </a:ext>
            </a:extLst>
          </p:cNvPr>
          <p:cNvSpPr>
            <a:spLocks noGrp="1"/>
          </p:cNvSpPr>
          <p:nvPr>
            <p:ph type="title"/>
          </p:nvPr>
        </p:nvSpPr>
        <p:spPr/>
        <p:txBody>
          <a:bodyPr/>
          <a:lstStyle/>
          <a:p>
            <a:r>
              <a:rPr lang="en-AU" dirty="0">
                <a:latin typeface="Inter" panose="020B0604020202020204" charset="0"/>
                <a:ea typeface="Inter" panose="020B0604020202020204" charset="0"/>
              </a:rPr>
              <a:t>Azure Storage Queues</a:t>
            </a:r>
          </a:p>
        </p:txBody>
      </p:sp>
      <p:sp>
        <p:nvSpPr>
          <p:cNvPr id="3" name="Content Placeholder 2">
            <a:extLst>
              <a:ext uri="{FF2B5EF4-FFF2-40B4-BE49-F238E27FC236}">
                <a16:creationId xmlns:a16="http://schemas.microsoft.com/office/drawing/2014/main" id="{08CD9957-A7EF-729C-AD84-589F5FD5AD05}"/>
              </a:ext>
            </a:extLst>
          </p:cNvPr>
          <p:cNvSpPr>
            <a:spLocks noGrp="1"/>
          </p:cNvSpPr>
          <p:nvPr>
            <p:ph idx="1"/>
          </p:nvPr>
        </p:nvSpPr>
        <p:spPr/>
        <p:txBody>
          <a:bodyPr/>
          <a:lstStyle/>
          <a:p>
            <a:r>
              <a:rPr lang="en-AU" dirty="0">
                <a:latin typeface="Inter" panose="020B0604020202020204" charset="0"/>
                <a:ea typeface="Inter" panose="020B0604020202020204" charset="0"/>
              </a:rPr>
              <a:t>Storage Queues are part of Azure Storage Infrastructure.</a:t>
            </a:r>
          </a:p>
          <a:p>
            <a:r>
              <a:rPr lang="en-AU" dirty="0">
                <a:latin typeface="Inter" panose="020B0604020202020204" charset="0"/>
                <a:ea typeface="Inter" panose="020B0604020202020204" charset="0"/>
              </a:rPr>
              <a:t>They allow you to store large numbers of messages and can be accessed via HTTP or HTTPS.</a:t>
            </a:r>
          </a:p>
          <a:p>
            <a:r>
              <a:rPr lang="en-AU" dirty="0">
                <a:latin typeface="Inter" panose="020B0604020202020204" charset="0"/>
                <a:ea typeface="Inter" panose="020B0604020202020204" charset="0"/>
              </a:rPr>
              <a:t>Queue messages can be up to 64KB in size and can store up to 80GB of messages in a queue.</a:t>
            </a:r>
          </a:p>
          <a:p>
            <a:r>
              <a:rPr lang="en-AU" dirty="0">
                <a:latin typeface="Inter" panose="020B0604020202020204" charset="0"/>
                <a:ea typeface="Inter" panose="020B0604020202020204" charset="0"/>
              </a:rPr>
              <a:t>Good for server-side logs of all the transaction executed against your queues.</a:t>
            </a:r>
          </a:p>
          <a:p>
            <a:r>
              <a:rPr lang="en-AU" dirty="0">
                <a:latin typeface="Inter" panose="020B0604020202020204" charset="0"/>
                <a:ea typeface="Inter" panose="020B0604020202020204" charset="0"/>
              </a:rPr>
              <a:t>Checkpointing for when workers processing a message crashes, and you need to pick up where it left off.</a:t>
            </a:r>
          </a:p>
        </p:txBody>
      </p:sp>
      <p:pic>
        <p:nvPicPr>
          <p:cNvPr id="5" name="Graphic 4">
            <a:extLst>
              <a:ext uri="{FF2B5EF4-FFF2-40B4-BE49-F238E27FC236}">
                <a16:creationId xmlns:a16="http://schemas.microsoft.com/office/drawing/2014/main" id="{80DA8013-7DEF-AC41-E39B-91F57B9734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04475" y="553243"/>
            <a:ext cx="949325" cy="949325"/>
          </a:xfrm>
          <a:prstGeom prst="rect">
            <a:avLst/>
          </a:prstGeom>
        </p:spPr>
      </p:pic>
    </p:spTree>
    <p:extLst>
      <p:ext uri="{BB962C8B-B14F-4D97-AF65-F5344CB8AC3E}">
        <p14:creationId xmlns:p14="http://schemas.microsoft.com/office/powerpoint/2010/main" val="321197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8F6B9-E781-9021-90AA-123AF0261E7B}"/>
              </a:ext>
            </a:extLst>
          </p:cNvPr>
          <p:cNvSpPr>
            <a:spLocks noGrp="1"/>
          </p:cNvSpPr>
          <p:nvPr>
            <p:ph type="title"/>
          </p:nvPr>
        </p:nvSpPr>
        <p:spPr>
          <a:xfrm>
            <a:off x="841248" y="334644"/>
            <a:ext cx="10509504" cy="1076914"/>
          </a:xfrm>
        </p:spPr>
        <p:txBody>
          <a:bodyPr anchor="ctr">
            <a:normAutofit/>
          </a:bodyPr>
          <a:lstStyle/>
          <a:p>
            <a:r>
              <a:rPr lang="en-AU" sz="4000" dirty="0">
                <a:latin typeface="Inter" panose="020B0604020202020204" charset="0"/>
                <a:ea typeface="Inter" panose="020B0604020202020204" charset="0"/>
              </a:rPr>
              <a:t>Comparing messaging services</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B3E0544B-7202-9191-D09A-11DD5892D5EA}"/>
              </a:ext>
            </a:extLst>
          </p:cNvPr>
          <p:cNvGraphicFramePr>
            <a:graphicFrameLocks noGrp="1"/>
          </p:cNvGraphicFramePr>
          <p:nvPr>
            <p:ph idx="1"/>
            <p:extLst>
              <p:ext uri="{D42A27DB-BD31-4B8C-83A1-F6EECF244321}">
                <p14:modId xmlns:p14="http://schemas.microsoft.com/office/powerpoint/2010/main" val="3710299970"/>
              </p:ext>
            </p:extLst>
          </p:nvPr>
        </p:nvGraphicFramePr>
        <p:xfrm>
          <a:off x="1226395" y="1737360"/>
          <a:ext cx="9730068" cy="4535425"/>
        </p:xfrm>
        <a:graphic>
          <a:graphicData uri="http://schemas.openxmlformats.org/drawingml/2006/table">
            <a:tbl>
              <a:tblPr firstRow="1" bandRow="1">
                <a:tableStyleId>{D7AC3CCA-C797-4891-BE02-D94E43425B78}</a:tableStyleId>
              </a:tblPr>
              <a:tblGrid>
                <a:gridCol w="2282362">
                  <a:extLst>
                    <a:ext uri="{9D8B030D-6E8A-4147-A177-3AD203B41FA5}">
                      <a16:colId xmlns:a16="http://schemas.microsoft.com/office/drawing/2014/main" val="2208028005"/>
                    </a:ext>
                  </a:extLst>
                </a:gridCol>
                <a:gridCol w="2311660">
                  <a:extLst>
                    <a:ext uri="{9D8B030D-6E8A-4147-A177-3AD203B41FA5}">
                      <a16:colId xmlns:a16="http://schemas.microsoft.com/office/drawing/2014/main" val="1251573385"/>
                    </a:ext>
                  </a:extLst>
                </a:gridCol>
                <a:gridCol w="2384907">
                  <a:extLst>
                    <a:ext uri="{9D8B030D-6E8A-4147-A177-3AD203B41FA5}">
                      <a16:colId xmlns:a16="http://schemas.microsoft.com/office/drawing/2014/main" val="3790097889"/>
                    </a:ext>
                  </a:extLst>
                </a:gridCol>
                <a:gridCol w="2751139">
                  <a:extLst>
                    <a:ext uri="{9D8B030D-6E8A-4147-A177-3AD203B41FA5}">
                      <a16:colId xmlns:a16="http://schemas.microsoft.com/office/drawing/2014/main" val="857686519"/>
                    </a:ext>
                  </a:extLst>
                </a:gridCol>
              </a:tblGrid>
              <a:tr h="464090">
                <a:tc>
                  <a:txBody>
                    <a:bodyPr/>
                    <a:lstStyle/>
                    <a:p>
                      <a:r>
                        <a:rPr lang="en-AU" sz="2100" b="1">
                          <a:latin typeface="Inter" panose="020B0604020202020204" charset="0"/>
                          <a:ea typeface="Inter" panose="020B0604020202020204" charset="0"/>
                        </a:rPr>
                        <a:t>Service</a:t>
                      </a:r>
                    </a:p>
                  </a:txBody>
                  <a:tcPr marL="105475" marR="105475" marT="52737" marB="52737"/>
                </a:tc>
                <a:tc>
                  <a:txBody>
                    <a:bodyPr/>
                    <a:lstStyle/>
                    <a:p>
                      <a:r>
                        <a:rPr lang="en-AU" sz="2100">
                          <a:latin typeface="Inter" panose="020B0604020202020204" charset="0"/>
                          <a:ea typeface="Inter" panose="020B0604020202020204" charset="0"/>
                        </a:rPr>
                        <a:t>Purpose</a:t>
                      </a:r>
                    </a:p>
                  </a:txBody>
                  <a:tcPr marL="105475" marR="105475" marT="52737" marB="52737"/>
                </a:tc>
                <a:tc>
                  <a:txBody>
                    <a:bodyPr/>
                    <a:lstStyle/>
                    <a:p>
                      <a:r>
                        <a:rPr lang="en-AU" sz="2100">
                          <a:latin typeface="Inter" panose="020B0604020202020204" charset="0"/>
                          <a:ea typeface="Inter" panose="020B0604020202020204" charset="0"/>
                        </a:rPr>
                        <a:t>Type</a:t>
                      </a:r>
                    </a:p>
                  </a:txBody>
                  <a:tcPr marL="105475" marR="105475" marT="52737" marB="52737"/>
                </a:tc>
                <a:tc>
                  <a:txBody>
                    <a:bodyPr/>
                    <a:lstStyle/>
                    <a:p>
                      <a:r>
                        <a:rPr lang="en-AU" sz="2100">
                          <a:latin typeface="Inter" panose="020B0604020202020204" charset="0"/>
                          <a:ea typeface="Inter" panose="020B0604020202020204" charset="0"/>
                        </a:rPr>
                        <a:t>When to use</a:t>
                      </a:r>
                    </a:p>
                  </a:txBody>
                  <a:tcPr marL="105475" marR="105475" marT="52737" marB="52737"/>
                </a:tc>
                <a:extLst>
                  <a:ext uri="{0D108BD9-81ED-4DB2-BD59-A6C34878D82A}">
                    <a16:rowId xmlns:a16="http://schemas.microsoft.com/office/drawing/2014/main" val="1755108987"/>
                  </a:ext>
                </a:extLst>
              </a:tr>
              <a:tr h="780515">
                <a:tc>
                  <a:txBody>
                    <a:bodyPr/>
                    <a:lstStyle/>
                    <a:p>
                      <a:r>
                        <a:rPr lang="en-AU" sz="2100" dirty="0">
                          <a:latin typeface="Inter" panose="020B0604020202020204" charset="0"/>
                          <a:ea typeface="Inter" panose="020B0604020202020204" charset="0"/>
                        </a:rPr>
                        <a:t>Event Grid</a:t>
                      </a:r>
                    </a:p>
                  </a:txBody>
                  <a:tcPr marL="105475" marR="105475" marT="52737" marB="52737"/>
                </a:tc>
                <a:tc>
                  <a:txBody>
                    <a:bodyPr/>
                    <a:lstStyle/>
                    <a:p>
                      <a:r>
                        <a:rPr lang="en-AU" sz="2100">
                          <a:latin typeface="Inter" panose="020B0604020202020204" charset="0"/>
                          <a:ea typeface="Inter" panose="020B0604020202020204" charset="0"/>
                        </a:rPr>
                        <a:t>Reactive Programming</a:t>
                      </a:r>
                    </a:p>
                  </a:txBody>
                  <a:tcPr marL="105475" marR="105475" marT="52737" marB="52737"/>
                </a:tc>
                <a:tc>
                  <a:txBody>
                    <a:bodyPr/>
                    <a:lstStyle/>
                    <a:p>
                      <a:r>
                        <a:rPr lang="en-AU" sz="2100">
                          <a:latin typeface="Inter" panose="020B0604020202020204" charset="0"/>
                          <a:ea typeface="Inter" panose="020B0604020202020204" charset="0"/>
                        </a:rPr>
                        <a:t>Event distribution (discrete)</a:t>
                      </a:r>
                    </a:p>
                  </a:txBody>
                  <a:tcPr marL="105475" marR="105475" marT="52737" marB="52737"/>
                </a:tc>
                <a:tc>
                  <a:txBody>
                    <a:bodyPr/>
                    <a:lstStyle/>
                    <a:p>
                      <a:r>
                        <a:rPr lang="en-AU" sz="2100">
                          <a:latin typeface="Inter" panose="020B0604020202020204" charset="0"/>
                          <a:ea typeface="Inter" panose="020B0604020202020204" charset="0"/>
                        </a:rPr>
                        <a:t>React to status changes</a:t>
                      </a:r>
                    </a:p>
                  </a:txBody>
                  <a:tcPr marL="105475" marR="105475" marT="52737" marB="52737"/>
                </a:tc>
                <a:extLst>
                  <a:ext uri="{0D108BD9-81ED-4DB2-BD59-A6C34878D82A}">
                    <a16:rowId xmlns:a16="http://schemas.microsoft.com/office/drawing/2014/main" val="985467320"/>
                  </a:ext>
                </a:extLst>
              </a:tr>
              <a:tr h="1096940">
                <a:tc>
                  <a:txBody>
                    <a:bodyPr/>
                    <a:lstStyle/>
                    <a:p>
                      <a:r>
                        <a:rPr lang="en-AU" sz="2100">
                          <a:latin typeface="Inter" panose="020B0604020202020204" charset="0"/>
                          <a:ea typeface="Inter" panose="020B0604020202020204" charset="0"/>
                        </a:rPr>
                        <a:t>Event Hubs</a:t>
                      </a:r>
                    </a:p>
                  </a:txBody>
                  <a:tcPr marL="105475" marR="105475" marT="52737" marB="52737"/>
                </a:tc>
                <a:tc>
                  <a:txBody>
                    <a:bodyPr/>
                    <a:lstStyle/>
                    <a:p>
                      <a:r>
                        <a:rPr lang="en-AU" sz="2100">
                          <a:latin typeface="Inter" panose="020B0604020202020204" charset="0"/>
                          <a:ea typeface="Inter" panose="020B0604020202020204" charset="0"/>
                        </a:rPr>
                        <a:t>Big data pipeline</a:t>
                      </a:r>
                    </a:p>
                  </a:txBody>
                  <a:tcPr marL="105475" marR="105475" marT="52737" marB="52737"/>
                </a:tc>
                <a:tc>
                  <a:txBody>
                    <a:bodyPr/>
                    <a:lstStyle/>
                    <a:p>
                      <a:r>
                        <a:rPr lang="en-AU" sz="2100">
                          <a:latin typeface="Inter" panose="020B0604020202020204" charset="0"/>
                          <a:ea typeface="Inter" panose="020B0604020202020204" charset="0"/>
                        </a:rPr>
                        <a:t>Event streaming (series)</a:t>
                      </a:r>
                    </a:p>
                  </a:txBody>
                  <a:tcPr marL="105475" marR="105475" marT="52737" marB="52737"/>
                </a:tc>
                <a:tc>
                  <a:txBody>
                    <a:bodyPr/>
                    <a:lstStyle/>
                    <a:p>
                      <a:r>
                        <a:rPr lang="en-AU" sz="2100">
                          <a:latin typeface="Inter" panose="020B0604020202020204" charset="0"/>
                          <a:ea typeface="Inter" panose="020B0604020202020204" charset="0"/>
                        </a:rPr>
                        <a:t>Telemetry and distributed data streaming</a:t>
                      </a:r>
                    </a:p>
                  </a:txBody>
                  <a:tcPr marL="105475" marR="105475" marT="52737" marB="52737"/>
                </a:tc>
                <a:extLst>
                  <a:ext uri="{0D108BD9-81ED-4DB2-BD59-A6C34878D82A}">
                    <a16:rowId xmlns:a16="http://schemas.microsoft.com/office/drawing/2014/main" val="2594476050"/>
                  </a:ext>
                </a:extLst>
              </a:tr>
              <a:tr h="1096940">
                <a:tc>
                  <a:txBody>
                    <a:bodyPr/>
                    <a:lstStyle/>
                    <a:p>
                      <a:r>
                        <a:rPr lang="en-AU" sz="2100">
                          <a:latin typeface="Inter" panose="020B0604020202020204" charset="0"/>
                          <a:ea typeface="Inter" panose="020B0604020202020204" charset="0"/>
                        </a:rPr>
                        <a:t>Service Bus</a:t>
                      </a:r>
                    </a:p>
                  </a:txBody>
                  <a:tcPr marL="105475" marR="105475" marT="52737" marB="52737"/>
                </a:tc>
                <a:tc>
                  <a:txBody>
                    <a:bodyPr/>
                    <a:lstStyle/>
                    <a:p>
                      <a:r>
                        <a:rPr lang="en-AU" sz="2100">
                          <a:latin typeface="Inter" panose="020B0604020202020204" charset="0"/>
                          <a:ea typeface="Inter" panose="020B0604020202020204" charset="0"/>
                        </a:rPr>
                        <a:t>High-value enterprise messaging</a:t>
                      </a:r>
                    </a:p>
                  </a:txBody>
                  <a:tcPr marL="105475" marR="105475" marT="52737" marB="52737"/>
                </a:tc>
                <a:tc>
                  <a:txBody>
                    <a:bodyPr/>
                    <a:lstStyle/>
                    <a:p>
                      <a:r>
                        <a:rPr lang="en-AU" sz="2100">
                          <a:latin typeface="Inter" panose="020B0604020202020204" charset="0"/>
                          <a:ea typeface="Inter" panose="020B0604020202020204" charset="0"/>
                        </a:rPr>
                        <a:t>Message</a:t>
                      </a:r>
                    </a:p>
                  </a:txBody>
                  <a:tcPr marL="105475" marR="105475" marT="52737" marB="52737"/>
                </a:tc>
                <a:tc>
                  <a:txBody>
                    <a:bodyPr/>
                    <a:lstStyle/>
                    <a:p>
                      <a:r>
                        <a:rPr lang="en-AU" sz="2100">
                          <a:latin typeface="Inter" panose="020B0604020202020204" charset="0"/>
                          <a:ea typeface="Inter" panose="020B0604020202020204" charset="0"/>
                        </a:rPr>
                        <a:t>Order processing and financial transactions</a:t>
                      </a:r>
                    </a:p>
                  </a:txBody>
                  <a:tcPr marL="105475" marR="105475" marT="52737" marB="52737"/>
                </a:tc>
                <a:extLst>
                  <a:ext uri="{0D108BD9-81ED-4DB2-BD59-A6C34878D82A}">
                    <a16:rowId xmlns:a16="http://schemas.microsoft.com/office/drawing/2014/main" val="3722825510"/>
                  </a:ext>
                </a:extLst>
              </a:tr>
              <a:tr h="1096940">
                <a:tc>
                  <a:txBody>
                    <a:bodyPr/>
                    <a:lstStyle/>
                    <a:p>
                      <a:r>
                        <a:rPr lang="en-AU" sz="2100">
                          <a:latin typeface="Inter" panose="020B0604020202020204" charset="0"/>
                          <a:ea typeface="Inter" panose="020B0604020202020204" charset="0"/>
                        </a:rPr>
                        <a:t>Storage Queues</a:t>
                      </a:r>
                    </a:p>
                  </a:txBody>
                  <a:tcPr marL="105475" marR="105475" marT="52737" marB="52737"/>
                </a:tc>
                <a:tc>
                  <a:txBody>
                    <a:bodyPr/>
                    <a:lstStyle/>
                    <a:p>
                      <a:r>
                        <a:rPr lang="en-AU" sz="2100">
                          <a:latin typeface="Inter" panose="020B0604020202020204" charset="0"/>
                          <a:ea typeface="Inter" panose="020B0604020202020204" charset="0"/>
                        </a:rPr>
                        <a:t>Storing large numbers of messages</a:t>
                      </a:r>
                    </a:p>
                  </a:txBody>
                  <a:tcPr marL="105475" marR="105475" marT="52737" marB="52737"/>
                </a:tc>
                <a:tc>
                  <a:txBody>
                    <a:bodyPr/>
                    <a:lstStyle/>
                    <a:p>
                      <a:r>
                        <a:rPr lang="en-AU" sz="2100">
                          <a:latin typeface="Inter" panose="020B0604020202020204" charset="0"/>
                          <a:ea typeface="Inter" panose="020B0604020202020204" charset="0"/>
                        </a:rPr>
                        <a:t>Message</a:t>
                      </a:r>
                    </a:p>
                  </a:txBody>
                  <a:tcPr marL="105475" marR="105475" marT="52737" marB="52737"/>
                </a:tc>
                <a:tc>
                  <a:txBody>
                    <a:bodyPr/>
                    <a:lstStyle/>
                    <a:p>
                      <a:r>
                        <a:rPr lang="en-AU" sz="2100" dirty="0">
                          <a:latin typeface="Inter" panose="020B0604020202020204" charset="0"/>
                          <a:ea typeface="Inter" panose="020B0604020202020204" charset="0"/>
                        </a:rPr>
                        <a:t>Tracking process for processing a message.</a:t>
                      </a:r>
                    </a:p>
                  </a:txBody>
                  <a:tcPr marL="105475" marR="105475" marT="52737" marB="52737"/>
                </a:tc>
                <a:extLst>
                  <a:ext uri="{0D108BD9-81ED-4DB2-BD59-A6C34878D82A}">
                    <a16:rowId xmlns:a16="http://schemas.microsoft.com/office/drawing/2014/main" val="2482106525"/>
                  </a:ext>
                </a:extLst>
              </a:tr>
            </a:tbl>
          </a:graphicData>
        </a:graphic>
      </p:graphicFrame>
    </p:spTree>
    <p:extLst>
      <p:ext uri="{BB962C8B-B14F-4D97-AF65-F5344CB8AC3E}">
        <p14:creationId xmlns:p14="http://schemas.microsoft.com/office/powerpoint/2010/main" val="24556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ntel Group (2023) – Presentation Base Template">
  <a:themeElements>
    <a:clrScheme name="Simple Light">
      <a:dk1>
        <a:srgbClr val="050505"/>
      </a:dk1>
      <a:lt1>
        <a:srgbClr val="FFFFFF"/>
      </a:lt1>
      <a:dk2>
        <a:srgbClr val="515A5D"/>
      </a:dk2>
      <a:lt2>
        <a:srgbClr val="DBDBDB"/>
      </a:lt2>
      <a:accent1>
        <a:srgbClr val="1E5E82"/>
      </a:accent1>
      <a:accent2>
        <a:srgbClr val="D86E89"/>
      </a:accent2>
      <a:accent3>
        <a:srgbClr val="81CCEA"/>
      </a:accent3>
      <a:accent4>
        <a:srgbClr val="FCF8F2"/>
      </a:accent4>
      <a:accent5>
        <a:srgbClr val="FFFFFF"/>
      </a:accent5>
      <a:accent6>
        <a:srgbClr val="FFFFFF"/>
      </a:accent6>
      <a:hlink>
        <a:srgbClr val="D86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6975</TotalTime>
  <Words>6849</Words>
  <Application>Microsoft Office PowerPoint</Application>
  <PresentationFormat>Widescreen</PresentationFormat>
  <Paragraphs>578</Paragraphs>
  <Slides>51</Slides>
  <Notes>50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51</vt:i4>
      </vt:variant>
    </vt:vector>
  </HeadingPairs>
  <TitlesOfParts>
    <vt:vector size="65" baseType="lpstr">
      <vt:lpstr>Archivo</vt:lpstr>
      <vt:lpstr>Archivo Medium</vt:lpstr>
      <vt:lpstr>Archivo SemiBold</vt:lpstr>
      <vt:lpstr>Arial</vt:lpstr>
      <vt:lpstr>Calibri</vt:lpstr>
      <vt:lpstr>Calibri Light</vt:lpstr>
      <vt:lpstr>Inter</vt:lpstr>
      <vt:lpstr>Inter ExtraBold</vt:lpstr>
      <vt:lpstr>Inter Medium</vt:lpstr>
      <vt:lpstr>Inter SemiBold</vt:lpstr>
      <vt:lpstr>Titillium Web</vt:lpstr>
      <vt:lpstr>Wingdings</vt:lpstr>
      <vt:lpstr>Office Theme</vt:lpstr>
      <vt:lpstr>Mantel Group (2023) – Presentation Base Template</vt:lpstr>
      <vt:lpstr>Implementing scalable messaging patterns in Azure </vt:lpstr>
      <vt:lpstr>whoami</vt:lpstr>
      <vt:lpstr>Agenda</vt:lpstr>
      <vt:lpstr>Events vs Messages</vt:lpstr>
      <vt:lpstr>Azure Event Grid </vt:lpstr>
      <vt:lpstr>Azure Event Hubs</vt:lpstr>
      <vt:lpstr>Azure Service Bus</vt:lpstr>
      <vt:lpstr>Azure Storage Queues</vt:lpstr>
      <vt:lpstr>Comparing messaging services</vt:lpstr>
      <vt:lpstr>Questions to ask</vt:lpstr>
      <vt:lpstr>Using different services together.</vt:lpstr>
      <vt:lpstr>Problem 1: Who’s interested in this message?</vt:lpstr>
      <vt:lpstr>Good old Pub/Sub</vt:lpstr>
      <vt:lpstr>PowerPoint Presentation</vt:lpstr>
      <vt:lpstr>Benefits and issues</vt:lpstr>
      <vt:lpstr>Problem 2: Do we need a response?</vt:lpstr>
      <vt:lpstr>Async Request Reply</vt:lpstr>
      <vt:lpstr>PowerPoint Presentation</vt:lpstr>
      <vt:lpstr>Things to consider</vt:lpstr>
      <vt:lpstr>Problem 3: Dealing with large messages</vt:lpstr>
      <vt:lpstr>Messaging limits in Azure</vt:lpstr>
      <vt:lpstr>Claim Check Pattern</vt:lpstr>
      <vt:lpstr>Things to think about</vt:lpstr>
      <vt:lpstr>Problem 4: Prioritizing background processes</vt:lpstr>
      <vt:lpstr>Priority Queue </vt:lpstr>
      <vt:lpstr>Implementing this in Azure</vt:lpstr>
      <vt:lpstr>PowerPoint Presentation</vt:lpstr>
      <vt:lpstr>PowerPoint Presentation</vt:lpstr>
      <vt:lpstr>What does priority mean in your architecture?</vt:lpstr>
      <vt:lpstr>Problem 5: Handling large number of requests</vt:lpstr>
      <vt:lpstr>Competing Consumers</vt:lpstr>
      <vt:lpstr>What benefits does this pattern provide?</vt:lpstr>
      <vt:lpstr>Things to keep in mind</vt:lpstr>
      <vt:lpstr>Queue-Based Load Leveling</vt:lpstr>
      <vt:lpstr>PowerPoint Presentation</vt:lpstr>
      <vt:lpstr>Things to keep in mind</vt:lpstr>
      <vt:lpstr>Problem 6: Do messages need to be processed in a sequence?</vt:lpstr>
      <vt:lpstr>Sequential Convoy</vt:lpstr>
      <vt:lpstr>PowerPoint Presentation</vt:lpstr>
      <vt:lpstr>PowerPoint Presentation</vt:lpstr>
      <vt:lpstr>Things to think about</vt:lpstr>
      <vt:lpstr>Problem 7: Handling distributed transactions</vt:lpstr>
      <vt:lpstr>Saga Pattern</vt:lpstr>
      <vt:lpstr>Saga Transactions</vt:lpstr>
      <vt:lpstr>Approach 1: Orchestration</vt:lpstr>
      <vt:lpstr>Benefits and drawbacks</vt:lpstr>
      <vt:lpstr>Approach 2: Choreography</vt:lpstr>
      <vt:lpstr>Benefits and drawbacks</vt:lpstr>
      <vt:lpstr>Things to consider</vt:lpstr>
      <vt:lpstr>Takeaways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scalable messaging patterns in Azure </dc:title>
  <dc:creator>Will Velida</dc:creator>
  <cp:lastModifiedBy>Will Velida</cp:lastModifiedBy>
  <cp:revision>62</cp:revision>
  <dcterms:created xsi:type="dcterms:W3CDTF">2024-02-01T04:18:38Z</dcterms:created>
  <dcterms:modified xsi:type="dcterms:W3CDTF">2024-02-14T01:37:51Z</dcterms:modified>
</cp:coreProperties>
</file>