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2" r:id="rId8"/>
    <p:sldId id="266" r:id="rId9"/>
    <p:sldId id="267" r:id="rId10"/>
    <p:sldId id="268" r:id="rId11"/>
    <p:sldId id="261" r:id="rId12"/>
    <p:sldId id="260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E86AA95B-591A-49DE-B60E-2CEAB2DA068F}">
          <p14:sldIdLst>
            <p14:sldId id="256"/>
            <p14:sldId id="257"/>
            <p14:sldId id="258"/>
          </p14:sldIdLst>
        </p14:section>
        <p14:section name="Native AOT" id="{31F51142-40B7-4CEE-962D-6F37FAD3A7A2}">
          <p14:sldIdLst>
            <p14:sldId id="263"/>
            <p14:sldId id="264"/>
            <p14:sldId id="265"/>
          </p14:sldIdLst>
        </p14:section>
        <p14:section name="Resiliency" id="{AC5EC272-2D1B-468A-A6E1-5B9681C049E7}">
          <p14:sldIdLst>
            <p14:sldId id="262"/>
            <p14:sldId id="266"/>
            <p14:sldId id="267"/>
            <p14:sldId id="268"/>
          </p14:sldIdLst>
        </p14:section>
        <p14:section name="Open Telemetry" id="{48B0B115-B9DF-4647-AD04-F084920AEB36}">
          <p14:sldIdLst>
            <p14:sldId id="261"/>
          </p14:sldIdLst>
        </p14:section>
        <p14:section name=".NET Aspire" id="{1E2FD5A5-DEB1-4AAC-9598-5DFD0590E05E}">
          <p14:sldIdLst>
            <p14:sldId id="260"/>
          </p14:sldIdLst>
        </p14:section>
        <p14:section name="Ending" id="{DD80E051-ECF8-4931-A1E5-CAE701DD3FA6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81477" autoAdjust="0"/>
  </p:normalViewPr>
  <p:slideViewPr>
    <p:cSldViewPr snapToGrid="0">
      <p:cViewPr varScale="1">
        <p:scale>
          <a:sx n="80" d="100"/>
          <a:sy n="80" d="100"/>
        </p:scale>
        <p:origin x="57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21774-8DCC-9433-EDB5-E4F8E46DE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D3D70-6813-107E-7A8C-FEE475118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F8165-D7EB-82CF-80AA-435D6210A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7C2-D68D-4B0B-863C-653D31E8C3AB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79D08-BE4B-4FCE-F109-6F9E854E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CD7E4-D69C-3A85-524F-BC28A6C4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FB48-4DC3-464D-A8CF-5FDD4000B3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7148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294F-D11F-A4E8-88F5-2A9EC20F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1C41A8-2C72-3DC5-7A54-0C36C6837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E7A38-D5AE-8566-8815-00AC6E9D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7C2-D68D-4B0B-863C-653D31E8C3AB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FD25A-721F-C9B1-18C2-BD234ABA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05731-E834-3D6F-FC16-D811BC75A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FB48-4DC3-464D-A8CF-5FDD4000B3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666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77F6E1-F7DD-61DF-2FE4-A4F62CA71D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39FB1-004C-9AF9-AA51-06B83131F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91C12-9C0F-1342-82A2-3327183E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7C2-D68D-4B0B-863C-653D31E8C3AB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2C1A4-9BA8-F27D-FB35-3D3CFB92E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DBFC2-78EB-FA27-D383-115CF850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FB48-4DC3-464D-A8CF-5FDD4000B3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667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DD9E-D6B7-4E80-64D6-25B882C8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E006A-E2CE-D93B-7638-491E2BF17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ED2DA-F458-4FCD-CA99-9CFC7025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7C2-D68D-4B0B-863C-653D31E8C3AB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397A6-F9BC-AE25-7830-4FAD1812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3FC29-AA34-8556-435C-841D831A2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FB48-4DC3-464D-A8CF-5FDD4000B3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3681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8CF1A-FBFB-7A9F-5199-C670FDE5E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808D6-9F92-85DC-522B-5B9E1E093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FB960-87DC-0663-6343-F9F3B7EE8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7C2-D68D-4B0B-863C-653D31E8C3AB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2E7F3-863C-64DC-F69B-DCB5DDCE0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4C034-1BF3-EF0C-F926-6F4F0C24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FB48-4DC3-464D-A8CF-5FDD4000B3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63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3A44-1A7D-4B38-9648-965D52204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50AF8-19CA-5310-AF03-8777007C8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5C5C8-E57E-146B-561D-2C59ACC39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3439E-7BBA-DFFD-3C79-240B57E62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7C2-D68D-4B0B-863C-653D31E8C3AB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BCA26-7677-D18D-7886-766D77FC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36438-6B60-AB8A-536F-6CEC05FA3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FB48-4DC3-464D-A8CF-5FDD4000B3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6961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5A5B9-530F-117B-1DF9-51CA3D2BD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E83FF-52C5-FCE7-6B29-1A02071C2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2B3F3-C474-2937-1C0A-DAE5349ED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59142-4D9B-EF69-FDE8-FC82E9F1D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3F34D2-4F11-3E7D-D043-30242886B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FFCA41-F5DE-32C1-300E-8E0F04C80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7C2-D68D-4B0B-863C-653D31E8C3AB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978BA-6D9D-3085-5183-91675403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7B3054-EA4C-845A-5B0F-2C7E830D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FB48-4DC3-464D-A8CF-5FDD4000B3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05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CEDC4-DF3B-40C4-9883-2D02E4614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F6B0CA-104F-869F-EAEF-33BB2889A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7C2-D68D-4B0B-863C-653D31E8C3AB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907414-195F-9664-B534-A7B68B985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DF2FC-6E82-2872-9460-2D7583E8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FB48-4DC3-464D-A8CF-5FDD4000B3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278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8A9F56-6CF9-CA58-E549-4D2142662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7C2-D68D-4B0B-863C-653D31E8C3AB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EF5F3D-A0B7-BBB8-33CA-55DE4E38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AA43C-9A8B-747A-CC20-E36994582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FB48-4DC3-464D-A8CF-5FDD4000B3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945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0B88E-085F-0230-412E-22B44C6F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BD383-BA7A-EA7C-4504-16CA8FEAC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EDC64-4119-0655-C707-8CBF4FADD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61B8E-750A-9210-D3A1-AA5C05115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7C2-D68D-4B0B-863C-653D31E8C3AB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8FA0D-BADC-BF60-22DF-0D46F675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BE509B-EAFC-B16A-4097-13DC6D8CB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FB48-4DC3-464D-A8CF-5FDD4000B3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288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5ACF1-E06B-EFDF-9AF3-FA24BEC2A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EBE0A-B9BD-32DF-1F4A-A96CA4576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91513-E3C6-EAA7-97BB-40A53C2F2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FB98D-9B97-E914-0202-C1CD7FD33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407C2-D68D-4B0B-863C-653D31E8C3AB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8C1D7-EB71-D1B1-CE45-49B1E56B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308AD-A4F8-0641-AB81-593A1EB3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0FB48-4DC3-464D-A8CF-5FDD4000B3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633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110F37-7FA7-6143-2FF6-860BD59B5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8EA50-D1C9-62C5-65A2-F0BD4715C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5DA4D-631B-4AB4-8E90-3654EB25F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407C2-D68D-4B0B-863C-653D31E8C3AB}" type="datetimeFigureOut">
              <a:rPr lang="en-AU" smtClean="0"/>
              <a:t>4/12/2023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99543-D235-890A-2332-CB5B6BB1E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C0345-2DC7-7B6A-7B2F-CC0316670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0FB48-4DC3-464D-A8CF-5FDD4000B3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738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uget.org/packages/Microsoft.Extensions.Http.Resilience" TargetMode="External"/><Relationship Id="rId2" Type="http://schemas.openxmlformats.org/officeDocument/2006/relationships/hyperlink" Target="https://www.nuget.org/packages/Microsoft.Extensions.Resilienc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uget.org/packages/Microsoft.Extensions.Http.Polly" TargetMode="External"/><Relationship Id="rId4" Type="http://schemas.openxmlformats.org/officeDocument/2006/relationships/hyperlink" Target="https://learn.microsoft.com/en-us/dotnet/api/system.net.http.httpcli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5C076-9BEE-90BE-5D3B-DB5F2E0343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What’s new for Cloud Native developers in .NET 8?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CA6B7-BD15-B23D-EA19-D74FBA156F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Will Velida</a:t>
            </a:r>
          </a:p>
          <a:p>
            <a:r>
              <a:rPr lang="en-GB" dirty="0"/>
              <a:t>Lead Software Engineer @ Mantel Group</a:t>
            </a:r>
          </a:p>
          <a:p>
            <a:r>
              <a:rPr lang="en-GB" dirty="0"/>
              <a:t>@willvelida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32365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35F26-3E9D-AA43-3FCA-D6D73F302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Built on Polly - .NET resilience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66E45-362E-2584-0DD0-76B5F5305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Handles Transient failures</a:t>
            </a:r>
          </a:p>
          <a:p>
            <a:r>
              <a:rPr lang="en-AU" dirty="0"/>
              <a:t>Protects system resources</a:t>
            </a:r>
          </a:p>
          <a:p>
            <a:r>
              <a:rPr lang="en-AU" dirty="0"/>
              <a:t>Policies that you can implement include:</a:t>
            </a:r>
          </a:p>
          <a:p>
            <a:pPr lvl="1"/>
            <a:r>
              <a:rPr lang="en-AU" dirty="0"/>
              <a:t>Retry – Try again if something fails.</a:t>
            </a:r>
          </a:p>
          <a:p>
            <a:pPr lvl="1"/>
            <a:r>
              <a:rPr lang="en-AU" dirty="0"/>
              <a:t>Circuit breaker – Stop trying if something is broken or busy.</a:t>
            </a:r>
          </a:p>
          <a:p>
            <a:pPr lvl="1"/>
            <a:r>
              <a:rPr lang="en-AU" dirty="0"/>
              <a:t>Timeout – Give up if something takes too long.</a:t>
            </a:r>
          </a:p>
          <a:p>
            <a:pPr lvl="1"/>
            <a:r>
              <a:rPr lang="en-AU" dirty="0"/>
              <a:t>Fallback – Do something else if something fails.</a:t>
            </a:r>
          </a:p>
          <a:p>
            <a:pPr lvl="1"/>
            <a:r>
              <a:rPr lang="en-AU" dirty="0"/>
              <a:t>Rate limiting – Limit how many requests you make or accept.</a:t>
            </a:r>
          </a:p>
        </p:txBody>
      </p:sp>
    </p:spTree>
    <p:extLst>
      <p:ext uri="{BB962C8B-B14F-4D97-AF65-F5344CB8AC3E}">
        <p14:creationId xmlns:p14="http://schemas.microsoft.com/office/powerpoint/2010/main" val="1294719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AB46B6-6F9A-086E-4E9F-689A28982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 Telemetry Improvements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FE560-E3D2-C5D4-7E61-3C34AC9F81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3118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1C4710-A126-C372-A67C-F36740142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.NET Aspire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6B9012-16C5-B06C-BD2B-8E4EF0756F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6749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BE0EC1-0495-D530-865F-A2FDCD50E2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Thanks for listening!</a:t>
            </a:r>
            <a:endParaRPr lang="en-AU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8DE72F54-D803-AEE7-D706-6F1C1F30C0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/>
              <a:t>https://github.com/willvelida/talks/tree/main/whats-new-cloud-native-dev-dotnet8</a:t>
            </a:r>
          </a:p>
        </p:txBody>
      </p:sp>
    </p:spTree>
    <p:extLst>
      <p:ext uri="{BB962C8B-B14F-4D97-AF65-F5344CB8AC3E}">
        <p14:creationId xmlns:p14="http://schemas.microsoft.com/office/powerpoint/2010/main" val="2929817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BE4C-960D-E66A-D5D4-8E315A88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whoami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D3A3C-C0C3-C0B8-50E6-44C3A43B30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Lead Software Engineer at </a:t>
            </a:r>
            <a:r>
              <a:rPr lang="en-GB" dirty="0" err="1"/>
              <a:t>Azenix</a:t>
            </a:r>
            <a:r>
              <a:rPr lang="en-GB" dirty="0"/>
              <a:t> by Mantel Group.</a:t>
            </a:r>
          </a:p>
          <a:p>
            <a:r>
              <a:rPr lang="en-GB" dirty="0"/>
              <a:t>Former </a:t>
            </a:r>
            <a:r>
              <a:rPr lang="en-GB" dirty="0" err="1"/>
              <a:t>MSFTer</a:t>
            </a:r>
            <a:r>
              <a:rPr lang="en-GB" dirty="0"/>
              <a:t> and Microsoft MVP based in Auckland – Moved to Melbourne this year</a:t>
            </a:r>
          </a:p>
          <a:p>
            <a:r>
              <a:rPr lang="en-GB" dirty="0"/>
              <a:t>.NET and Azure developer with experience in banking, agriculture, and health industries.</a:t>
            </a:r>
          </a:p>
          <a:p>
            <a:r>
              <a:rPr lang="en-GB" dirty="0"/>
              <a:t>Former average rugby player.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002BF-B02A-43E0-07B2-5B40F246AE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167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5A9DF2-D48E-78E3-1E9C-89F18C730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80A86E-9196-51F1-C7FC-09B91CBC8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Native AOT</a:t>
            </a:r>
          </a:p>
          <a:p>
            <a:r>
              <a:rPr lang="en-GB" dirty="0"/>
              <a:t>Resiliency improvements</a:t>
            </a:r>
          </a:p>
          <a:p>
            <a:r>
              <a:rPr lang="en-GB" dirty="0"/>
              <a:t>Open Telemetry improvements</a:t>
            </a:r>
          </a:p>
          <a:p>
            <a:r>
              <a:rPr lang="en-GB" dirty="0"/>
              <a:t>.NET Aspire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8372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472B68-A178-1959-9FEC-7EBC6B57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Native AOT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8B857D-5DF8-6C29-3F88-631AB2CBF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734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472B68-A178-1959-9FEC-7EBC6B57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Native AOT?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8B857D-5DF8-6C29-3F88-631AB2CBF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Smaller apps</a:t>
            </a:r>
          </a:p>
          <a:p>
            <a:r>
              <a:rPr lang="en-GB" dirty="0"/>
              <a:t>Faster startup</a:t>
            </a:r>
          </a:p>
          <a:p>
            <a:r>
              <a:rPr lang="en-GB" dirty="0"/>
              <a:t>Less memory use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33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5F3F56-184D-C324-9FD0-9004A515C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How does native AOT work?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5781B7-8509-4495-41B9-1028316DE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C# is compiled to IL on build.</a:t>
            </a:r>
          </a:p>
          <a:p>
            <a:r>
              <a:rPr lang="en-AU" dirty="0"/>
              <a:t>IL is compiled to platform code on publish.</a:t>
            </a:r>
          </a:p>
          <a:p>
            <a:r>
              <a:rPr lang="en-AU" dirty="0"/>
              <a:t>Published app:</a:t>
            </a:r>
          </a:p>
          <a:p>
            <a:pPr lvl="1"/>
            <a:r>
              <a:rPr lang="en-AU" dirty="0"/>
              <a:t>Has no JIT (Just-in-time) complier</a:t>
            </a:r>
          </a:p>
          <a:p>
            <a:pPr lvl="1"/>
            <a:r>
              <a:rPr lang="en-AU" dirty="0"/>
              <a:t>Still contains a runtime &amp; GC (is still “managed”)</a:t>
            </a:r>
          </a:p>
          <a:p>
            <a:pPr lvl="1"/>
            <a:r>
              <a:rPr lang="en-AU" dirty="0"/>
              <a:t>Is single-file</a:t>
            </a:r>
          </a:p>
          <a:p>
            <a:pPr lvl="1"/>
            <a:r>
              <a:rPr lang="en-AU" dirty="0"/>
              <a:t>Is trimmed to reduce app size</a:t>
            </a:r>
          </a:p>
          <a:p>
            <a:pPr lvl="1"/>
            <a:r>
              <a:rPr lang="en-AU" dirty="0"/>
              <a:t>Is OS &amp; architecture specific, e.g. linux-x64</a:t>
            </a:r>
          </a:p>
        </p:txBody>
      </p:sp>
    </p:spTree>
    <p:extLst>
      <p:ext uri="{BB962C8B-B14F-4D97-AF65-F5344CB8AC3E}">
        <p14:creationId xmlns:p14="http://schemas.microsoft.com/office/powerpoint/2010/main" val="1954448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B4E8A6-A076-8CDA-14AB-73E908A9F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Resiliency Improvements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D88284-4DEE-229D-B193-C4CE028BCC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975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2BFB6FC-B2C6-6C1F-0597-E3CBFFD5A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Failures will happen!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9E5AA5D-AE2C-C89E-1E1D-E3546CBA3B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Network outages</a:t>
            </a:r>
          </a:p>
          <a:p>
            <a:r>
              <a:rPr lang="en-AU" dirty="0"/>
              <a:t>Transient service errors</a:t>
            </a:r>
          </a:p>
          <a:p>
            <a:r>
              <a:rPr lang="en-AU" dirty="0"/>
              <a:t>Remote service outage</a:t>
            </a:r>
          </a:p>
        </p:txBody>
      </p:sp>
    </p:spTree>
    <p:extLst>
      <p:ext uri="{BB962C8B-B14F-4D97-AF65-F5344CB8AC3E}">
        <p14:creationId xmlns:p14="http://schemas.microsoft.com/office/powerpoint/2010/main" val="2072064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A104-91C8-A314-5491-91F4CC125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Two new packages!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04D8CE-6676-4F40-DFD1-157D76ECF8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0830907"/>
              </p:ext>
            </p:extLst>
          </p:nvPr>
        </p:nvGraphicFramePr>
        <p:xfrm>
          <a:off x="838200" y="1825625"/>
          <a:ext cx="105156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98103793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842719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>
                          <a:effectLst/>
                        </a:rPr>
                        <a:t>NuGet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>
                          <a:effectLst/>
                        </a:rP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64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>
                          <a:effectLst/>
                          <a:hlinkClick r:id="rId2"/>
                        </a:rPr>
                        <a:t>📦 Microsoft.Extensions.Resilience</a:t>
                      </a:r>
                      <a:endParaRPr lang="en-A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>
                          <a:effectLst/>
                        </a:rPr>
                        <a:t>This NuGet package provides mechanisms to harden apps against transient failures.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126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AU" u="none" strike="noStrike">
                          <a:effectLst/>
                          <a:hlinkClick r:id="rId3"/>
                        </a:rPr>
                        <a:t>📦 Microsoft.Extensions.Http.Resilience</a:t>
                      </a:r>
                      <a:endParaRPr lang="en-AU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dirty="0">
                          <a:effectLst/>
                        </a:rPr>
                        <a:t>This NuGet package provides resilience mechanisms specifically for the </a:t>
                      </a:r>
                      <a:r>
                        <a:rPr lang="en-GB" u="none" strike="noStrike" dirty="0" err="1">
                          <a:effectLst/>
                          <a:hlinkClick r:id="rId4"/>
                        </a:rPr>
                        <a:t>HttpClient</a:t>
                      </a:r>
                      <a:r>
                        <a:rPr lang="en-GB" dirty="0">
                          <a:effectLst/>
                        </a:rPr>
                        <a:t> class.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01212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8B6D24FA-2543-D6BD-7BC8-C94C1B733874}"/>
              </a:ext>
            </a:extLst>
          </p:cNvPr>
          <p:cNvSpPr/>
          <p:nvPr/>
        </p:nvSpPr>
        <p:spPr>
          <a:xfrm>
            <a:off x="838200" y="5071730"/>
            <a:ext cx="10515600" cy="11270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The </a:t>
            </a:r>
            <a:r>
              <a:rPr lang="en-GB" b="1" i="0" u="none" strike="noStrike" dirty="0" err="1">
                <a:solidFill>
                  <a:schemeClr val="bg1"/>
                </a:solidFill>
                <a:effectLst/>
                <a:latin typeface="Segoe UI" panose="020B0502040204020203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Microsoft.Extensions.Http.Polly</a:t>
            </a:r>
            <a:r>
              <a:rPr lang="en-GB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 NuGet package is deprecated. Use either of the aforementioned packages instead.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692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332</Words>
  <Application>Microsoft Office PowerPoint</Application>
  <PresentationFormat>Widescreen</PresentationFormat>
  <Paragraphs>54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Office Theme</vt:lpstr>
      <vt:lpstr>What’s new for Cloud Native developers in .NET 8?</vt:lpstr>
      <vt:lpstr>whoami</vt:lpstr>
      <vt:lpstr>Agenda</vt:lpstr>
      <vt:lpstr>Native AOT</vt:lpstr>
      <vt:lpstr>Why Native AOT?</vt:lpstr>
      <vt:lpstr>How does native AOT work?</vt:lpstr>
      <vt:lpstr>Resiliency Improvements</vt:lpstr>
      <vt:lpstr>Failures will happen!</vt:lpstr>
      <vt:lpstr>Two new packages!</vt:lpstr>
      <vt:lpstr>Built on Polly - .NET resilience library</vt:lpstr>
      <vt:lpstr>Open Telemetry Improvements</vt:lpstr>
      <vt:lpstr>.NET Aspire</vt:lpstr>
      <vt:lpstr>Thanks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new for Cloud Native developers in .NET 8?</dc:title>
  <dc:creator>Will Velida</dc:creator>
  <cp:lastModifiedBy>P</cp:lastModifiedBy>
  <cp:revision>6</cp:revision>
  <dcterms:created xsi:type="dcterms:W3CDTF">2023-12-03T23:45:48Z</dcterms:created>
  <dcterms:modified xsi:type="dcterms:W3CDTF">2023-12-04T09:40:31Z</dcterms:modified>
</cp:coreProperties>
</file>