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AA95B-591A-49DE-B60E-2CEAB2DA068F}">
          <p14:sldIdLst>
            <p14:sldId id="256"/>
            <p14:sldId id="257"/>
            <p14:sldId id="258"/>
          </p14:sldIdLst>
        </p14:section>
        <p14:section name="Native AOT" id="{31F51142-40B7-4CEE-962D-6F37FAD3A7A2}">
          <p14:sldIdLst>
            <p14:sldId id="263"/>
          </p14:sldIdLst>
        </p14:section>
        <p14:section name="Resiliency" id="{AC5EC272-2D1B-468A-A6E1-5B9681C049E7}">
          <p14:sldIdLst>
            <p14:sldId id="262"/>
          </p14:sldIdLst>
        </p14:section>
        <p14:section name="Open Telemetry" id="{48B0B115-B9DF-4647-AD04-F084920AEB36}">
          <p14:sldIdLst>
            <p14:sldId id="261"/>
          </p14:sldIdLst>
        </p14:section>
        <p14:section name=".NET Aspire" id="{1E2FD5A5-DEB1-4AAC-9598-5DFD0590E05E}">
          <p14:sldIdLst>
            <p14:sldId id="260"/>
          </p14:sldIdLst>
        </p14:section>
        <p14:section name="Ending" id="{DD80E051-ECF8-4931-A1E5-CAE701DD3FA6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1774-8DCC-9433-EDB5-E4F8E46D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3D70-6813-107E-7A8C-FEE47511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8165-D7EB-82CF-80AA-435D621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9D08-BE4B-4FCE-F109-6F9E854E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D7E4-D69C-3A85-524F-BC28A6C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14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294F-D11F-A4E8-88F5-2A9EC20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C41A8-2C72-3DC5-7A54-0C36C6837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7A38-D5AE-8566-8815-00AC6E9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D25A-721F-C9B1-18C2-BD234AB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5731-E834-3D6F-FC16-D811BC7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7F6E1-F7DD-61DF-2FE4-A4F62CA7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9FB1-004C-9AF9-AA51-06B83131F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1C12-9C0F-1342-82A2-3327183E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C1A4-9BA8-F27D-FB35-3D3CFB9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BFC2-78EB-FA27-D383-115CF85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6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D9E-D6B7-4E80-64D6-25B882C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006A-E2CE-D93B-7638-491E2BF1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2DA-F458-4FCD-CA99-9CFC7025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97A6-F9BC-AE25-7830-4FAD1812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C29-AA34-8556-435C-841D831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6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CF1A-FBFB-7A9F-5199-C670FDE5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08D6-9F92-85DC-522B-5B9E1E09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B960-87DC-0663-6343-F9F3B7E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E7F3-863C-64DC-F69B-DCB5DDC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C034-1BF3-EF0C-F926-6F4F0C24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3A44-1A7D-4B38-9648-965D5220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0AF8-19CA-5310-AF03-8777007C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C5C8-E57E-146B-561D-2C59ACC3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439E-7BBA-DFFD-3C79-240B57E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CA26-7677-D18D-7886-766D77FC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6438-6B60-AB8A-536F-6CEC05FA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9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A5B9-530F-117B-1DF9-51CA3D2B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83FF-52C5-FCE7-6B29-1A02071C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B3F3-C474-2937-1C0A-DAE5349E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59142-4D9B-EF69-FDE8-FC82E9F1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F34D2-4F11-3E7D-D043-30242886B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FCA41-F5DE-32C1-300E-8E0F04C8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978BA-6D9D-3085-5183-91675403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B3054-EA4C-845A-5B0F-2C7E830D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EDC4-DF3B-40C4-9883-2D02E46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B0CA-104F-869F-EAEF-33BB2889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7414-195F-9664-B534-A7B68B98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DF2FC-6E82-2872-9460-2D7583E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7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A9F56-6CF9-CA58-E549-4D214266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F5F3D-A0B7-BBB8-33CA-55DE4E38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AA43C-9A8B-747A-CC20-E3699458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45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B88E-085F-0230-412E-22B44C6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D383-BA7A-EA7C-4504-16CA8FEA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EDC64-4119-0655-C707-8CBF4FAD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1B8E-750A-9210-D3A1-AA5C0511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FA0D-BADC-BF60-22DF-0D46F675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509B-EAFC-B16A-4097-13DC6D8C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8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ACF1-E06B-EFDF-9AF3-FA24BEC2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EBE0A-B9BD-32DF-1F4A-A96CA457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1513-E3C6-EAA7-97BB-40A53C2F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FB98D-9B97-E914-0202-C1CD7FD3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C1D7-EB71-D1B1-CE45-49B1E56B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08AD-A4F8-0641-AB81-593A1EB3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3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10F37-7FA7-6143-2FF6-860BD59B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EA50-D1C9-62C5-65A2-F0BD4715C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DA4D-631B-4AB4-8E90-3654EB25F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9543-D235-890A-2332-CB5B6BB1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0345-2DC7-7B6A-7B2F-CC0316670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3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C076-9BEE-90BE-5D3B-DB5F2E03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What’s new for Cloud Native developers in .NET 8?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A6B7-BD15-B23D-EA19-D74FBA156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 Velida</a:t>
            </a:r>
          </a:p>
          <a:p>
            <a:r>
              <a:rPr lang="en-GB" dirty="0"/>
              <a:t>Lead Software Engineer @ Mantel Group</a:t>
            </a:r>
          </a:p>
          <a:p>
            <a:r>
              <a:rPr lang="en-GB" dirty="0"/>
              <a:t>@willvelida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236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BE4C-960D-E66A-D5D4-8E315A88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whoami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3A3C-C0C3-C0B8-50E6-44C3A43B3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Lead Software Engineer at </a:t>
            </a:r>
            <a:r>
              <a:rPr lang="en-GB" dirty="0" err="1"/>
              <a:t>Azenix</a:t>
            </a:r>
            <a:r>
              <a:rPr lang="en-GB" dirty="0"/>
              <a:t> by Mantel Group.</a:t>
            </a:r>
          </a:p>
          <a:p>
            <a:r>
              <a:rPr lang="en-GB" dirty="0"/>
              <a:t>Former </a:t>
            </a:r>
            <a:r>
              <a:rPr lang="en-GB" dirty="0" err="1"/>
              <a:t>MSFTer</a:t>
            </a:r>
            <a:r>
              <a:rPr lang="en-GB" dirty="0"/>
              <a:t> and Microsoft MVP based in Auckland – Moved to Melbourne this year</a:t>
            </a:r>
          </a:p>
          <a:p>
            <a:r>
              <a:rPr lang="en-GB" dirty="0"/>
              <a:t>.NET and Azure developer with experience in banking, agriculture, and health industries.</a:t>
            </a:r>
          </a:p>
          <a:p>
            <a:r>
              <a:rPr lang="en-GB" dirty="0"/>
              <a:t>Former average rugby player.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02BF-B02A-43E0-07B2-5B40F246A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167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5A9DF2-D48E-78E3-1E9C-89F18C73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0A86E-9196-51F1-C7FC-09B91CBC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Native AOT</a:t>
            </a:r>
          </a:p>
          <a:p>
            <a:r>
              <a:rPr lang="en-GB" dirty="0"/>
              <a:t>Resiliency improvements</a:t>
            </a:r>
          </a:p>
          <a:p>
            <a:r>
              <a:rPr lang="en-GB" dirty="0"/>
              <a:t>Open Telemetry improvements</a:t>
            </a:r>
          </a:p>
          <a:p>
            <a:r>
              <a:rPr lang="en-GB" dirty="0"/>
              <a:t>.NET Aspire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37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72B68-A178-1959-9FEC-7EBC6B5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 AOT Deployments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857D-5DF8-6C29-3F88-631AB2CB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3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4E8A6-A076-8CDA-14AB-73E908A9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Resiliency Improvements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88284-4DEE-229D-B193-C4CE028BC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7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B46B6-6F9A-086E-4E9F-689A2898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Telemetry Improvement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FE560-E3D2-C5D4-7E61-3C34AC9F8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11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C4710-A126-C372-A67C-F3674014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Aspire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B9012-16C5-B06C-BD2B-8E4EF0756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4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E0EC1-0495-D530-865F-A2FDCD50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B6DF-6DBF-0DDD-ADCC-3B1838432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8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What’s new for Cloud Native developers in .NET 8?</vt:lpstr>
      <vt:lpstr>whoami</vt:lpstr>
      <vt:lpstr>Agenda</vt:lpstr>
      <vt:lpstr>Native AOT Deployments</vt:lpstr>
      <vt:lpstr>Resiliency Improvements</vt:lpstr>
      <vt:lpstr>Open Telemetry Improvement</vt:lpstr>
      <vt:lpstr>.NET Aspire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for Cloud Native developers in .NET 8?</dc:title>
  <dc:creator>Will Velida</dc:creator>
  <cp:lastModifiedBy>Will Velida</cp:lastModifiedBy>
  <cp:revision>2</cp:revision>
  <dcterms:created xsi:type="dcterms:W3CDTF">2023-12-03T23:45:48Z</dcterms:created>
  <dcterms:modified xsi:type="dcterms:W3CDTF">2023-12-04T00:08:22Z</dcterms:modified>
</cp:coreProperties>
</file>