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AA95B-591A-49DE-B60E-2CEAB2DA068F}">
          <p14:sldIdLst>
            <p14:sldId id="256"/>
            <p14:sldId id="257"/>
            <p14:sldId id="258"/>
          </p14:sldIdLst>
        </p14:section>
        <p14:section name="Native AOT" id="{31F51142-40B7-4CEE-962D-6F37FAD3A7A2}">
          <p14:sldIdLst>
            <p14:sldId id="263"/>
            <p14:sldId id="264"/>
            <p14:sldId id="265"/>
          </p14:sldIdLst>
        </p14:section>
        <p14:section name="Resiliency" id="{AC5EC272-2D1B-468A-A6E1-5B9681C049E7}">
          <p14:sldIdLst>
            <p14:sldId id="262"/>
            <p14:sldId id="266"/>
            <p14:sldId id="267"/>
            <p14:sldId id="268"/>
          </p14:sldIdLst>
        </p14:section>
        <p14:section name="Open Telemetry" id="{48B0B115-B9DF-4647-AD04-F084920AEB36}">
          <p14:sldIdLst>
            <p14:sldId id="261"/>
          </p14:sldIdLst>
        </p14:section>
        <p14:section name=".NET Aspire" id="{1E2FD5A5-DEB1-4AAC-9598-5DFD0590E05E}">
          <p14:sldIdLst>
            <p14:sldId id="260"/>
          </p14:sldIdLst>
        </p14:section>
        <p14:section name="Ending" id="{DD80E051-ECF8-4931-A1E5-CAE701DD3FA6}">
          <p14:sldIdLst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1477" autoAdjust="0"/>
  </p:normalViewPr>
  <p:slideViewPr>
    <p:cSldViewPr snapToGrid="0">
      <p:cViewPr varScale="1">
        <p:scale>
          <a:sx n="90" d="100"/>
          <a:sy n="90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1774-8DCC-9433-EDB5-E4F8E46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3D70-6813-107E-7A8C-FEE47511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8165-D7EB-82CF-80AA-435D621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9D08-BE4B-4FCE-F109-6F9E854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D7E4-D69C-3A85-524F-BC28A6C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1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294F-D11F-A4E8-88F5-2A9EC20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1A8-2C72-3DC5-7A54-0C36C683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7A38-D5AE-8566-8815-00AC6E9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25A-721F-C9B1-18C2-BD234AB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5731-E834-3D6F-FC16-D811BC7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F6E1-F7DD-61DF-2FE4-A4F62CA7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9FB1-004C-9AF9-AA51-06B8313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1C12-9C0F-1342-82A2-3327183E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1A4-9BA8-F27D-FB35-3D3CFB9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BFC2-78EB-FA27-D383-115CF8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6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9E-D6B7-4E80-64D6-25B882C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06A-E2CE-D93B-7638-491E2BF1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2DA-F458-4FCD-CA99-9CFC7025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97A6-F9BC-AE25-7830-4FAD1812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C29-AA34-8556-435C-841D831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6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F1A-FBFB-7A9F-5199-C670FDE5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08D6-9F92-85DC-522B-5B9E1E09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B960-87DC-0663-6343-F9F3B7E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7F3-863C-64DC-F69B-DCB5DDC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C034-1BF3-EF0C-F926-6F4F0C2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A44-1A7D-4B38-9648-965D5220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0AF8-19CA-5310-AF03-8777007C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C5C8-E57E-146B-561D-2C59ACC3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439E-7BBA-DFFD-3C79-240B57E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CA26-7677-D18D-7886-766D77F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6438-6B60-AB8A-536F-6CEC05F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9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A5B9-530F-117B-1DF9-51CA3D2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83FF-52C5-FCE7-6B29-1A02071C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B3F3-C474-2937-1C0A-DAE5349E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59142-4D9B-EF69-FDE8-FC82E9F1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F34D2-4F11-3E7D-D043-30242886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CA41-F5DE-32C1-300E-8E0F04C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978BA-6D9D-3085-5183-9167540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B3054-EA4C-845A-5B0F-2C7E830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DC4-DF3B-40C4-9883-2D02E46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B0CA-104F-869F-EAEF-33BB2889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7414-195F-9664-B534-A7B68B98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F2FC-6E82-2872-9460-2D7583E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9F56-6CF9-CA58-E549-4D214266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5F3D-A0B7-BBB8-33CA-55DE4E3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A43C-9A8B-747A-CC20-E369945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4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88E-085F-0230-412E-22B44C6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D383-BA7A-EA7C-4504-16CA8FEA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C64-4119-0655-C707-8CBF4FAD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1B8E-750A-9210-D3A1-AA5C0511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FA0D-BADC-BF60-22DF-0D46F67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509B-EAFC-B16A-4097-13DC6D8C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8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ACF1-E06B-EFDF-9AF3-FA24BEC2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EBE0A-B9BD-32DF-1F4A-A96CA457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1513-E3C6-EAA7-97BB-40A53C2F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FB98D-9B97-E914-0202-C1CD7FD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C1D7-EB71-D1B1-CE45-49B1E56B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08AD-A4F8-0641-AB81-593A1EB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0F37-7FA7-6143-2FF6-860BD59B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EA50-D1C9-62C5-65A2-F0BD4715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DA4D-631B-4AB4-8E90-3654EB25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9543-D235-890A-2332-CB5B6BB1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0345-2DC7-7B6A-7B2F-CC0316670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xtensions.Http.Resilience" TargetMode="External"/><Relationship Id="rId2" Type="http://schemas.openxmlformats.org/officeDocument/2006/relationships/hyperlink" Target="https://www.nuget.org/packages/Microsoft.Extensions.Resil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uget.org/packages/Microsoft.Extensions.Http.Polly" TargetMode="External"/><Relationship Id="rId4" Type="http://schemas.openxmlformats.org/officeDocument/2006/relationships/hyperlink" Target="https://learn.microsoft.com/en-us/dotnet/api/system.net.http.httpc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C076-9BEE-90BE-5D3B-DB5F2E03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new for Cloud Native developers in .NET 8?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A6B7-BD15-B23D-EA19-D74FBA15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 Velida</a:t>
            </a:r>
          </a:p>
          <a:p>
            <a:r>
              <a:rPr lang="en-GB" dirty="0"/>
              <a:t>Lead Software Engineer @ Mantel Group</a:t>
            </a:r>
          </a:p>
          <a:p>
            <a:r>
              <a:rPr lang="en-GB" dirty="0"/>
              <a:t>@willvelida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36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F26-3E9D-AA43-3FCA-D6D73F30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Built on Polly - .NET resilience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6E45-362E-2584-0DD0-76B5F530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Handles Transient failures</a:t>
            </a:r>
          </a:p>
          <a:p>
            <a:r>
              <a:rPr lang="en-AU" dirty="0"/>
              <a:t>Protects system resources</a:t>
            </a:r>
          </a:p>
          <a:p>
            <a:r>
              <a:rPr lang="en-AU" dirty="0"/>
              <a:t>Policies that you can implement include:</a:t>
            </a:r>
          </a:p>
          <a:p>
            <a:pPr lvl="1"/>
            <a:r>
              <a:rPr lang="en-AU" dirty="0"/>
              <a:t>Retry – Try again if something fails.</a:t>
            </a:r>
          </a:p>
          <a:p>
            <a:pPr lvl="1"/>
            <a:r>
              <a:rPr lang="en-AU" dirty="0"/>
              <a:t>Circuit breaker – Stop trying if something is broken or busy.</a:t>
            </a:r>
          </a:p>
          <a:p>
            <a:pPr lvl="1"/>
            <a:r>
              <a:rPr lang="en-AU" dirty="0"/>
              <a:t>Timeout – Give up if something takes too long.</a:t>
            </a:r>
          </a:p>
          <a:p>
            <a:pPr lvl="1"/>
            <a:r>
              <a:rPr lang="en-AU" dirty="0"/>
              <a:t>Fallback – Do something else if something fails.</a:t>
            </a:r>
          </a:p>
          <a:p>
            <a:pPr lvl="1"/>
            <a:r>
              <a:rPr lang="en-AU" dirty="0"/>
              <a:t>Rate limiting – Limit how many requests you make or accept.</a:t>
            </a:r>
          </a:p>
        </p:txBody>
      </p:sp>
    </p:spTree>
    <p:extLst>
      <p:ext uri="{BB962C8B-B14F-4D97-AF65-F5344CB8AC3E}">
        <p14:creationId xmlns:p14="http://schemas.microsoft.com/office/powerpoint/2010/main" val="12947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46B6-6F9A-086E-4E9F-689A2898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Telemetry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E560-E3D2-C5D4-7E61-3C34AC9F8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1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C4710-A126-C372-A67C-F3674014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Aspire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B9012-16C5-B06C-BD2B-8E4EF075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4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E0EC1-0495-D530-865F-A2FDCD50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0B6DF-6DBF-0DDD-ADCC-3B1838432C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8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BE4C-960D-E66A-D5D4-8E315A8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3A3C-C0C3-C0B8-50E6-44C3A43B3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Lead Software Engineer at </a:t>
            </a:r>
            <a:r>
              <a:rPr lang="en-GB" dirty="0" err="1"/>
              <a:t>Azenix</a:t>
            </a:r>
            <a:r>
              <a:rPr lang="en-GB" dirty="0"/>
              <a:t> by Mantel Group.</a:t>
            </a:r>
          </a:p>
          <a:p>
            <a:r>
              <a:rPr lang="en-GB" dirty="0"/>
              <a:t>Former </a:t>
            </a:r>
            <a:r>
              <a:rPr lang="en-GB" dirty="0" err="1"/>
              <a:t>MSFTer</a:t>
            </a:r>
            <a:r>
              <a:rPr lang="en-GB" dirty="0"/>
              <a:t> and Microsoft MVP based in Auckland – Moved to Melbourne this year</a:t>
            </a:r>
          </a:p>
          <a:p>
            <a:r>
              <a:rPr lang="en-GB" dirty="0"/>
              <a:t>.NET and Azure developer with experience in banking, agriculture, and health industries.</a:t>
            </a:r>
          </a:p>
          <a:p>
            <a:r>
              <a:rPr lang="en-GB" dirty="0"/>
              <a:t>Former average rugby player.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02BF-B02A-43E0-07B2-5B40F246A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16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A9DF2-D48E-78E3-1E9C-89F18C7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0A86E-9196-51F1-C7FC-09B91CBC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  <a:p>
            <a:r>
              <a:rPr lang="en-GB" dirty="0"/>
              <a:t>Resiliency improvements</a:t>
            </a:r>
          </a:p>
          <a:p>
            <a:r>
              <a:rPr lang="en-GB" dirty="0"/>
              <a:t>Open Telemetry improvements</a:t>
            </a:r>
          </a:p>
          <a:p>
            <a:r>
              <a:rPr lang="en-GB" dirty="0"/>
              <a:t>.NET Aspire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3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3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Native AOT?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Smaller apps</a:t>
            </a:r>
          </a:p>
          <a:p>
            <a:r>
              <a:rPr lang="en-GB" dirty="0"/>
              <a:t>Faster startup</a:t>
            </a:r>
          </a:p>
          <a:p>
            <a:r>
              <a:rPr lang="en-GB" dirty="0"/>
              <a:t>Less memory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5F3F56-184D-C324-9FD0-9004A515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native AOT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5781B7-8509-4495-41B9-1028316D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C# is compiled to IL on build.</a:t>
            </a:r>
          </a:p>
          <a:p>
            <a:r>
              <a:rPr lang="en-AU" dirty="0"/>
              <a:t>IL is compiled to platform code on publish.</a:t>
            </a:r>
          </a:p>
          <a:p>
            <a:r>
              <a:rPr lang="en-AU" dirty="0"/>
              <a:t>Published app:</a:t>
            </a:r>
          </a:p>
          <a:p>
            <a:pPr lvl="1"/>
            <a:r>
              <a:rPr lang="en-AU" dirty="0"/>
              <a:t>Has no JIT (Just-in-time) complier</a:t>
            </a:r>
          </a:p>
          <a:p>
            <a:pPr lvl="1"/>
            <a:r>
              <a:rPr lang="en-AU" dirty="0"/>
              <a:t>Still contains a runtime &amp; GC (is still “managed”)</a:t>
            </a:r>
          </a:p>
          <a:p>
            <a:pPr lvl="1"/>
            <a:r>
              <a:rPr lang="en-AU" dirty="0"/>
              <a:t>Is single-file</a:t>
            </a:r>
          </a:p>
          <a:p>
            <a:pPr lvl="1"/>
            <a:r>
              <a:rPr lang="en-AU" dirty="0"/>
              <a:t>Is trimmed to reduce app size</a:t>
            </a:r>
          </a:p>
          <a:p>
            <a:pPr lvl="1"/>
            <a:r>
              <a:rPr lang="en-AU" dirty="0"/>
              <a:t>Is OS &amp; architecture specific, e.g. linux-x64</a:t>
            </a:r>
          </a:p>
        </p:txBody>
      </p:sp>
    </p:spTree>
    <p:extLst>
      <p:ext uri="{BB962C8B-B14F-4D97-AF65-F5344CB8AC3E}">
        <p14:creationId xmlns:p14="http://schemas.microsoft.com/office/powerpoint/2010/main" val="19544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4E8A6-A076-8CDA-14AB-73E908A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Resiliency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8284-4DEE-229D-B193-C4CE028B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7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FB6FC-B2C6-6C1F-0597-E3CBFFD5A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Failures will happen!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E5AA5D-AE2C-C89E-1E1D-E3546CBA3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Network outages</a:t>
            </a:r>
          </a:p>
          <a:p>
            <a:r>
              <a:rPr lang="en-AU" dirty="0"/>
              <a:t>Transient service errors</a:t>
            </a:r>
          </a:p>
          <a:p>
            <a:r>
              <a:rPr lang="en-AU" dirty="0"/>
              <a:t>Remote service outage</a:t>
            </a:r>
          </a:p>
        </p:txBody>
      </p:sp>
    </p:spTree>
    <p:extLst>
      <p:ext uri="{BB962C8B-B14F-4D97-AF65-F5344CB8AC3E}">
        <p14:creationId xmlns:p14="http://schemas.microsoft.com/office/powerpoint/2010/main" val="207206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104-91C8-A314-5491-91F4CC12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new packages!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4D8CE-6676-4F40-DFD1-157D76EC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30907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810379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4271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NuGet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6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2"/>
                        </a:rPr>
                        <a:t>📦 Microsoft.Extensions.Resilience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This NuGet package provides mechanisms to harden apps against transient failures.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3"/>
                        </a:rPr>
                        <a:t>📦 Microsoft.Extensions.Http.Resilience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This NuGet package provides resilience mechanisms specifically for the </a:t>
                      </a:r>
                      <a:r>
                        <a:rPr lang="en-GB" u="none" strike="noStrike" dirty="0" err="1">
                          <a:effectLst/>
                          <a:hlinkClick r:id="rId4"/>
                        </a:rPr>
                        <a:t>HttpClient</a:t>
                      </a:r>
                      <a:r>
                        <a:rPr lang="en-GB" dirty="0">
                          <a:effectLst/>
                        </a:rPr>
                        <a:t> 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12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6D24FA-2543-D6BD-7BC8-C94C1B733874}"/>
              </a:ext>
            </a:extLst>
          </p:cNvPr>
          <p:cNvSpPr/>
          <p:nvPr/>
        </p:nvSpPr>
        <p:spPr>
          <a:xfrm>
            <a:off x="838200" y="5071730"/>
            <a:ext cx="10515600" cy="1127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GB" b="1" i="0" u="none" strike="noStrike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Microsoft.Extensions.Http.Polly</a:t>
            </a:r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NuGet package is deprecated. Use either of the aforementioned packages instead.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317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What’s new for Cloud Native developers in .NET 8?</vt:lpstr>
      <vt:lpstr>whoami</vt:lpstr>
      <vt:lpstr>Agenda</vt:lpstr>
      <vt:lpstr>Native AOT</vt:lpstr>
      <vt:lpstr>Why Native AOT?</vt:lpstr>
      <vt:lpstr>How does native AOT work?</vt:lpstr>
      <vt:lpstr>Resiliency Improvements</vt:lpstr>
      <vt:lpstr>Failures will happen!</vt:lpstr>
      <vt:lpstr>Two new packages!</vt:lpstr>
      <vt:lpstr>Built on Polly - .NET resilience library</vt:lpstr>
      <vt:lpstr>Open Telemetry Improvements</vt:lpstr>
      <vt:lpstr>.NET Aspire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for Cloud Native developers in .NET 8?</dc:title>
  <dc:creator>Will Velida</dc:creator>
  <cp:lastModifiedBy>Will Velida</cp:lastModifiedBy>
  <cp:revision>5</cp:revision>
  <dcterms:created xsi:type="dcterms:W3CDTF">2023-12-03T23:45:48Z</dcterms:created>
  <dcterms:modified xsi:type="dcterms:W3CDTF">2023-12-04T06:10:16Z</dcterms:modified>
</cp:coreProperties>
</file>