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455C54-E1F8-4AD8-BCA4-0D189DFE0D8C}">
          <p14:sldIdLst>
            <p14:sldId id="256"/>
            <p14:sldId id="257"/>
            <p14:sldId id="258"/>
            <p14:sldId id="261"/>
          </p14:sldIdLst>
        </p14:section>
        <p14:section name="Messaging Services in Azure" id="{25ABB735-F9CF-45BE-8854-4B4A2AAE5A67}">
          <p14:sldIdLst>
            <p14:sldId id="259"/>
            <p14:sldId id="262"/>
            <p14:sldId id="263"/>
          </p14:sldIdLst>
        </p14:section>
        <p14:section name="Messaging Patterns" id="{9387C582-A985-4491-95B6-0C7D745BB8E8}">
          <p14:sldIdLst>
            <p14:sldId id="264"/>
          </p14:sldIdLst>
        </p14:section>
        <p14:section name="End section" id="{C91B0D75-F756-4503-939D-28556435E465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90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89E2D-BBFA-469B-8328-45C3D3FBE2D5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B7322-CE98-425C-81BD-0E69920971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1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B7322-CE98-425C-81BD-0E699209715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0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2DA6-2F3D-7861-3E8A-886363023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85CC-98A1-CA45-D67F-1234A4E8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080C-2C8F-740D-44C6-C7BEE58A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DA42-7BB9-5A34-E973-C6BC2614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D589-47AB-4682-B7A7-4B7EEAEF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5AC5-57FA-F726-9B33-4706806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482CB-3088-0D33-A2D2-38D886F0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B561-C3D4-52C7-96F1-69DDAB2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5E39-1325-AADC-1E13-B3CBB67C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0ABF-7057-00B6-5E3F-366AB271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0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6B0BF-7A33-82A4-E57A-E104BD78A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52C7B-EAC3-6B02-2750-32665FBA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7FA8-5B20-B5E8-3E6E-00A5B6B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64DB-6DE6-B396-DA2C-E427B1B6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04D6-4694-D39A-98BC-3EDD2238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D1D2-1084-A4B0-F274-BCE562AB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EC52-2965-2EF7-AF6B-470C096AC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93D6-9552-254A-E5A0-B713C1B5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A59C-C0D5-22D6-BD81-391FE56C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2353-196E-87FF-9BFF-638E650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1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73CB-85A9-5D18-1840-601EF31B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1025-9079-DB38-4FBB-8F91C5A25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197-213C-E669-154C-AE20254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829C-8E27-FF99-10E6-3D3DF845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D88-D159-A05D-5220-EF3EE7E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0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CD43-F664-E766-88E2-1F59091B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5849-DEBA-58E7-CA6A-D68AF229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50D7A-1F26-581D-9FBB-4CAE8B81B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C716-4614-AAAA-88F6-C9915940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60A5-D11F-2290-1AB4-500766E5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B5ED-2090-D417-B879-1809F00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1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F905-B39A-B2A0-DF40-6086F79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F98D-9D79-ED32-6D7D-8FFC55CF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FCC89-1338-C6FA-C13B-D350389B8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8195-6F55-2D0D-626D-4D44F7D3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6B5D7-D56D-A9CD-6E2D-4C5891897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3D45A-DDAC-AB2D-BCCD-59BE51E1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F8B3A-466C-5BEC-6CCB-41287D00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3DEF-A07B-595C-5196-B9217794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8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784B-0E25-B4ED-3A3D-6F55335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537C-78A5-5EE1-C0CA-E992B9D2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05F4D-92B2-4BDD-AE2F-80BFA274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ECC61-9464-661A-1436-7602E49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4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9B9F8-3DC9-FD1A-A43D-C6101269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9F0BB-166A-6F37-6AF7-4E3AFEE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C3C4C-FCAD-B991-B092-3B277DFA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7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766E-F50C-F234-B8A7-510D71C1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BF3B-A2E5-E8C9-0634-21B75472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3C8CA-5610-815F-1493-DCD23ACD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F9E49-092F-DF8E-E42D-3860C111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5640-B563-63EA-EA4B-8E1A15E7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88C4-2CFA-2748-892A-7C2DAE19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5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6CC-ABD5-E3D4-B242-5DA46F59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658FA-30B2-C699-D54B-25C388FEA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3B53F-A026-895A-0DEA-C32C56E8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3FD6-974D-36AB-711E-151CC261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BCCF-F598-158D-0F3B-BE049D3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FFAC-2064-86D4-F91F-3BFD56F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33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9008E-B45F-4390-8879-AF912897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E630-8E91-5554-7D54-D9651D01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D64CB-7CEC-57B8-196C-7595F55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D8EB-1AA0-4C94-BE8F-2A823C27C143}" type="datetimeFigureOut">
              <a:rPr lang="en-AU" smtClean="0"/>
              <a:t>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3E9B-A039-8699-76A0-869DE1CDB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64C7D-1CB2-6879-5986-88ADF86D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43DF5-9613-48DE-B835-9E3E0F2C53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3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5716-7B70-889C-3A00-71871649B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Implementing scalable messaging patterns in Azure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27ED-D6C5-A8DD-A5FA-7E758518B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Will Velida</a:t>
            </a:r>
          </a:p>
          <a:p>
            <a:r>
              <a:rPr lang="en-AU" dirty="0"/>
              <a:t>Lead Software Engineer, Mantel Group</a:t>
            </a:r>
          </a:p>
          <a:p>
            <a:r>
              <a:rPr lang="en-AU" dirty="0"/>
              <a:t>@willvelida</a:t>
            </a:r>
          </a:p>
        </p:txBody>
      </p:sp>
    </p:spTree>
    <p:extLst>
      <p:ext uri="{BB962C8B-B14F-4D97-AF65-F5344CB8AC3E}">
        <p14:creationId xmlns:p14="http://schemas.microsoft.com/office/powerpoint/2010/main" val="12081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5FFA-08C2-114D-7D1E-92CC5D71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923E55-8139-D16B-8A98-6CB3DF790A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4E2274-6ED4-5433-9985-4E373FAE52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8CFF-7C47-A4D8-B5EA-379D492B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13D9-0BE3-F2EF-FD36-9CC356AE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Messages vs Events</a:t>
            </a:r>
          </a:p>
          <a:p>
            <a:r>
              <a:rPr lang="en-AU" dirty="0"/>
              <a:t>Messaging services in Azure</a:t>
            </a:r>
          </a:p>
          <a:p>
            <a:r>
              <a:rPr lang="en-AU" dirty="0"/>
              <a:t>Patterns, Patterns, Patterns!!</a:t>
            </a:r>
          </a:p>
        </p:txBody>
      </p:sp>
    </p:spTree>
    <p:extLst>
      <p:ext uri="{BB962C8B-B14F-4D97-AF65-F5344CB8AC3E}">
        <p14:creationId xmlns:p14="http://schemas.microsoft.com/office/powerpoint/2010/main" val="11326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6C0F2-35E7-480E-86FC-8E851023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Events vs Messages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55523-927A-3DBD-E915-D1E45C08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10174-1472-6D9F-2F9A-4CCE3FDF94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Lightweight notifications of conditions or state change.</a:t>
            </a:r>
          </a:p>
          <a:p>
            <a:r>
              <a:rPr lang="en-AU" dirty="0"/>
              <a:t>Publisher has no expectation of how event is handled.</a:t>
            </a:r>
          </a:p>
          <a:p>
            <a:r>
              <a:rPr lang="en-AU" dirty="0"/>
              <a:t>Consumers decide what to do with it.</a:t>
            </a:r>
          </a:p>
          <a:p>
            <a:r>
              <a:rPr lang="en-AU" dirty="0"/>
              <a:t>Can be discrete or part of a series.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A3CC2F-0E04-C5CE-FD43-3E04ED1F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Messages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CE243E-1FB2-B0E5-B52B-A4029F1DB1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dirty="0"/>
              <a:t>Raw data produced by a service to be consumed or stored elsewhere</a:t>
            </a:r>
          </a:p>
          <a:p>
            <a:r>
              <a:rPr lang="en-AU" dirty="0"/>
              <a:t>Publisher has an expectation about how consumer handles message.</a:t>
            </a:r>
          </a:p>
          <a:p>
            <a:r>
              <a:rPr lang="en-AU" dirty="0"/>
              <a:t>Contract exists between the two sides.</a:t>
            </a:r>
          </a:p>
        </p:txBody>
      </p:sp>
    </p:spTree>
    <p:extLst>
      <p:ext uri="{BB962C8B-B14F-4D97-AF65-F5344CB8AC3E}">
        <p14:creationId xmlns:p14="http://schemas.microsoft.com/office/powerpoint/2010/main" val="365052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6600-8E03-667A-6E15-7803755F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Event Grid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19F920-B549-CCC5-933F-01E4DB4DE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Somet</a:t>
            </a:r>
            <a:endParaRPr lang="en-AU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3E2A55C-3022-1E45-30DD-D763AFA2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0619" y="471315"/>
            <a:ext cx="1113181" cy="11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85A8-0CF5-E922-E015-B8293F31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Event Hubs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60AE-0FA6-19F8-31B2-E7E09703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DB92114-4BC5-4B6D-3679-70EFAE00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0619" y="471315"/>
            <a:ext cx="1113181" cy="11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1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3F7A-9C55-2B41-9952-F4CDC4D6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Azure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80D7-7F5B-AA07-9911-BB50C873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822AF2F-CD80-F2DE-EB1A-5F366CB3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0619" y="471315"/>
            <a:ext cx="1113181" cy="11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3EAE-64F5-9BD9-C9A1-ECDAD9BD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F194-7920-E0F4-16B5-3A40D40D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66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93258-B8E8-BCF3-BC99-1BB8B13D9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Thanks for coming!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682D1A-D890-FD8B-ADD0-2B719A3B0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813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118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Implementing scalable messaging patterns in Azure </vt:lpstr>
      <vt:lpstr>About Me</vt:lpstr>
      <vt:lpstr>Agenda</vt:lpstr>
      <vt:lpstr>Events vs Messages</vt:lpstr>
      <vt:lpstr>Azure Event Grid </vt:lpstr>
      <vt:lpstr>Azure Event Hubs</vt:lpstr>
      <vt:lpstr>Azure Service Bus</vt:lpstr>
      <vt:lpstr>PowerPoint Presentation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scalable messaging patterns in Azure </dc:title>
  <dc:creator>Will Velida</dc:creator>
  <cp:lastModifiedBy>Will Velida</cp:lastModifiedBy>
  <cp:revision>2</cp:revision>
  <dcterms:created xsi:type="dcterms:W3CDTF">2024-02-01T04:18:38Z</dcterms:created>
  <dcterms:modified xsi:type="dcterms:W3CDTF">2024-02-01T10:25:14Z</dcterms:modified>
</cp:coreProperties>
</file>