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2599-5D5C-BFE9-3E63-1CEE4950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A9591-1D2F-3E4B-E86A-65921518D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5845-E335-BF3F-1867-CE2AFA5D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0D86-0964-EAB8-D7F0-8B814A4C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5800-954F-6098-EBD3-46E8B27A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56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E72-B25D-1B35-EE15-8E1096D0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A658-3957-1578-4B67-575E82206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78F4-AFF5-EBAA-E167-FF9A0EB9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A65B-0734-5EB8-BEFC-A0F7C776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A31F-FB3F-DDAE-85E1-E0F7D23D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11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C75E9-3AC6-D18E-AF67-34F46EB7E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95DD3-512D-A1A5-3FBC-A9A598B3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60BF-CEC1-8B80-86B8-3AA4E539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E9EC-8161-6199-9BEC-A3958F62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AEE1-7321-2FEA-AE57-CB6A710B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369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B16-61AA-7588-9B96-DDE647AC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4275-4952-4D54-B144-5F72C8A7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8F5E-1A12-46D4-F036-24C0FF6F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89E0-078D-AF18-C572-964A59F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54FE5-C9A5-4AB0-29FC-90F74096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007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938E-3C71-D325-6CDE-4AC3270F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1A9F-51D0-0E67-9C26-39FD0A5D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E3C8-30F2-0634-8CBB-6FB1583D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0740-44BB-4141-ACCE-0DA3BEE8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10F3-EE72-E9DB-C5C0-0910831C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641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D2E5-C47E-B8EF-AF85-6E3E2ACC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C5F5-EB40-8F41-60AB-1430997E3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FE23E-1B7A-F368-6A57-0A8085CA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E385-4A82-7D6D-ABE5-F2D67122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872B-B144-ED40-5DE1-ADE087E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F76B-BD82-9764-809E-180F3496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71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66B-161B-A1E4-00E9-1B813D0B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BCDA-77BC-C5BC-9CEF-C3A82F6A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5CB0-B9D6-2675-5329-0BACA3A0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DEB57-2347-12E8-3964-BCBD6BFB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3DDC3-FF77-4A74-3FB5-52AC99771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6D178-A28C-F1EF-E86B-19CB4EC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55204-49B3-AEB6-F42E-29797DF5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350F1-2A3A-B3D9-ED7D-856DCA3C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97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007D-3A80-46B1-818F-B50F612B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535BC-6329-4FB5-93B7-6D48BA27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DE3CB-FCE7-CF83-2507-4622ABD3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E9DA3-4108-C14B-BEC9-E8CD825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51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87153-C4DB-34C7-DB89-2DDE8865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38294-1FEF-1FA9-C688-6B22E672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C45ED-DC69-126B-019B-36C2C0DD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2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BAF6-FF2F-BEAC-1562-A3366F90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37C3-DE80-CB35-62CA-21EA8273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4CE4C-F201-CD4A-CBF0-92988FAC1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9715-2F84-4960-260C-FE23330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6FA7-4CE6-E41E-C093-5495002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E57E-747E-67E6-B04B-B6571AA3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20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173D-B2F1-E990-72B8-2FBD8E94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7FCBC-26FA-DE2D-4D4D-B0229898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E314D-571C-90D1-83FB-F2DC2539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D1E61-FCC8-3F3E-48D5-F74F9162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D8DB-DEEC-CA5A-D903-1327CCDE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7B5D-336D-4DD8-3C31-3B74BBB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7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C7B16-C0B8-4F53-2796-88D1364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CCDC-6BED-711C-AADD-D68AD70D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E367-6FD8-682E-2037-86800827F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ACBE-1F6F-471F-A07A-064939F4CB66}" type="datetimeFigureOut">
              <a:rPr lang="en-NZ" smtClean="0"/>
              <a:t>3/02/2024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6C3-4675-1CEC-AE48-8D1FE8492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0BC3-6E62-500D-0350-ECB47224D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6F43-D2C2-42B5-8AEC-8D6D6B6225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548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B9A4-4F2B-E50F-EE5B-68B42E67D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Building and operating cloud-native applications with Radius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D7BF-3D8C-50E3-063C-C2EC92B25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Will Velida</a:t>
            </a:r>
          </a:p>
          <a:p>
            <a:r>
              <a:rPr lang="en-NZ"/>
              <a:t>Lead Software Engineer, Mantel Group</a:t>
            </a:r>
          </a:p>
          <a:p>
            <a:r>
              <a:rPr lang="en-NZ"/>
              <a:t>@willvelida</a:t>
            </a:r>
            <a:endParaRPr lang="en-NZ" dirty="0"/>
          </a:p>
        </p:txBody>
      </p:sp>
      <p:pic>
        <p:nvPicPr>
          <p:cNvPr id="2050" name="Picture 2" descr="Radius">
            <a:extLst>
              <a:ext uri="{FF2B5EF4-FFF2-40B4-BE49-F238E27FC236}">
                <a16:creationId xmlns:a16="http://schemas.microsoft.com/office/drawing/2014/main" id="{843C9590-B6E2-BCA3-9AE0-A1DE248AC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121920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6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87EA1-2240-C0E3-7FFD-C514137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FCC88-7BF8-E1C9-5FE3-05AFA2DD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2" descr="Radius">
            <a:extLst>
              <a:ext uri="{FF2B5EF4-FFF2-40B4-BE49-F238E27FC236}">
                <a16:creationId xmlns:a16="http://schemas.microsoft.com/office/drawing/2014/main" id="{460C35C6-5E75-6491-A697-1B037404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121920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3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A652-C11E-4312-426A-84737C5E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F069-74E5-E00C-C129-BCE0938A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is Radius?</a:t>
            </a:r>
          </a:p>
          <a:p>
            <a:r>
              <a:rPr lang="en-NZ" dirty="0"/>
              <a:t>What’s the point?</a:t>
            </a:r>
          </a:p>
          <a:p>
            <a:r>
              <a:rPr lang="en-NZ" dirty="0"/>
              <a:t>Recipes </a:t>
            </a:r>
            <a:r>
              <a:rPr lang="en-NZ"/>
              <a:t>and Environments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03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269DF1-BE2B-45C4-15C8-DF9F72D1D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Cloud native applications are more than just Kubernetes!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BB6C489-187E-2E53-7F06-BA4DE74EA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7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A4AA-3AD0-188C-EF18-E336FE95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Enter Radius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C9908-8176-EBB7-F70A-9B04A8C0E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/>
              <a:t>Radius is an open-source, cloud-native application platform that enables developers and operators to develop and collaborate on cloud native apps across public and private clouds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DE906-82C3-33B5-D41F-FC5715B8AB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04" y="1825625"/>
            <a:ext cx="50353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3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DF32-B80D-5EE6-794F-7182AEE2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Developer + Operator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9A30-F7F3-7655-2731-D9AF4946BE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/>
              <a:t>Developers define applications and dependencies</a:t>
            </a:r>
          </a:p>
          <a:p>
            <a:r>
              <a:rPr lang="en-NZ" dirty="0"/>
              <a:t>Operators define environments .</a:t>
            </a:r>
          </a:p>
          <a:p>
            <a:r>
              <a:rPr lang="en-NZ" dirty="0"/>
              <a:t>Radius brings them together, deploying apps and infra that meet both requirements.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87832A-739A-E00E-5D39-B1AF0C276E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59" y="2880450"/>
            <a:ext cx="5007081" cy="22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0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81BE-E5F4-E718-0908-80369755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Radius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9B852-7CD6-5300-F82F-6F689B72C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Primary resource that brings your application + infra together.</a:t>
            </a:r>
          </a:p>
          <a:p>
            <a:r>
              <a:rPr lang="en-NZ" dirty="0"/>
              <a:t>Includes services, dependencies, relationships.</a:t>
            </a:r>
          </a:p>
          <a:p>
            <a:r>
              <a:rPr lang="en-NZ" dirty="0"/>
              <a:t>Single description and view of entire app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11A957-C43E-6B0D-3582-BA7F2D5A15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8057"/>
            <a:ext cx="5181600" cy="42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0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55DE-4983-D8B1-9653-EC6F2AB3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Application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C528-9DDE-F042-ABFC-AECFF23D2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/>
              <a:t>Designed to be cloud + platform agnostic</a:t>
            </a:r>
          </a:p>
          <a:p>
            <a:r>
              <a:rPr lang="en-NZ" dirty="0"/>
              <a:t>Define app once, deploy to any platform that supports Radius.</a:t>
            </a:r>
          </a:p>
          <a:p>
            <a:r>
              <a:rPr lang="en-NZ" dirty="0"/>
              <a:t>Developers define app requirements.</a:t>
            </a:r>
          </a:p>
          <a:p>
            <a:r>
              <a:rPr lang="en-NZ" dirty="0"/>
              <a:t>Operators define environments and recipes that bind to those requirements.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3BDD62-570B-33C9-19E7-DB13A77257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547"/>
            <a:ext cx="5181600" cy="18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8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9A9E-34C6-A915-86FA-0F1D61C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Radius Recipes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730A95-AC2F-1C15-6588-2AC0DBE76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Recipes enable a seperation of concerns between Ops and developers by automating infra deployment.</a:t>
            </a:r>
          </a:p>
          <a:p>
            <a:r>
              <a:rPr lang="en-NZ" dirty="0"/>
              <a:t>Devs choose the resource they want.</a:t>
            </a:r>
          </a:p>
          <a:p>
            <a:r>
              <a:rPr lang="en-NZ" dirty="0"/>
              <a:t>Ops codify their environment with how these resources should be deployed.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8ED1A2-19C6-9628-77B4-BECCA5B721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1829"/>
            <a:ext cx="5181600" cy="21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6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9261C-22EB-7DEF-FD86-D16E9F41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Radius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83359-BE5C-26DC-09D5-1FE290C7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Overall Architecture of Radius has 3 parts.</a:t>
            </a:r>
          </a:p>
          <a:p>
            <a:r>
              <a:rPr lang="en-NZ" dirty="0"/>
              <a:t>General Resource Management API</a:t>
            </a:r>
          </a:p>
          <a:p>
            <a:r>
              <a:rPr lang="en-NZ" dirty="0"/>
              <a:t>Resource providers for cloud-native apps.</a:t>
            </a:r>
          </a:p>
          <a:p>
            <a:r>
              <a:rPr lang="en-NZ" dirty="0"/>
              <a:t>Tools for deploying and managing Radius apps via API.</a:t>
            </a:r>
          </a:p>
        </p:txBody>
      </p:sp>
    </p:spTree>
    <p:extLst>
      <p:ext uri="{BB962C8B-B14F-4D97-AF65-F5344CB8AC3E}">
        <p14:creationId xmlns:p14="http://schemas.microsoft.com/office/powerpoint/2010/main" val="300703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225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Building and operating cloud-native applications with Radius</vt:lpstr>
      <vt:lpstr>Agenda</vt:lpstr>
      <vt:lpstr>Cloud native applications are more than just Kubernetes!</vt:lpstr>
      <vt:lpstr>Enter Radius</vt:lpstr>
      <vt:lpstr>Developer + Operator Collaboration</vt:lpstr>
      <vt:lpstr>Radius Applications</vt:lpstr>
      <vt:lpstr>Application portability</vt:lpstr>
      <vt:lpstr>Radius Recipes</vt:lpstr>
      <vt:lpstr>Radius Architecture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operating cloud-native applications with Radius</dc:title>
  <dc:creator>Will Velida</dc:creator>
  <cp:lastModifiedBy>P</cp:lastModifiedBy>
  <cp:revision>3</cp:revision>
  <dcterms:created xsi:type="dcterms:W3CDTF">2024-01-26T05:28:29Z</dcterms:created>
  <dcterms:modified xsi:type="dcterms:W3CDTF">2024-02-04T08:16:48Z</dcterms:modified>
</cp:coreProperties>
</file>