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64" r:id="rId6"/>
    <p:sldId id="265" r:id="rId7"/>
    <p:sldId id="266" r:id="rId8"/>
    <p:sldId id="267" r:id="rId9"/>
    <p:sldId id="268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b-NO" dirty="0" smtClean="0"/>
              <a:t>Joint species </a:t>
            </a:r>
            <a:r>
              <a:rPr lang="nb-NO" dirty="0" smtClean="0"/>
              <a:t>distribution modelling of birds </a:t>
            </a:r>
            <a:r>
              <a:rPr lang="nb-NO" dirty="0" smtClean="0"/>
              <a:t>in California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3904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Model output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36744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Problems </a:t>
            </a:r>
            <a:r>
              <a:rPr lang="nb-NO" dirty="0" smtClean="0"/>
              <a:t>along the way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9732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ne</a:t>
            </a:r>
            <a:r>
              <a:rPr lang="nb-NO" dirty="0" smtClean="0"/>
              <a:t>xt steps?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6972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443071" y="618518"/>
            <a:ext cx="9905998" cy="1478570"/>
          </a:xfrm>
        </p:spPr>
        <p:txBody>
          <a:bodyPr>
            <a:normAutofit/>
          </a:bodyPr>
          <a:lstStyle/>
          <a:p>
            <a:r>
              <a:rPr lang="nb-NO" sz="4000" dirty="0" smtClean="0"/>
              <a:t>Methods:</a:t>
            </a:r>
            <a:endParaRPr lang="nb-NO" sz="4000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 rotWithShape="1">
          <a:blip r:embed="rId2"/>
          <a:srcRect l="16688" t="18239" r="19444" b="43986"/>
          <a:stretch/>
        </p:blipFill>
        <p:spPr>
          <a:xfrm>
            <a:off x="4767981" y="399157"/>
            <a:ext cx="5808894" cy="191729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71" y="2731970"/>
            <a:ext cx="9330256" cy="3433160"/>
          </a:xfrm>
        </p:spPr>
      </p:pic>
    </p:spTree>
    <p:extLst>
      <p:ext uri="{BB962C8B-B14F-4D97-AF65-F5344CB8AC3E}">
        <p14:creationId xmlns:p14="http://schemas.microsoft.com/office/powerpoint/2010/main" val="131890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141413" y="873042"/>
            <a:ext cx="9905998" cy="1478570"/>
          </a:xfrm>
        </p:spPr>
        <p:txBody>
          <a:bodyPr>
            <a:normAutofit/>
          </a:bodyPr>
          <a:lstStyle/>
          <a:p>
            <a:r>
              <a:rPr lang="nb-NO" sz="5400" dirty="0" smtClean="0"/>
              <a:t>Our Research </a:t>
            </a:r>
            <a:r>
              <a:rPr lang="nb-NO" sz="5400" dirty="0" smtClean="0"/>
              <a:t>question:</a:t>
            </a:r>
            <a:endParaRPr lang="nb-NO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1234911" y="2464733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800" dirty="0" smtClean="0"/>
              <a:t>Does </a:t>
            </a:r>
            <a:r>
              <a:rPr lang="en-CA" sz="4800" dirty="0"/>
              <a:t>interspecific competition </a:t>
            </a:r>
            <a:r>
              <a:rPr lang="en-CA" sz="4800" dirty="0" smtClean="0"/>
              <a:t>influence the </a:t>
            </a:r>
            <a:r>
              <a:rPr lang="en-CA" sz="4800" dirty="0"/>
              <a:t>distributions of four species in California?</a:t>
            </a:r>
          </a:p>
        </p:txBody>
      </p:sp>
    </p:spTree>
    <p:extLst>
      <p:ext uri="{BB962C8B-B14F-4D97-AF65-F5344CB8AC3E}">
        <p14:creationId xmlns:p14="http://schemas.microsoft.com/office/powerpoint/2010/main" val="385517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132" y="232150"/>
            <a:ext cx="9905999" cy="1728625"/>
          </a:xfrm>
        </p:spPr>
        <p:txBody>
          <a:bodyPr>
            <a:normAutofit/>
          </a:bodyPr>
          <a:lstStyle/>
          <a:p>
            <a:r>
              <a:rPr lang="en-CA" sz="3600" dirty="0" err="1"/>
              <a:t>Ebird</a:t>
            </a:r>
            <a:r>
              <a:rPr lang="en-CA" sz="3600" dirty="0"/>
              <a:t> info cleaned in open refine	 </a:t>
            </a:r>
            <a:endParaRPr lang="en-CA" sz="3600" dirty="0" smtClean="0"/>
          </a:p>
          <a:p>
            <a:r>
              <a:rPr lang="en-CA" sz="3600" dirty="0"/>
              <a:t>C</a:t>
            </a:r>
            <a:r>
              <a:rPr lang="en-CA" sz="3600" dirty="0" smtClean="0"/>
              <a:t>onverted </a:t>
            </a:r>
            <a:r>
              <a:rPr lang="en-CA" sz="3600" dirty="0"/>
              <a:t>into csv and combined in the same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744" y="2584510"/>
            <a:ext cx="3932261" cy="22922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455" y="1782550"/>
            <a:ext cx="3494958" cy="466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7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593" y="1020973"/>
            <a:ext cx="4067318" cy="47702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572" y="1022736"/>
            <a:ext cx="3964559" cy="476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4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777" y="137751"/>
            <a:ext cx="9905998" cy="842637"/>
          </a:xfrm>
        </p:spPr>
        <p:txBody>
          <a:bodyPr>
            <a:normAutofit/>
          </a:bodyPr>
          <a:lstStyle/>
          <a:p>
            <a:r>
              <a:rPr lang="en-CA" dirty="0"/>
              <a:t>Climate data was taken from World </a:t>
            </a:r>
            <a:r>
              <a:rPr lang="en-CA" dirty="0" err="1" smtClean="0"/>
              <a:t>Clim</a:t>
            </a:r>
            <a:endParaRPr lang="en-C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997" y="1216058"/>
            <a:ext cx="8066827" cy="5116460"/>
          </a:xfrm>
        </p:spPr>
      </p:pic>
    </p:spTree>
    <p:extLst>
      <p:ext uri="{BB962C8B-B14F-4D97-AF65-F5344CB8AC3E}">
        <p14:creationId xmlns:p14="http://schemas.microsoft.com/office/powerpoint/2010/main" val="250541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47178"/>
            <a:ext cx="9905998" cy="1478570"/>
          </a:xfrm>
        </p:spPr>
        <p:txBody>
          <a:bodyPr>
            <a:normAutofit/>
          </a:bodyPr>
          <a:lstStyle/>
          <a:p>
            <a:r>
              <a:rPr lang="en-CA" dirty="0" smtClean="0"/>
              <a:t>USGS </a:t>
            </a:r>
            <a:r>
              <a:rPr lang="en-CA" dirty="0" err="1" smtClean="0"/>
              <a:t>Landuse</a:t>
            </a:r>
            <a:r>
              <a:rPr lang="en-CA" dirty="0" smtClean="0"/>
              <a:t> raster – TIF of ca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814" y="1517715"/>
            <a:ext cx="5106355" cy="45437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81" y="2787458"/>
            <a:ext cx="4983912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1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839" y="0"/>
            <a:ext cx="9905998" cy="1478570"/>
          </a:xfrm>
        </p:spPr>
        <p:txBody>
          <a:bodyPr/>
          <a:lstStyle/>
          <a:p>
            <a:r>
              <a:rPr lang="en-CA" dirty="0" smtClean="0"/>
              <a:t>Species overlap in climate space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32" y="1294186"/>
            <a:ext cx="6859011" cy="5214324"/>
          </a:xfrm>
        </p:spPr>
      </p:pic>
    </p:spTree>
    <p:extLst>
      <p:ext uri="{BB962C8B-B14F-4D97-AF65-F5344CB8AC3E}">
        <p14:creationId xmlns:p14="http://schemas.microsoft.com/office/powerpoint/2010/main" val="99291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Model assumptions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156" y="2097088"/>
            <a:ext cx="9905999" cy="3541714"/>
          </a:xfrm>
        </p:spPr>
        <p:txBody>
          <a:bodyPr/>
          <a:lstStyle/>
          <a:p>
            <a:r>
              <a:rPr lang="en-CA" sz="2800" dirty="0" smtClean="0"/>
              <a:t>Wrens are so common we can use them as background points</a:t>
            </a:r>
          </a:p>
          <a:p>
            <a:r>
              <a:rPr lang="en-CA" sz="2800" dirty="0" smtClean="0"/>
              <a:t>We only care about habitats where at least one of our species is present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5942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t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TM04033919[[fn=Krets]]</Template>
  <TotalTime>169</TotalTime>
  <Words>87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Krets</vt:lpstr>
      <vt:lpstr>Joint species distribution modelling of birds in California</vt:lpstr>
      <vt:lpstr>Methods:</vt:lpstr>
      <vt:lpstr>Our Research question:</vt:lpstr>
      <vt:lpstr>PowerPoint Presentation</vt:lpstr>
      <vt:lpstr>PowerPoint Presentation</vt:lpstr>
      <vt:lpstr>Climate data was taken from World Clim</vt:lpstr>
      <vt:lpstr>USGS Landuse raster – TIF of ca</vt:lpstr>
      <vt:lpstr>Species overlap in climate space</vt:lpstr>
      <vt:lpstr>Model assumptions</vt:lpstr>
      <vt:lpstr>Model output</vt:lpstr>
      <vt:lpstr>Problems along the way</vt:lpstr>
      <vt:lpstr>next steps?</vt:lpstr>
    </vt:vector>
  </TitlesOfParts>
  <Company>Bioforsk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Eveliina</dc:creator>
  <cp:lastModifiedBy>Kate Reid</cp:lastModifiedBy>
  <cp:revision>17</cp:revision>
  <dcterms:created xsi:type="dcterms:W3CDTF">2017-05-05T19:05:06Z</dcterms:created>
  <dcterms:modified xsi:type="dcterms:W3CDTF">2017-05-06T19:44:27Z</dcterms:modified>
</cp:coreProperties>
</file>