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271"/>
    <a:srgbClr val="E4A000"/>
    <a:srgbClr val="58B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511"/>
  </p:normalViewPr>
  <p:slideViewPr>
    <p:cSldViewPr snapToGrid="0">
      <p:cViewPr varScale="1">
        <p:scale>
          <a:sx n="136" d="100"/>
          <a:sy n="136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CAB2-A3B4-8045-B19B-2C48C21BE63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8FDA-23FB-9241-A3AE-51B01EC9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E69F-D519-4EAF-86B5-FD8BD446A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0172E-CBE0-5EDA-310E-76DF77F8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3232-4EFE-D03E-AAC8-DDB6AA8F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77F9-D7DB-0ED8-2B5E-B7AC9DF1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6F49-ED0D-2A72-CB6D-2762ECF8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E6B-93AE-5595-3465-1A389188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5FF54-8425-2AB0-C532-F0F768D6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EC63-23DE-8C4B-DCB7-5583691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AE4F-CD62-6320-E3E3-D665CE9F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39B5-8BB3-B99B-DD5D-42D14171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43094-4958-EE08-8201-B2E5BABCD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8D4D-3A5C-E2D1-C7D3-F6BF74BA5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9113-1039-1667-C5EB-F0AB8F3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B35F-7C6E-EEC7-2D72-A09CDF05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1014-6F6E-DB47-BCE8-E00A3C0F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5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38A3-E1A4-4227-2887-F66BD7F2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C9BF-E5BB-F815-7026-2E7F490A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C5C6-52DB-2C7D-56D5-F35C79C7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AA94-DEB7-E4DF-D342-F66CDE1B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739D-5227-5D7E-DF5F-9F3F6AA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5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4AA0-606F-B502-BCDF-D2B78693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3559-0445-F636-7B87-764142D1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1E84-7C6C-D576-2612-8B470492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F7C1-D1A2-A5F0-12CE-C74E1C56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9178-2936-7FA7-6EAA-4A2146A0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E474-39A8-98EC-6431-134DE76F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7E3D-B36E-6BC4-25CB-7908223C0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E4A68-A44E-E850-6145-0E6C5A13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F119-3E48-9FF1-7A73-C365653D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D931-CECA-439E-BDDF-83F5EB4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74FF-AA3C-882F-B351-02060237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828-A31B-F1F2-728A-9EABA5F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2E63-DD8D-02AA-3F47-26DDD99D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0884-781F-6F67-ABAD-314F88474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211CD-3B5B-AB35-BFB1-0B0AC4784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021EC-44B0-2D38-84BD-167058E9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E63E1-F006-2641-96DB-E0FA1A6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D78BA-F0DA-76F7-BE32-8E2C80A0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307BB-7E45-B8EF-4EF6-AC66360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0D59-0879-34A9-37FD-3DBA9EB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C5EBB-7E67-CD61-EBBF-05012C3C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63C17-D621-5626-F0CA-6370EC90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DD47C-5A79-2A9B-E02D-C1543EEE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C1B38-6038-BDC2-65F7-6E16DC87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2D701-F7B5-2109-D457-88D918FB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5F53A-1670-0B07-5C58-BB1A4ECC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8031-6730-FB48-5922-3716B0B9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044B-BDD2-7B28-7F97-5FBF5841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162BE-C6BE-4D1E-770B-9DDB81EA8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69E58-D9E7-76C5-08D8-D0BB36DB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CDD9-BA71-F617-8A05-BEF5D54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0E784-8D4B-7FA6-633A-E7F6CF0C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163-50E4-1F6F-A1EB-83BAB9C3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45A10-F998-999F-4CEB-96FFBEECA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72427-B006-C347-6EBE-018CF983E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B9021-336E-009F-B2F7-9F706012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15E4-0886-29CE-46CF-C39492FB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114D-06AD-13A4-BAAA-5249DBC7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B6CE3-5E3E-2237-E91C-7837BEA8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9F0D-1BDC-625D-538E-8FFC2487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D843-749D-1516-6F0C-3948989A0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A53F-EBFD-CE43-9FF3-C91BD26FF8B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0CEA-6F64-D959-9A83-18D91BEAB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8D18-6638-F088-71A0-5BE47FB55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DBFF7E-267F-7B14-E7F1-1F72E1B284A7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pic>
          <p:nvPicPr>
            <p:cNvPr id="5" name="Picture 4" descr="Diagram of data and measurement error&#10;&#10;Description automatically generated">
              <a:extLst>
                <a:ext uri="{FF2B5EF4-FFF2-40B4-BE49-F238E27FC236}">
                  <a16:creationId xmlns:a16="http://schemas.microsoft.com/office/drawing/2014/main" id="{7A64FEF3-8F57-9FEC-DB3B-C553C2E0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0795" y="1133737"/>
              <a:ext cx="5350410" cy="4238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6FD9B-E301-00D3-B3C8-854FFDC66B89}"/>
                </a:ext>
              </a:extLst>
            </p:cNvPr>
            <p:cNvSpPr txBox="1"/>
            <p:nvPr/>
          </p:nvSpPr>
          <p:spPr>
            <a:xfrm rot="1156807">
              <a:off x="3760484" y="4977566"/>
              <a:ext cx="17893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Heterogeneity</a:t>
              </a:r>
            </a:p>
            <a:p>
              <a:pPr algn="ctr"/>
              <a:endPara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976096-EC38-DBA7-F118-144EBB690B73}"/>
                </a:ext>
              </a:extLst>
            </p:cNvPr>
            <p:cNvSpPr txBox="1"/>
            <p:nvPr/>
          </p:nvSpPr>
          <p:spPr>
            <a:xfrm>
              <a:off x="5255812" y="414829"/>
              <a:ext cx="165387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uncertainty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F45AA4-E719-2DA8-BA39-32D5F67DEF6B}"/>
                </a:ext>
              </a:extLst>
            </p:cNvPr>
            <p:cNvSpPr txBox="1"/>
            <p:nvPr/>
          </p:nvSpPr>
          <p:spPr>
            <a:xfrm rot="20379297">
              <a:off x="6656087" y="4977565"/>
              <a:ext cx="17893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Heterogeneity</a:t>
              </a:r>
            </a:p>
            <a:p>
              <a:pPr algn="ctr"/>
              <a:endPara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3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D788DF-35C5-4CEC-D8E6-5F165936B16E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DBFF7E-267F-7B14-E7F1-1F72E1B284A7}"/>
                </a:ext>
              </a:extLst>
            </p:cNvPr>
            <p:cNvGrpSpPr/>
            <p:nvPr/>
          </p:nvGrpSpPr>
          <p:grpSpPr>
            <a:xfrm>
              <a:off x="3420795" y="414829"/>
              <a:ext cx="5350410" cy="5578400"/>
              <a:chOff x="3420795" y="414829"/>
              <a:chExt cx="5350410" cy="5578400"/>
            </a:xfrm>
          </p:grpSpPr>
          <p:pic>
            <p:nvPicPr>
              <p:cNvPr id="5" name="Picture 4" descr="Diagram of data and measurement error&#10;&#10;Description automatically generated">
                <a:extLst>
                  <a:ext uri="{FF2B5EF4-FFF2-40B4-BE49-F238E27FC236}">
                    <a16:creationId xmlns:a16="http://schemas.microsoft.com/office/drawing/2014/main" id="{7A64FEF3-8F57-9FEC-DB3B-C553C2E0D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795" y="1133737"/>
                <a:ext cx="5350410" cy="423836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6FD9B-E301-00D3-B3C8-854FFDC66B89}"/>
                  </a:ext>
                </a:extLst>
              </p:cNvPr>
              <p:cNvSpPr txBox="1"/>
              <p:nvPr/>
            </p:nvSpPr>
            <p:spPr>
              <a:xfrm rot="1156807">
                <a:off x="3760484" y="4977566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Demographic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76096-EC38-DBA7-F118-144EBB690B73}"/>
                  </a:ext>
                </a:extLst>
              </p:cNvPr>
              <p:cNvSpPr txBox="1"/>
              <p:nvPr/>
            </p:nvSpPr>
            <p:spPr>
              <a:xfrm>
                <a:off x="5255812" y="414829"/>
                <a:ext cx="165387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uncertainty</a:t>
                </a:r>
              </a:p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45AA4-E719-2DA8-BA39-32D5F67DEF6B}"/>
                  </a:ext>
                </a:extLst>
              </p:cNvPr>
              <p:cNvSpPr txBox="1"/>
              <p:nvPr/>
            </p:nvSpPr>
            <p:spPr>
              <a:xfrm rot="20379297">
                <a:off x="6656087" y="4977565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8862C5-FBEC-FBA6-784D-23A053D0C486}"/>
                </a:ext>
              </a:extLst>
            </p:cNvPr>
            <p:cNvSpPr txBox="1"/>
            <p:nvPr/>
          </p:nvSpPr>
          <p:spPr>
            <a:xfrm>
              <a:off x="4825093" y="2468089"/>
              <a:ext cx="25309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MODEL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2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C7F4D9A-A63E-F560-61E7-EE2CEE8C0399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DBFF7E-267F-7B14-E7F1-1F72E1B284A7}"/>
                </a:ext>
              </a:extLst>
            </p:cNvPr>
            <p:cNvGrpSpPr/>
            <p:nvPr/>
          </p:nvGrpSpPr>
          <p:grpSpPr>
            <a:xfrm>
              <a:off x="3420795" y="414829"/>
              <a:ext cx="5350410" cy="5578400"/>
              <a:chOff x="3420795" y="414829"/>
              <a:chExt cx="5350410" cy="5578400"/>
            </a:xfrm>
          </p:grpSpPr>
          <p:pic>
            <p:nvPicPr>
              <p:cNvPr id="5" name="Picture 4" descr="Diagram of data and measurement error&#10;&#10;Description automatically generated">
                <a:extLst>
                  <a:ext uri="{FF2B5EF4-FFF2-40B4-BE49-F238E27FC236}">
                    <a16:creationId xmlns:a16="http://schemas.microsoft.com/office/drawing/2014/main" id="{7A64FEF3-8F57-9FEC-DB3B-C553C2E0D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795" y="1133737"/>
                <a:ext cx="5350410" cy="423836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6FD9B-E301-00D3-B3C8-854FFDC66B89}"/>
                  </a:ext>
                </a:extLst>
              </p:cNvPr>
              <p:cNvSpPr txBox="1"/>
              <p:nvPr/>
            </p:nvSpPr>
            <p:spPr>
              <a:xfrm rot="1156807">
                <a:off x="3760484" y="4977566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Demographic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rgbClr val="58B2E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76096-EC38-DBA7-F118-144EBB690B73}"/>
                  </a:ext>
                </a:extLst>
              </p:cNvPr>
              <p:cNvSpPr txBox="1"/>
              <p:nvPr/>
            </p:nvSpPr>
            <p:spPr>
              <a:xfrm>
                <a:off x="5255812" y="414829"/>
                <a:ext cx="165387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uncertainty</a:t>
                </a:r>
              </a:p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45AA4-E719-2DA8-BA39-32D5F67DEF6B}"/>
                  </a:ext>
                </a:extLst>
              </p:cNvPr>
              <p:cNvSpPr txBox="1"/>
              <p:nvPr/>
            </p:nvSpPr>
            <p:spPr>
              <a:xfrm rot="20379297">
                <a:off x="6656087" y="4977565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8862C5-FBEC-FBA6-784D-23A053D0C486}"/>
                </a:ext>
              </a:extLst>
            </p:cNvPr>
            <p:cNvSpPr txBox="1"/>
            <p:nvPr/>
          </p:nvSpPr>
          <p:spPr>
            <a:xfrm>
              <a:off x="4825093" y="2468089"/>
              <a:ext cx="25309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MODEL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29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FFACBB-E0F3-D3DF-6411-2E07B98B4099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DBFF7E-267F-7B14-E7F1-1F72E1B284A7}"/>
                </a:ext>
              </a:extLst>
            </p:cNvPr>
            <p:cNvGrpSpPr/>
            <p:nvPr/>
          </p:nvGrpSpPr>
          <p:grpSpPr>
            <a:xfrm>
              <a:off x="3420795" y="414829"/>
              <a:ext cx="5350410" cy="5578400"/>
              <a:chOff x="3420795" y="414829"/>
              <a:chExt cx="5350410" cy="5578400"/>
            </a:xfrm>
          </p:grpSpPr>
          <p:pic>
            <p:nvPicPr>
              <p:cNvPr id="5" name="Picture 4" descr="Diagram of data and measurement error&#10;&#10;Description automatically generated">
                <a:extLst>
                  <a:ext uri="{FF2B5EF4-FFF2-40B4-BE49-F238E27FC236}">
                    <a16:creationId xmlns:a16="http://schemas.microsoft.com/office/drawing/2014/main" id="{7A64FEF3-8F57-9FEC-DB3B-C553C2E0D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795" y="1133737"/>
                <a:ext cx="5350410" cy="423836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6FD9B-E301-00D3-B3C8-854FFDC66B89}"/>
                  </a:ext>
                </a:extLst>
              </p:cNvPr>
              <p:cNvSpPr txBox="1"/>
              <p:nvPr/>
            </p:nvSpPr>
            <p:spPr>
              <a:xfrm rot="1156807">
                <a:off x="3760484" y="4977566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Demographic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rgbClr val="58B2E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76096-EC38-DBA7-F118-144EBB690B73}"/>
                  </a:ext>
                </a:extLst>
              </p:cNvPr>
              <p:cNvSpPr txBox="1"/>
              <p:nvPr/>
            </p:nvSpPr>
            <p:spPr>
              <a:xfrm>
                <a:off x="5255812" y="414829"/>
                <a:ext cx="165387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uncertainty</a:t>
                </a:r>
              </a:p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45AA4-E719-2DA8-BA39-32D5F67DEF6B}"/>
                  </a:ext>
                </a:extLst>
              </p:cNvPr>
              <p:cNvSpPr txBox="1"/>
              <p:nvPr/>
            </p:nvSpPr>
            <p:spPr>
              <a:xfrm rot="20379297">
                <a:off x="6656087" y="4977565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4AA27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rgbClr val="4AA27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</a:p>
              <a:p>
                <a:pPr algn="ctr"/>
                <a:r>
                  <a:rPr lang="en-US" sz="1500" b="1" dirty="0">
                    <a:solidFill>
                      <a:srgbClr val="4AA27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rgbClr val="4AA27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8862C5-FBEC-FBA6-784D-23A053D0C486}"/>
                </a:ext>
              </a:extLst>
            </p:cNvPr>
            <p:cNvSpPr txBox="1"/>
            <p:nvPr/>
          </p:nvSpPr>
          <p:spPr>
            <a:xfrm>
              <a:off x="4825093" y="2468089"/>
              <a:ext cx="25309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MODEL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01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Macintosh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 Vieira</dc:creator>
  <cp:lastModifiedBy>Willian Vieira</cp:lastModifiedBy>
  <cp:revision>6</cp:revision>
  <dcterms:created xsi:type="dcterms:W3CDTF">2023-12-12T20:28:10Z</dcterms:created>
  <dcterms:modified xsi:type="dcterms:W3CDTF">2023-12-12T21:20:14Z</dcterms:modified>
</cp:coreProperties>
</file>