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8" r:id="rId2"/>
    <p:sldId id="259" r:id="rId3"/>
    <p:sldId id="260" r:id="rId4"/>
    <p:sldId id="261" r:id="rId5"/>
    <p:sldId id="262" r:id="rId6"/>
    <p:sldId id="263" r:id="rId7"/>
    <p:sldId id="265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A271"/>
    <a:srgbClr val="E4A000"/>
    <a:srgbClr val="58B2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29"/>
    <p:restoredTop sz="94586"/>
  </p:normalViewPr>
  <p:slideViewPr>
    <p:cSldViewPr snapToGrid="0">
      <p:cViewPr varScale="1">
        <p:scale>
          <a:sx n="206" d="100"/>
          <a:sy n="206" d="100"/>
        </p:scale>
        <p:origin x="6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5CAB2-A3B4-8045-B19B-2C48C21BE63E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28FDA-23FB-9241-A3AE-51B01EC99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66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8FDA-23FB-9241-A3AE-51B01EC994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28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8FDA-23FB-9241-A3AE-51B01EC994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37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8FDA-23FB-9241-A3AE-51B01EC994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17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8FDA-23FB-9241-A3AE-51B01EC994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CE69F-D519-4EAF-86B5-FD8BD446A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B0172E-CBE0-5EDA-310E-76DF77F8F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33232-4EFE-D03E-AAC8-DDB6AA8FE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8A53F-EBFD-CE43-9FF3-C91BD26FF8B9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177F9-D7DB-0ED8-2B5E-B7AC9DF1A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56F49-ED0D-2A72-CB6D-2762ECF87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F5F6-C8DB-404A-8A98-9A4FAFE28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55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5AE6B-93AE-5595-3465-1A3891887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15FF54-8425-2AB0-C532-F0F768D647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DEC63-23DE-8C4B-DCB7-5583691A8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8A53F-EBFD-CE43-9FF3-C91BD26FF8B9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6AE4F-CD62-6320-E3E3-D665CE9FC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D39B5-8BB3-B99B-DD5D-42D14171E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F5F6-C8DB-404A-8A98-9A4FAFE28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380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43094-4958-EE08-8201-B2E5BABCDC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F8D4D-3A5C-E2D1-C7D3-F6BF74BA5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19113-1039-1667-C5EB-F0AB8F304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8A53F-EBFD-CE43-9FF3-C91BD26FF8B9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6B35F-7C6E-EEC7-2D72-A09CDF054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F1014-6F6E-DB47-BCE8-E00A3C0F3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F5F6-C8DB-404A-8A98-9A4FAFE28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35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D38A3-E1A4-4227-2887-F66BD7F2A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0C9BF-E5BB-F815-7026-2E7F490AB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BC5C6-52DB-2C7D-56D5-F35C79C7E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8A53F-EBFD-CE43-9FF3-C91BD26FF8B9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BAA94-DEB7-E4DF-D342-F66CDE1B2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A739D-5227-5D7E-DF5F-9F3F6AA1F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F5F6-C8DB-404A-8A98-9A4FAFE28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54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54AA0-606F-B502-BCDF-D2B786933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63559-0445-F636-7B87-764142D10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C1E84-7C6C-D576-2612-8B4704928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8A53F-EBFD-CE43-9FF3-C91BD26FF8B9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8F7C1-D1A2-A5F0-12CE-C74E1C56E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69178-2936-7FA7-6EAA-4A2146A0B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F5F6-C8DB-404A-8A98-9A4FAFE28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31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9E474-39A8-98EC-6431-134DE76F4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27E3D-B36E-6BC4-25CB-7908223C0F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2E4A68-A44E-E850-6145-0E6C5A1348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60F119-3E48-9FF1-7A73-C365653D2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8A53F-EBFD-CE43-9FF3-C91BD26FF8B9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5D931-CECA-439E-BDDF-83F5EB4ED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174FF-AA3C-882F-B351-020602370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F5F6-C8DB-404A-8A98-9A4FAFE28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15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FE828-A31B-F1F2-728A-9EABA5FE2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A2E63-DD8D-02AA-3F47-26DDD99DA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FC0884-781F-6F67-ABAD-314F88474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D211CD-3B5B-AB35-BFB1-0B0AC47845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8021EC-44B0-2D38-84BD-167058E9AD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9E63E1-F006-2641-96DB-E0FA1A67D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8A53F-EBFD-CE43-9FF3-C91BD26FF8B9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6D78BA-F0DA-76F7-BE32-8E2C80A05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6307BB-7E45-B8EF-4EF6-AC6636027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F5F6-C8DB-404A-8A98-9A4FAFE28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42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80D59-0879-34A9-37FD-3DBA9EBED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3C5EBB-7E67-CD61-EBBF-05012C3C3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8A53F-EBFD-CE43-9FF3-C91BD26FF8B9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E63C17-D621-5626-F0CA-6370EC90B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FDD47C-5A79-2A9B-E02D-C1543EEE7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F5F6-C8DB-404A-8A98-9A4FAFE28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775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8C1B38-6038-BDC2-65F7-6E16DC874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8A53F-EBFD-CE43-9FF3-C91BD26FF8B9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C2D701-F7B5-2109-D457-88D918FB0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75F53A-1670-0B07-5C58-BB1A4ECCE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F5F6-C8DB-404A-8A98-9A4FAFE28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42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18031-6730-FB48-5922-3716B0B91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A044B-BDD2-7B28-7F97-5FBF58419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C162BE-C6BE-4D1E-770B-9DDB81EA8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69E58-D9E7-76C5-08D8-D0BB36DB3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8A53F-EBFD-CE43-9FF3-C91BD26FF8B9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1CCDD9-BA71-F617-8A05-BEF5D5476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E0E784-8D4B-7FA6-633A-E7F6CF0CE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F5F6-C8DB-404A-8A98-9A4FAFE28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09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05163-50E4-1F6F-A1EB-83BAB9C35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E45A10-F998-999F-4CEB-96FFBEECA9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D72427-B006-C347-6EBE-018CF983E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1B9021-336E-009F-B2F7-9F7060128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8A53F-EBFD-CE43-9FF3-C91BD26FF8B9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D15E4-0886-29CE-46CF-C39492FB6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26114D-06AD-13A4-BAAA-5249DBC72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F5F6-C8DB-404A-8A98-9A4FAFE28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960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4B6CE3-5E3E-2237-E91C-7837BEA86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59F0D-1BDC-625D-538E-8FFC2487D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7D843-749D-1516-6F0C-3948989A00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8A53F-EBFD-CE43-9FF3-C91BD26FF8B9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E0CEA-6F64-D959-9A83-18D91BEAB3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B8D18-6638-F088-71A0-5BE47FB555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BF5F6-C8DB-404A-8A98-9A4FAFE28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3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0DBFF7E-267F-7B14-E7F1-1F72E1B284A7}"/>
              </a:ext>
            </a:extLst>
          </p:cNvPr>
          <p:cNvGrpSpPr/>
          <p:nvPr/>
        </p:nvGrpSpPr>
        <p:grpSpPr>
          <a:xfrm>
            <a:off x="3420795" y="414829"/>
            <a:ext cx="5350410" cy="5578400"/>
            <a:chOff x="3420795" y="414829"/>
            <a:chExt cx="5350410" cy="5578400"/>
          </a:xfrm>
        </p:grpSpPr>
        <p:pic>
          <p:nvPicPr>
            <p:cNvPr id="5" name="Picture 4" descr="Diagram of data and measurement error&#10;&#10;Description automatically generated">
              <a:extLst>
                <a:ext uri="{FF2B5EF4-FFF2-40B4-BE49-F238E27FC236}">
                  <a16:creationId xmlns:a16="http://schemas.microsoft.com/office/drawing/2014/main" id="{7A64FEF3-8F57-9FEC-DB3B-C553C2E0DC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20795" y="1133737"/>
              <a:ext cx="5350410" cy="423836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26FD9B-E301-00D3-B3C8-854FFDC66B89}"/>
                </a:ext>
              </a:extLst>
            </p:cNvPr>
            <p:cNvSpPr txBox="1"/>
            <p:nvPr/>
          </p:nvSpPr>
          <p:spPr>
            <a:xfrm rot="1156807">
              <a:off x="3760484" y="4977566"/>
              <a:ext cx="178939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Demographic</a:t>
              </a:r>
            </a:p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Heterogeneity</a:t>
              </a:r>
            </a:p>
            <a:p>
              <a:pPr algn="ctr"/>
              <a:endParaRPr lang="en-US" sz="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9976096-EC38-DBA7-F118-144EBB690B73}"/>
                </a:ext>
              </a:extLst>
            </p:cNvPr>
            <p:cNvSpPr txBox="1"/>
            <p:nvPr/>
          </p:nvSpPr>
          <p:spPr>
            <a:xfrm>
              <a:off x="5255812" y="414829"/>
              <a:ext cx="1653871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 uncertainty</a:t>
              </a:r>
            </a:p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9F45AA4-E719-2DA8-BA39-32D5F67DEF6B}"/>
                </a:ext>
              </a:extLst>
            </p:cNvPr>
            <p:cNvSpPr txBox="1"/>
            <p:nvPr/>
          </p:nvSpPr>
          <p:spPr>
            <a:xfrm rot="20379297">
              <a:off x="6656087" y="4977565"/>
              <a:ext cx="178939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Spatial</a:t>
              </a:r>
            </a:p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Heterogeneity</a:t>
              </a:r>
            </a:p>
            <a:p>
              <a:pPr algn="ctr"/>
              <a:endParaRPr lang="en-US" sz="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2319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BD788DF-35C5-4CEC-D8E6-5F165936B16E}"/>
              </a:ext>
            </a:extLst>
          </p:cNvPr>
          <p:cNvGrpSpPr/>
          <p:nvPr/>
        </p:nvGrpSpPr>
        <p:grpSpPr>
          <a:xfrm>
            <a:off x="3420795" y="414829"/>
            <a:ext cx="5350410" cy="5578400"/>
            <a:chOff x="3420795" y="414829"/>
            <a:chExt cx="5350410" cy="55784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0DBFF7E-267F-7B14-E7F1-1F72E1B284A7}"/>
                </a:ext>
              </a:extLst>
            </p:cNvPr>
            <p:cNvGrpSpPr/>
            <p:nvPr/>
          </p:nvGrpSpPr>
          <p:grpSpPr>
            <a:xfrm>
              <a:off x="3420795" y="414829"/>
              <a:ext cx="5350410" cy="5578400"/>
              <a:chOff x="3420795" y="414829"/>
              <a:chExt cx="5350410" cy="5578400"/>
            </a:xfrm>
          </p:grpSpPr>
          <p:pic>
            <p:nvPicPr>
              <p:cNvPr id="5" name="Picture 4" descr="Diagram of data and measurement error&#10;&#10;Description automatically generated">
                <a:extLst>
                  <a:ext uri="{FF2B5EF4-FFF2-40B4-BE49-F238E27FC236}">
                    <a16:creationId xmlns:a16="http://schemas.microsoft.com/office/drawing/2014/main" id="{7A64FEF3-8F57-9FEC-DB3B-C553C2E0DC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20795" y="1133737"/>
                <a:ext cx="5350410" cy="4238364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426FD9B-E301-00D3-B3C8-854FFDC66B89}"/>
                  </a:ext>
                </a:extLst>
              </p:cNvPr>
              <p:cNvSpPr txBox="1"/>
              <p:nvPr/>
            </p:nvSpPr>
            <p:spPr>
              <a:xfrm rot="1156807">
                <a:off x="3760484" y="4977566"/>
                <a:ext cx="178939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Demographic</a:t>
                </a:r>
              </a:p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Heterogeneity</a:t>
                </a:r>
              </a:p>
              <a:p>
                <a:pPr algn="ctr"/>
                <a:endParaRPr lang="en-US" sz="15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976096-EC38-DBA7-F118-144EBB690B73}"/>
                  </a:ext>
                </a:extLst>
              </p:cNvPr>
              <p:cNvSpPr txBox="1"/>
              <p:nvPr/>
            </p:nvSpPr>
            <p:spPr>
              <a:xfrm>
                <a:off x="5255812" y="414829"/>
                <a:ext cx="1653871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rgbClr val="E4A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Model uncertainty</a:t>
                </a:r>
              </a:p>
              <a:p>
                <a:pPr algn="ctr"/>
                <a:r>
                  <a:rPr lang="en-US" sz="1500" b="1" dirty="0">
                    <a:solidFill>
                      <a:srgbClr val="E4A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9F45AA4-E719-2DA8-BA39-32D5F67DEF6B}"/>
                  </a:ext>
                </a:extLst>
              </p:cNvPr>
              <p:cNvSpPr txBox="1"/>
              <p:nvPr/>
            </p:nvSpPr>
            <p:spPr>
              <a:xfrm rot="20379297">
                <a:off x="6656087" y="4977565"/>
                <a:ext cx="178939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Spatial</a:t>
                </a:r>
              </a:p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Heterogeneity</a:t>
                </a:r>
              </a:p>
              <a:p>
                <a:pPr algn="ctr"/>
                <a:endParaRPr lang="en-US" sz="15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38862C5-FBEC-FBA6-784D-23A053D0C486}"/>
                </a:ext>
              </a:extLst>
            </p:cNvPr>
            <p:cNvSpPr txBox="1"/>
            <p:nvPr/>
          </p:nvSpPr>
          <p:spPr>
            <a:xfrm>
              <a:off x="4825093" y="2468089"/>
              <a:ext cx="2530928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b="1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  <a:p>
              <a:pPr algn="ctr"/>
              <a:r>
                <a:rPr lang="en-US" sz="1700" b="1" dirty="0">
                  <a:latin typeface="Arial" panose="020B0604020202020204" pitchFamily="34" charset="0"/>
                  <a:cs typeface="Arial" panose="020B0604020202020204" pitchFamily="34" charset="0"/>
                </a:rPr>
                <a:t>MODEL PREDICTION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6229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C7F4D9A-A63E-F560-61E7-EE2CEE8C0399}"/>
              </a:ext>
            </a:extLst>
          </p:cNvPr>
          <p:cNvGrpSpPr/>
          <p:nvPr/>
        </p:nvGrpSpPr>
        <p:grpSpPr>
          <a:xfrm>
            <a:off x="3420795" y="414829"/>
            <a:ext cx="5350410" cy="5578400"/>
            <a:chOff x="3420795" y="414829"/>
            <a:chExt cx="5350410" cy="55784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0DBFF7E-267F-7B14-E7F1-1F72E1B284A7}"/>
                </a:ext>
              </a:extLst>
            </p:cNvPr>
            <p:cNvGrpSpPr/>
            <p:nvPr/>
          </p:nvGrpSpPr>
          <p:grpSpPr>
            <a:xfrm>
              <a:off x="3420795" y="414829"/>
              <a:ext cx="5350410" cy="5578400"/>
              <a:chOff x="3420795" y="414829"/>
              <a:chExt cx="5350410" cy="5578400"/>
            </a:xfrm>
          </p:grpSpPr>
          <p:pic>
            <p:nvPicPr>
              <p:cNvPr id="5" name="Picture 4" descr="Diagram of data and measurement error&#10;&#10;Description automatically generated">
                <a:extLst>
                  <a:ext uri="{FF2B5EF4-FFF2-40B4-BE49-F238E27FC236}">
                    <a16:creationId xmlns:a16="http://schemas.microsoft.com/office/drawing/2014/main" id="{7A64FEF3-8F57-9FEC-DB3B-C553C2E0DC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20795" y="1133737"/>
                <a:ext cx="5350410" cy="4238364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426FD9B-E301-00D3-B3C8-854FFDC66B89}"/>
                  </a:ext>
                </a:extLst>
              </p:cNvPr>
              <p:cNvSpPr txBox="1"/>
              <p:nvPr/>
            </p:nvSpPr>
            <p:spPr>
              <a:xfrm rot="1156807">
                <a:off x="3760484" y="4977566"/>
                <a:ext cx="178939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rgbClr val="58B2E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pPr algn="ctr"/>
                <a:r>
                  <a:rPr lang="en-US" sz="1500" b="1" dirty="0">
                    <a:solidFill>
                      <a:srgbClr val="58B2E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Demographic</a:t>
                </a:r>
              </a:p>
              <a:p>
                <a:pPr algn="ctr"/>
                <a:r>
                  <a:rPr lang="en-US" sz="1500" b="1" dirty="0">
                    <a:solidFill>
                      <a:srgbClr val="58B2E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Heterogeneity</a:t>
                </a:r>
              </a:p>
              <a:p>
                <a:pPr algn="ctr"/>
                <a:endParaRPr lang="en-US" sz="1500" b="1" dirty="0">
                  <a:solidFill>
                    <a:srgbClr val="58B2E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976096-EC38-DBA7-F118-144EBB690B73}"/>
                  </a:ext>
                </a:extLst>
              </p:cNvPr>
              <p:cNvSpPr txBox="1"/>
              <p:nvPr/>
            </p:nvSpPr>
            <p:spPr>
              <a:xfrm>
                <a:off x="5255812" y="414829"/>
                <a:ext cx="1653871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rgbClr val="E4A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Model uncertainty</a:t>
                </a:r>
              </a:p>
              <a:p>
                <a:pPr algn="ctr"/>
                <a:r>
                  <a:rPr lang="en-US" sz="1500" b="1" dirty="0">
                    <a:solidFill>
                      <a:srgbClr val="E4A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9F45AA4-E719-2DA8-BA39-32D5F67DEF6B}"/>
                  </a:ext>
                </a:extLst>
              </p:cNvPr>
              <p:cNvSpPr txBox="1"/>
              <p:nvPr/>
            </p:nvSpPr>
            <p:spPr>
              <a:xfrm rot="20379297">
                <a:off x="6656087" y="4977565"/>
                <a:ext cx="178939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Spatial</a:t>
                </a:r>
              </a:p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Heterogeneity</a:t>
                </a:r>
              </a:p>
              <a:p>
                <a:pPr algn="ctr"/>
                <a:endParaRPr lang="en-US" sz="15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38862C5-FBEC-FBA6-784D-23A053D0C486}"/>
                </a:ext>
              </a:extLst>
            </p:cNvPr>
            <p:cNvSpPr txBox="1"/>
            <p:nvPr/>
          </p:nvSpPr>
          <p:spPr>
            <a:xfrm>
              <a:off x="4825093" y="2468089"/>
              <a:ext cx="2530928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b="1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  <a:p>
              <a:pPr algn="ctr"/>
              <a:r>
                <a:rPr lang="en-US" sz="1700" b="1" dirty="0">
                  <a:latin typeface="Arial" panose="020B0604020202020204" pitchFamily="34" charset="0"/>
                  <a:cs typeface="Arial" panose="020B0604020202020204" pitchFamily="34" charset="0"/>
                </a:rPr>
                <a:t>MODEL PREDICTION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9292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DFFACBB-E0F3-D3DF-6411-2E07B98B4099}"/>
              </a:ext>
            </a:extLst>
          </p:cNvPr>
          <p:cNvGrpSpPr/>
          <p:nvPr/>
        </p:nvGrpSpPr>
        <p:grpSpPr>
          <a:xfrm>
            <a:off x="3420795" y="414829"/>
            <a:ext cx="5350410" cy="5578400"/>
            <a:chOff x="3420795" y="414829"/>
            <a:chExt cx="5350410" cy="55784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0DBFF7E-267F-7B14-E7F1-1F72E1B284A7}"/>
                </a:ext>
              </a:extLst>
            </p:cNvPr>
            <p:cNvGrpSpPr/>
            <p:nvPr/>
          </p:nvGrpSpPr>
          <p:grpSpPr>
            <a:xfrm>
              <a:off x="3420795" y="414829"/>
              <a:ext cx="5350410" cy="5578400"/>
              <a:chOff x="3420795" y="414829"/>
              <a:chExt cx="5350410" cy="5578400"/>
            </a:xfrm>
          </p:grpSpPr>
          <p:pic>
            <p:nvPicPr>
              <p:cNvPr id="5" name="Picture 4" descr="Diagram of data and measurement error&#10;&#10;Description automatically generated">
                <a:extLst>
                  <a:ext uri="{FF2B5EF4-FFF2-40B4-BE49-F238E27FC236}">
                    <a16:creationId xmlns:a16="http://schemas.microsoft.com/office/drawing/2014/main" id="{7A64FEF3-8F57-9FEC-DB3B-C553C2E0DC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20795" y="1133737"/>
                <a:ext cx="5350410" cy="4238364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426FD9B-E301-00D3-B3C8-854FFDC66B89}"/>
                  </a:ext>
                </a:extLst>
              </p:cNvPr>
              <p:cNvSpPr txBox="1"/>
              <p:nvPr/>
            </p:nvSpPr>
            <p:spPr>
              <a:xfrm rot="1156807">
                <a:off x="3760484" y="4977566"/>
                <a:ext cx="178939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rgbClr val="58B2E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pPr algn="ctr"/>
                <a:r>
                  <a:rPr lang="en-US" sz="1500" b="1" dirty="0">
                    <a:solidFill>
                      <a:srgbClr val="58B2E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Demographic</a:t>
                </a:r>
              </a:p>
              <a:p>
                <a:pPr algn="ctr"/>
                <a:r>
                  <a:rPr lang="en-US" sz="1500" b="1" dirty="0">
                    <a:solidFill>
                      <a:srgbClr val="58B2E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Heterogeneity</a:t>
                </a:r>
              </a:p>
              <a:p>
                <a:pPr algn="ctr"/>
                <a:endParaRPr lang="en-US" sz="1500" b="1" dirty="0">
                  <a:solidFill>
                    <a:srgbClr val="58B2E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976096-EC38-DBA7-F118-144EBB690B73}"/>
                  </a:ext>
                </a:extLst>
              </p:cNvPr>
              <p:cNvSpPr txBox="1"/>
              <p:nvPr/>
            </p:nvSpPr>
            <p:spPr>
              <a:xfrm>
                <a:off x="5255812" y="414829"/>
                <a:ext cx="1653871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rgbClr val="E4A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Model uncertainty</a:t>
                </a:r>
              </a:p>
              <a:p>
                <a:pPr algn="ctr"/>
                <a:r>
                  <a:rPr lang="en-US" sz="1500" b="1" dirty="0">
                    <a:solidFill>
                      <a:srgbClr val="E4A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9F45AA4-E719-2DA8-BA39-32D5F67DEF6B}"/>
                  </a:ext>
                </a:extLst>
              </p:cNvPr>
              <p:cNvSpPr txBox="1"/>
              <p:nvPr/>
            </p:nvSpPr>
            <p:spPr>
              <a:xfrm rot="20379297">
                <a:off x="6656087" y="4977565"/>
                <a:ext cx="178939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rgbClr val="4AA27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pPr algn="ctr"/>
                <a:r>
                  <a:rPr lang="en-US" sz="1500" b="1" dirty="0">
                    <a:solidFill>
                      <a:srgbClr val="4AA27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Spatial</a:t>
                </a:r>
              </a:p>
              <a:p>
                <a:pPr algn="ctr"/>
                <a:r>
                  <a:rPr lang="en-US" sz="1500" b="1" dirty="0">
                    <a:solidFill>
                      <a:srgbClr val="4AA27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Heterogeneity</a:t>
                </a:r>
              </a:p>
              <a:p>
                <a:pPr algn="ctr"/>
                <a:endParaRPr lang="en-US" sz="1500" b="1" dirty="0">
                  <a:solidFill>
                    <a:srgbClr val="4AA27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38862C5-FBEC-FBA6-784D-23A053D0C486}"/>
                </a:ext>
              </a:extLst>
            </p:cNvPr>
            <p:cNvSpPr txBox="1"/>
            <p:nvPr/>
          </p:nvSpPr>
          <p:spPr>
            <a:xfrm>
              <a:off x="4825093" y="2468089"/>
              <a:ext cx="2530928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b="1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  <a:p>
              <a:pPr algn="ctr"/>
              <a:r>
                <a:rPr lang="en-US" sz="1700" b="1" dirty="0">
                  <a:latin typeface="Arial" panose="020B0604020202020204" pitchFamily="34" charset="0"/>
                  <a:cs typeface="Arial" panose="020B0604020202020204" pitchFamily="34" charset="0"/>
                </a:rPr>
                <a:t>MODEL PREDICTION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9013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different colored rectangular objects&#10;&#10;Description automatically generated">
            <a:extLst>
              <a:ext uri="{FF2B5EF4-FFF2-40B4-BE49-F238E27FC236}">
                <a16:creationId xmlns:a16="http://schemas.microsoft.com/office/drawing/2014/main" id="{B852CF5D-A51E-0F8E-9A19-3318BE4344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705"/>
          <a:stretch/>
        </p:blipFill>
        <p:spPr>
          <a:xfrm>
            <a:off x="2447181" y="1586203"/>
            <a:ext cx="3186599" cy="3987127"/>
          </a:xfrm>
        </p:spPr>
      </p:pic>
      <p:pic>
        <p:nvPicPr>
          <p:cNvPr id="7" name="Picture 6" descr="A graph of different colored rectangular shapes&#10;&#10;Description automatically generated with medium confidence">
            <a:extLst>
              <a:ext uri="{FF2B5EF4-FFF2-40B4-BE49-F238E27FC236}">
                <a16:creationId xmlns:a16="http://schemas.microsoft.com/office/drawing/2014/main" id="{D90AB613-A993-7276-A113-896EED4328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00" t="6980"/>
          <a:stretch/>
        </p:blipFill>
        <p:spPr>
          <a:xfrm>
            <a:off x="5695981" y="1586203"/>
            <a:ext cx="3060970" cy="401846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419003B-45D9-536E-74FE-C9957A27F7A6}"/>
              </a:ext>
            </a:extLst>
          </p:cNvPr>
          <p:cNvSpPr/>
          <p:nvPr/>
        </p:nvSpPr>
        <p:spPr>
          <a:xfrm>
            <a:off x="5529943" y="1200539"/>
            <a:ext cx="166038" cy="167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639894-D523-9052-9F6C-0907ADF7B0F6}"/>
              </a:ext>
            </a:extLst>
          </p:cNvPr>
          <p:cNvSpPr txBox="1"/>
          <p:nvPr/>
        </p:nvSpPr>
        <p:spPr>
          <a:xfrm>
            <a:off x="2884113" y="1386969"/>
            <a:ext cx="27288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Growth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CAF02F-9A49-854D-5DB6-F8AD30EC4C87}"/>
              </a:ext>
            </a:extLst>
          </p:cNvPr>
          <p:cNvSpPr txBox="1"/>
          <p:nvPr/>
        </p:nvSpPr>
        <p:spPr>
          <a:xfrm>
            <a:off x="5966875" y="1386969"/>
            <a:ext cx="27288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Survival</a:t>
            </a:r>
          </a:p>
        </p:txBody>
      </p:sp>
      <p:pic>
        <p:nvPicPr>
          <p:cNvPr id="11" name="Picture 10" descr="A graph of different colored rectangular shapes&#10;&#10;Description automatically generated with medium confidence">
            <a:extLst>
              <a:ext uri="{FF2B5EF4-FFF2-40B4-BE49-F238E27FC236}">
                <a16:creationId xmlns:a16="http://schemas.microsoft.com/office/drawing/2014/main" id="{3582FB04-EAD2-B199-F69A-244506B3A6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00" b="93944"/>
          <a:stretch/>
        </p:blipFill>
        <p:spPr>
          <a:xfrm>
            <a:off x="4248537" y="5604669"/>
            <a:ext cx="3060970" cy="26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485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48FE44C-8EB4-BD6C-4F52-31301B6A1C09}"/>
              </a:ext>
            </a:extLst>
          </p:cNvPr>
          <p:cNvGrpSpPr/>
          <p:nvPr/>
        </p:nvGrpSpPr>
        <p:grpSpPr>
          <a:xfrm>
            <a:off x="2580128" y="1678457"/>
            <a:ext cx="7784756" cy="3861488"/>
            <a:chOff x="2580128" y="1678457"/>
            <a:chExt cx="7784756" cy="3861488"/>
          </a:xfrm>
        </p:grpSpPr>
        <p:pic>
          <p:nvPicPr>
            <p:cNvPr id="5" name="Picture 4" descr="A screenshot of a graph&#10;&#10;Description automatically generated">
              <a:extLst>
                <a:ext uri="{FF2B5EF4-FFF2-40B4-BE49-F238E27FC236}">
                  <a16:creationId xmlns:a16="http://schemas.microsoft.com/office/drawing/2014/main" id="{557AFD0E-BCAF-3D1B-5B6D-B17B79136E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93939"/>
            <a:stretch/>
          </p:blipFill>
          <p:spPr>
            <a:xfrm>
              <a:off x="2580128" y="1678457"/>
              <a:ext cx="7772400" cy="304801"/>
            </a:xfrm>
            <a:prstGeom prst="rect">
              <a:avLst/>
            </a:prstGeom>
          </p:spPr>
        </p:pic>
        <p:pic>
          <p:nvPicPr>
            <p:cNvPr id="6" name="Picture 5" descr="A screenshot of a graph&#10;&#10;Description automatically generated">
              <a:extLst>
                <a:ext uri="{FF2B5EF4-FFF2-40B4-BE49-F238E27FC236}">
                  <a16:creationId xmlns:a16="http://schemas.microsoft.com/office/drawing/2014/main" id="{91553B38-C321-EFD9-850D-9F06995978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9034"/>
            <a:stretch/>
          </p:blipFill>
          <p:spPr>
            <a:xfrm>
              <a:off x="2592484" y="1970902"/>
              <a:ext cx="7772400" cy="35690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21187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91553B38-C321-EFD9-850D-9F06995978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2"/>
          <a:stretch/>
        </p:blipFill>
        <p:spPr>
          <a:xfrm>
            <a:off x="2592484" y="556054"/>
            <a:ext cx="7772400" cy="498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459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557AFD0E-BCAF-3D1B-5B6D-B17B79136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240" y="630194"/>
            <a:ext cx="77724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077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51</Words>
  <Application>Microsoft Macintosh PowerPoint</Application>
  <PresentationFormat>Widescreen</PresentationFormat>
  <Paragraphs>44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Willian Vieira</dc:creator>
  <cp:lastModifiedBy>Willian Vieira</cp:lastModifiedBy>
  <cp:revision>9</cp:revision>
  <dcterms:created xsi:type="dcterms:W3CDTF">2023-12-12T20:28:10Z</dcterms:created>
  <dcterms:modified xsi:type="dcterms:W3CDTF">2023-12-15T07:07:44Z</dcterms:modified>
</cp:coreProperties>
</file>