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7D3E"/>
    <a:srgbClr val="B920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E7EE7-083B-4706-94CC-EB4926C74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CCE682-EFE5-4C01-B887-BE80398E4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563BF-3450-4F80-BCE2-86713956B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067C-8BE0-47BA-A626-995E78D195DB}" type="datetimeFigureOut">
              <a:rPr lang="id-ID" smtClean="0"/>
              <a:t>11/11/2024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CE242-9CA6-4F94-825C-E46B2CAA3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B3482-3CAA-4CC1-8F8E-0A33A9B13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10A5-24FA-4B65-8079-81DECFDD9DF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3774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B69B-2711-4B9E-A1D9-B2DB3CE05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92888C-D7C8-4EA4-A6ED-879C20DCF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DC896-4289-4F6F-A3CB-9DA22AE9E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067C-8BE0-47BA-A626-995E78D195DB}" type="datetimeFigureOut">
              <a:rPr lang="id-ID" smtClean="0"/>
              <a:t>11/11/2024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A951D-1468-455F-8091-A64064521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7CE-1355-4D6E-9925-163F95F86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10A5-24FA-4B65-8079-81DECFDD9DF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7659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EFFC1D-0B99-453D-9E84-03BCEF8584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F47946-9D72-4B7D-A8DD-F3706010A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0FA9B-A0FD-40AF-A6B7-18340564F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067C-8BE0-47BA-A626-995E78D195DB}" type="datetimeFigureOut">
              <a:rPr lang="id-ID" smtClean="0"/>
              <a:t>11/11/2024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4F8D6-1E3B-47D5-9585-D67D57032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F9232-2F33-4AD7-B48B-A14EA55D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10A5-24FA-4B65-8079-81DECFDD9DF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1894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0A01A-0EE3-4EB7-BD13-46BA92F2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08EC8-A8A1-4447-BCB8-1662632F9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288B1-DAA6-4B7E-9E80-DEC8F2AA3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067C-8BE0-47BA-A626-995E78D195DB}" type="datetimeFigureOut">
              <a:rPr lang="id-ID" smtClean="0"/>
              <a:t>11/11/2024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0E135-B752-4F8F-AA99-B7FEE7031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74FD4-7313-40B2-AC5E-D1FEA5019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10A5-24FA-4B65-8079-81DECFDD9DF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2412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77478-72AC-4ADD-9DF2-B9A88EAB5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55D06-39B2-4C83-AD37-FBA9DC8F8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23F39-C642-4B0B-AB5F-A9EC3A68D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067C-8BE0-47BA-A626-995E78D195DB}" type="datetimeFigureOut">
              <a:rPr lang="id-ID" smtClean="0"/>
              <a:t>11/11/2024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B72A0-4F5F-46F2-821A-915EE9A79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E71B4-2632-476B-BD29-9B75E375B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10A5-24FA-4B65-8079-81DECFDD9DF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374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518A6-7B6F-4144-9387-7C35F0057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8C775-CAE9-41D2-B551-26448260A2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D7525-D1C9-434E-BA07-C88B5C0D8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AFDEB-7524-4C98-9149-DD36E7828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067C-8BE0-47BA-A626-995E78D195DB}" type="datetimeFigureOut">
              <a:rPr lang="id-ID" smtClean="0"/>
              <a:t>11/11/2024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9581E-9DFC-46C0-8274-BC35C4D01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4A332-4AF7-4E14-B1B1-D4FAC7198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10A5-24FA-4B65-8079-81DECFDD9DF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20281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9A515-24B2-4BA8-BF6D-B1EF11D2A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AC775-9627-442A-BE50-A4FC24A06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290786-0E85-4C08-8839-FD6F50F59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49681B-D005-4612-8951-9805681BA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33489D-B4B0-421A-B49F-56F904A651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3FDFFE-56CA-4E6D-886E-D90987C5E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067C-8BE0-47BA-A626-995E78D195DB}" type="datetimeFigureOut">
              <a:rPr lang="id-ID" smtClean="0"/>
              <a:t>11/11/2024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FE7CD0-6FB0-4F98-A838-5729E61F7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710CB-0061-4E4C-AB14-A85588577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10A5-24FA-4B65-8079-81DECFDD9DF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7358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F0054-3910-4F03-A8DF-F45D663FD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725594-5416-483E-AC29-C5A2F75DF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067C-8BE0-47BA-A626-995E78D195DB}" type="datetimeFigureOut">
              <a:rPr lang="id-ID" smtClean="0"/>
              <a:t>11/11/2024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B3238-4C67-45E2-B3A6-B500C9195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5A16BC-EE63-4A64-AC1F-D085F66F5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10A5-24FA-4B65-8079-81DECFDD9DF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8727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9E940F-109A-422F-A46B-00444AE81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067C-8BE0-47BA-A626-995E78D195DB}" type="datetimeFigureOut">
              <a:rPr lang="id-ID" smtClean="0"/>
              <a:t>11/11/2024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9EC883-9333-4836-82F3-98298DA7A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0F7F4-DC27-4079-A635-1E3A9AE36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10A5-24FA-4B65-8079-81DECFDD9DF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0045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5C8D2-B80A-4124-B442-B13A2D962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B99EC-97CF-4844-8092-5C1EC26F6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222CDF-614F-472D-BB1D-AA11C407D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F6EDC-B6A3-4CF4-A73C-98B9AD875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067C-8BE0-47BA-A626-995E78D195DB}" type="datetimeFigureOut">
              <a:rPr lang="id-ID" smtClean="0"/>
              <a:t>11/11/2024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7DD5D-5FA8-4004-B0C9-BA9B5C6BF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A6B5E-7E8D-45E6-9580-5EA48A1C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10A5-24FA-4B65-8079-81DECFDD9DF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69794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516B7-3B1B-4A6A-9E06-5238457AB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5B4577-63FE-49F7-9197-7D073ADF2C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D5AAD8-23D6-4ECD-BD02-BA3DA0477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94784B-FBD0-4D69-9B46-7C465AD24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067C-8BE0-47BA-A626-995E78D195DB}" type="datetimeFigureOut">
              <a:rPr lang="id-ID" smtClean="0"/>
              <a:t>11/11/2024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EAB47-7948-42C3-9523-324C3E21F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A0D82-128F-48F6-909E-51CEF8080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10A5-24FA-4B65-8079-81DECFDD9DF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94800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8C3A7C-326A-49A7-858E-A183C89FC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A26DB-3EC4-47A9-A587-8F806CF2F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4B368-74B5-41A7-B938-28030EFB8F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1067C-8BE0-47BA-A626-995E78D195DB}" type="datetimeFigureOut">
              <a:rPr lang="id-ID" smtClean="0"/>
              <a:t>11/11/2024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1BD85-C1C3-4DBD-886D-2703C10100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1CEAC-46D5-4D36-9FE5-E50E505508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410A5-24FA-4B65-8079-81DECFDD9DF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3893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4E54920-ABAC-4DF0-B17B-F390A51369CD}"/>
              </a:ext>
            </a:extLst>
          </p:cNvPr>
          <p:cNvGrpSpPr/>
          <p:nvPr/>
        </p:nvGrpSpPr>
        <p:grpSpPr>
          <a:xfrm>
            <a:off x="169212" y="151453"/>
            <a:ext cx="3815835" cy="925176"/>
            <a:chOff x="1541978" y="2400300"/>
            <a:chExt cx="3815835" cy="92517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404EFC1-C161-4AE6-84AD-C2659D7A4894}"/>
                </a:ext>
              </a:extLst>
            </p:cNvPr>
            <p:cNvGrpSpPr/>
            <p:nvPr/>
          </p:nvGrpSpPr>
          <p:grpSpPr>
            <a:xfrm>
              <a:off x="1541978" y="2400300"/>
              <a:ext cx="3815835" cy="925176"/>
              <a:chOff x="1541978" y="2400300"/>
              <a:chExt cx="3815835" cy="925176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988EB1-B7EE-4D6F-B154-710805AD3019}"/>
                  </a:ext>
                </a:extLst>
              </p:cNvPr>
              <p:cNvSpPr txBox="1"/>
              <p:nvPr/>
            </p:nvSpPr>
            <p:spPr>
              <a:xfrm>
                <a:off x="1937635" y="2400300"/>
                <a:ext cx="342017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rgbClr val="0C7D3E"/>
                    </a:solidFill>
                    <a:latin typeface="Book Antiqua" panose="02040602050305030304" pitchFamily="18" charset="0"/>
                  </a:rPr>
                  <a:t>P</a:t>
                </a:r>
                <a:r>
                  <a:rPr lang="en-US" sz="4000" b="1" dirty="0">
                    <a:solidFill>
                      <a:srgbClr val="B92025"/>
                    </a:solidFill>
                    <a:latin typeface="Book Antiqua" panose="02040602050305030304" pitchFamily="18" charset="0"/>
                  </a:rPr>
                  <a:t>ORTAL</a:t>
                </a:r>
                <a:endParaRPr lang="en-US" sz="3200" b="1" dirty="0">
                  <a:solidFill>
                    <a:srgbClr val="B92025"/>
                  </a:solidFill>
                  <a:latin typeface="Book Antiqua" panose="02040602050305030304" pitchFamily="18" charset="0"/>
                </a:endParaRPr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BAAE89AD-B5FC-4B5B-B343-CBF3550B09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978" y="2400300"/>
                <a:ext cx="927376" cy="925176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2960D1D-6045-4E10-B4C3-2C6115DF4538}"/>
                </a:ext>
              </a:extLst>
            </p:cNvPr>
            <p:cNvSpPr txBox="1"/>
            <p:nvPr/>
          </p:nvSpPr>
          <p:spPr>
            <a:xfrm>
              <a:off x="2469354" y="2889081"/>
              <a:ext cx="2309813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200" dirty="0" err="1">
                  <a:latin typeface="Bahnschrift Light SemiCondensed" panose="020B0502040204020203" pitchFamily="34" charset="0"/>
                </a:rPr>
                <a:t>Aplikasi</a:t>
              </a:r>
              <a:r>
                <a:rPr lang="en-US" sz="2200" dirty="0">
                  <a:latin typeface="Bahnschrift Light SemiCondensed" panose="020B0502040204020203" pitchFamily="34" charset="0"/>
                </a:rPr>
                <a:t> BPK </a:t>
              </a:r>
              <a:r>
                <a:rPr lang="en-US" sz="2200" dirty="0" err="1">
                  <a:latin typeface="Bahnschrift Light SemiCondensed" panose="020B0502040204020203" pitchFamily="34" charset="0"/>
                </a:rPr>
                <a:t>Sulsel</a:t>
              </a:r>
              <a:endParaRPr lang="id-ID" sz="2200" dirty="0">
                <a:latin typeface="Bahnschrift Light SemiCondensed" panose="020B0502040204020203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CB72748-CD4D-4930-8393-0EDD555D12B5}"/>
              </a:ext>
            </a:extLst>
          </p:cNvPr>
          <p:cNvGrpSpPr/>
          <p:nvPr/>
        </p:nvGrpSpPr>
        <p:grpSpPr>
          <a:xfrm>
            <a:off x="4031218" y="151453"/>
            <a:ext cx="4262752" cy="859753"/>
            <a:chOff x="417553" y="1591737"/>
            <a:chExt cx="4262752" cy="85975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13F3867-7AC3-450C-9C09-8C3115E79638}"/>
                </a:ext>
              </a:extLst>
            </p:cNvPr>
            <p:cNvGrpSpPr/>
            <p:nvPr/>
          </p:nvGrpSpPr>
          <p:grpSpPr>
            <a:xfrm>
              <a:off x="1260127" y="1591737"/>
              <a:ext cx="3420178" cy="817983"/>
              <a:chOff x="2435065" y="2401958"/>
              <a:chExt cx="3420178" cy="817983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97AADD9-10E4-4624-990F-4195D7E11ED8}"/>
                  </a:ext>
                </a:extLst>
              </p:cNvPr>
              <p:cNvSpPr txBox="1"/>
              <p:nvPr/>
            </p:nvSpPr>
            <p:spPr>
              <a:xfrm>
                <a:off x="2435065" y="2401958"/>
                <a:ext cx="342017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 err="1">
                    <a:solidFill>
                      <a:srgbClr val="0C7D3E"/>
                    </a:solidFill>
                    <a:latin typeface="Book Antiqua" panose="02040602050305030304" pitchFamily="18" charset="0"/>
                  </a:rPr>
                  <a:t>Bank</a:t>
                </a:r>
                <a:r>
                  <a:rPr lang="en-US" sz="4000" b="1" dirty="0" err="1">
                    <a:solidFill>
                      <a:srgbClr val="B92025"/>
                    </a:solidFill>
                    <a:latin typeface="Book Antiqua" panose="02040602050305030304" pitchFamily="18" charset="0"/>
                  </a:rPr>
                  <a:t>DATA</a:t>
                </a:r>
                <a:endParaRPr lang="en-US" sz="3200" b="1" dirty="0">
                  <a:solidFill>
                    <a:srgbClr val="B92025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C7077EB-6CD2-49AB-BA24-150AF2385E61}"/>
                  </a:ext>
                </a:extLst>
              </p:cNvPr>
              <p:cNvSpPr txBox="1"/>
              <p:nvPr/>
            </p:nvSpPr>
            <p:spPr>
              <a:xfrm>
                <a:off x="2469354" y="2889081"/>
                <a:ext cx="3125184" cy="3308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550" dirty="0" err="1">
                    <a:latin typeface="Bahnschrift Light SemiCondensed" panose="020B0502040204020203" pitchFamily="34" charset="0"/>
                  </a:rPr>
                  <a:t>Pemeriksaan</a:t>
                </a:r>
                <a:r>
                  <a:rPr lang="en-US" sz="1550" dirty="0">
                    <a:latin typeface="Bahnschrift Light SemiCondensed" panose="020B0502040204020203" pitchFamily="34" charset="0"/>
                  </a:rPr>
                  <a:t> dan Non </a:t>
                </a:r>
                <a:r>
                  <a:rPr lang="en-US" sz="1550" dirty="0" err="1">
                    <a:latin typeface="Bahnschrift Light SemiCondensed" panose="020B0502040204020203" pitchFamily="34" charset="0"/>
                  </a:rPr>
                  <a:t>Pemeriksaan</a:t>
                </a:r>
                <a:endParaRPr lang="id-ID" sz="1550" dirty="0">
                  <a:latin typeface="Bahnschrift Light SemiCondensed" panose="020B0502040204020203" pitchFamily="34" charset="0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AE9D8C5-2884-40C2-85F9-CB1533166B95}"/>
                </a:ext>
              </a:extLst>
            </p:cNvPr>
            <p:cNvGrpSpPr/>
            <p:nvPr/>
          </p:nvGrpSpPr>
          <p:grpSpPr>
            <a:xfrm rot="19090261">
              <a:off x="417553" y="1706230"/>
              <a:ext cx="681468" cy="745260"/>
              <a:chOff x="3902323" y="3013842"/>
              <a:chExt cx="1551704" cy="1688400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B7A20384-EE8F-43F4-BEBB-8C6AEAE7BF44}"/>
                  </a:ext>
                </a:extLst>
              </p:cNvPr>
              <p:cNvSpPr/>
              <p:nvPr/>
            </p:nvSpPr>
            <p:spPr>
              <a:xfrm>
                <a:off x="3902323" y="3013842"/>
                <a:ext cx="1551704" cy="1688400"/>
              </a:xfrm>
              <a:prstGeom prst="roundRect">
                <a:avLst>
                  <a:gd name="adj" fmla="val 12231"/>
                </a:avLst>
              </a:prstGeom>
              <a:solidFill>
                <a:srgbClr val="0C7D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4" name="Rectangle: Top Corners Rounded 33">
                <a:extLst>
                  <a:ext uri="{FF2B5EF4-FFF2-40B4-BE49-F238E27FC236}">
                    <a16:creationId xmlns:a16="http://schemas.microsoft.com/office/drawing/2014/main" id="{47FA187B-457E-4C68-91A8-A35F3C7C5607}"/>
                  </a:ext>
                </a:extLst>
              </p:cNvPr>
              <p:cNvSpPr/>
              <p:nvPr/>
            </p:nvSpPr>
            <p:spPr>
              <a:xfrm rot="10800000">
                <a:off x="4382184" y="3159693"/>
                <a:ext cx="591982" cy="460007"/>
              </a:xfrm>
              <a:prstGeom prst="round2SameRect">
                <a:avLst>
                  <a:gd name="adj1" fmla="val 22952"/>
                  <a:gd name="adj2" fmla="val 0"/>
                </a:avLst>
              </a:prstGeom>
              <a:solidFill>
                <a:srgbClr val="B920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5" name="Rectangle: Top Corners Rounded 34">
                <a:extLst>
                  <a:ext uri="{FF2B5EF4-FFF2-40B4-BE49-F238E27FC236}">
                    <a16:creationId xmlns:a16="http://schemas.microsoft.com/office/drawing/2014/main" id="{BB70CFE3-B6AD-4BFA-B23B-3F9E1139B77C}"/>
                  </a:ext>
                </a:extLst>
              </p:cNvPr>
              <p:cNvSpPr/>
              <p:nvPr/>
            </p:nvSpPr>
            <p:spPr>
              <a:xfrm>
                <a:off x="4097118" y="3765551"/>
                <a:ext cx="1167032" cy="873890"/>
              </a:xfrm>
              <a:prstGeom prst="round2SameRect">
                <a:avLst>
                  <a:gd name="adj1" fmla="val 22952"/>
                  <a:gd name="adj2" fmla="val 0"/>
                </a:avLst>
              </a:prstGeom>
              <a:solidFill>
                <a:srgbClr val="B920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6562E951-6C35-4A80-97D5-44CF49DA4D63}"/>
                  </a:ext>
                </a:extLst>
              </p:cNvPr>
              <p:cNvSpPr/>
              <p:nvPr/>
            </p:nvSpPr>
            <p:spPr>
              <a:xfrm>
                <a:off x="4228763" y="3858042"/>
                <a:ext cx="898824" cy="45719"/>
              </a:xfrm>
              <a:prstGeom prst="roundRect">
                <a:avLst>
                  <a:gd name="adj" fmla="val 12231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51C83064-59C4-46F8-AC93-0F5CB284B85A}"/>
                  </a:ext>
                </a:extLst>
              </p:cNvPr>
              <p:cNvSpPr/>
              <p:nvPr/>
            </p:nvSpPr>
            <p:spPr>
              <a:xfrm>
                <a:off x="4228246" y="3973392"/>
                <a:ext cx="898824" cy="45719"/>
              </a:xfrm>
              <a:prstGeom prst="roundRect">
                <a:avLst>
                  <a:gd name="adj" fmla="val 12231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409958DB-CA37-409B-B841-044C08F484A5}"/>
                  </a:ext>
                </a:extLst>
              </p:cNvPr>
              <p:cNvSpPr/>
              <p:nvPr/>
            </p:nvSpPr>
            <p:spPr>
              <a:xfrm>
                <a:off x="4228246" y="4088742"/>
                <a:ext cx="898824" cy="45719"/>
              </a:xfrm>
              <a:prstGeom prst="roundRect">
                <a:avLst>
                  <a:gd name="adj" fmla="val 12231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F933F9AD-EDCF-4BB2-9CA0-5ACF6F6977CB}"/>
                  </a:ext>
                </a:extLst>
              </p:cNvPr>
              <p:cNvSpPr/>
              <p:nvPr/>
            </p:nvSpPr>
            <p:spPr>
              <a:xfrm>
                <a:off x="4097118" y="4507883"/>
                <a:ext cx="1167032" cy="130147"/>
              </a:xfrm>
              <a:prstGeom prst="roundRect">
                <a:avLst>
                  <a:gd name="adj" fmla="val 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164A16E7-8C86-40BE-97A3-23D1BCEF2EDF}"/>
              </a:ext>
            </a:extLst>
          </p:cNvPr>
          <p:cNvGrpSpPr/>
          <p:nvPr/>
        </p:nvGrpSpPr>
        <p:grpSpPr>
          <a:xfrm>
            <a:off x="7828581" y="0"/>
            <a:ext cx="3420000" cy="1347912"/>
            <a:chOff x="7828581" y="0"/>
            <a:chExt cx="3420000" cy="134791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06E9B79-BE76-4A7D-A9DD-3873015ADD45}"/>
                </a:ext>
              </a:extLst>
            </p:cNvPr>
            <p:cNvSpPr txBox="1"/>
            <p:nvPr/>
          </p:nvSpPr>
          <p:spPr>
            <a:xfrm>
              <a:off x="7828581" y="1040135"/>
              <a:ext cx="34200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err="1">
                  <a:latin typeface="Bahnschrift Light SemiCondensed" panose="020B0502040204020203" pitchFamily="34" charset="0"/>
                </a:rPr>
                <a:t>Pemeriksaan</a:t>
              </a:r>
              <a:r>
                <a:rPr lang="en-US" sz="1400" dirty="0">
                  <a:latin typeface="Bahnschrift Light SemiCondensed" panose="020B0502040204020203" pitchFamily="34" charset="0"/>
                </a:rPr>
                <a:t> dan Non </a:t>
              </a:r>
              <a:r>
                <a:rPr lang="en-US" sz="1400" dirty="0" err="1">
                  <a:latin typeface="Bahnschrift Light SemiCondensed" panose="020B0502040204020203" pitchFamily="34" charset="0"/>
                </a:rPr>
                <a:t>Pemeriksaan</a:t>
              </a:r>
              <a:endParaRPr lang="id-ID" sz="1400" dirty="0">
                <a:latin typeface="Bahnschrift Light SemiCondensed" panose="020B0502040204020203" pitchFamily="34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7FCAB8C-4ABA-4E6F-935F-AB722514EC23}"/>
                </a:ext>
              </a:extLst>
            </p:cNvPr>
            <p:cNvGrpSpPr/>
            <p:nvPr/>
          </p:nvGrpSpPr>
          <p:grpSpPr>
            <a:xfrm>
              <a:off x="8477265" y="214284"/>
              <a:ext cx="788995" cy="858501"/>
              <a:chOff x="3902323" y="3013842"/>
              <a:chExt cx="1551704" cy="1688400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215A876A-4271-4F38-A6D3-3FF6D53041EC}"/>
                  </a:ext>
                </a:extLst>
              </p:cNvPr>
              <p:cNvSpPr/>
              <p:nvPr/>
            </p:nvSpPr>
            <p:spPr>
              <a:xfrm>
                <a:off x="3902323" y="3013842"/>
                <a:ext cx="1551704" cy="1688400"/>
              </a:xfrm>
              <a:prstGeom prst="roundRect">
                <a:avLst>
                  <a:gd name="adj" fmla="val 12231"/>
                </a:avLst>
              </a:prstGeom>
              <a:solidFill>
                <a:srgbClr val="0C7D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5" name="Rectangle: Top Corners Rounded 24">
                <a:extLst>
                  <a:ext uri="{FF2B5EF4-FFF2-40B4-BE49-F238E27FC236}">
                    <a16:creationId xmlns:a16="http://schemas.microsoft.com/office/drawing/2014/main" id="{89909C14-C568-42D5-92B8-2CE647456FE7}"/>
                  </a:ext>
                </a:extLst>
              </p:cNvPr>
              <p:cNvSpPr/>
              <p:nvPr/>
            </p:nvSpPr>
            <p:spPr>
              <a:xfrm rot="10800000">
                <a:off x="4382184" y="3159693"/>
                <a:ext cx="591982" cy="460007"/>
              </a:xfrm>
              <a:prstGeom prst="round2SameRect">
                <a:avLst>
                  <a:gd name="adj1" fmla="val 22952"/>
                  <a:gd name="adj2" fmla="val 0"/>
                </a:avLst>
              </a:prstGeom>
              <a:solidFill>
                <a:srgbClr val="B920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6" name="Rectangle: Top Corners Rounded 25">
                <a:extLst>
                  <a:ext uri="{FF2B5EF4-FFF2-40B4-BE49-F238E27FC236}">
                    <a16:creationId xmlns:a16="http://schemas.microsoft.com/office/drawing/2014/main" id="{437723AC-D5D1-415C-B444-04D6A1CE926D}"/>
                  </a:ext>
                </a:extLst>
              </p:cNvPr>
              <p:cNvSpPr/>
              <p:nvPr/>
            </p:nvSpPr>
            <p:spPr>
              <a:xfrm>
                <a:off x="4097118" y="3765551"/>
                <a:ext cx="1167032" cy="873890"/>
              </a:xfrm>
              <a:prstGeom prst="round2SameRect">
                <a:avLst>
                  <a:gd name="adj1" fmla="val 22952"/>
                  <a:gd name="adj2" fmla="val 0"/>
                </a:avLst>
              </a:prstGeom>
              <a:solidFill>
                <a:srgbClr val="B920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DB92B653-1368-477E-AB90-46964EF8ABF9}"/>
                  </a:ext>
                </a:extLst>
              </p:cNvPr>
              <p:cNvSpPr/>
              <p:nvPr/>
            </p:nvSpPr>
            <p:spPr>
              <a:xfrm>
                <a:off x="4228763" y="3858042"/>
                <a:ext cx="898824" cy="45719"/>
              </a:xfrm>
              <a:prstGeom prst="roundRect">
                <a:avLst>
                  <a:gd name="adj" fmla="val 12231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B7857AFD-7386-40A3-B4EA-6BAF01826D23}"/>
                  </a:ext>
                </a:extLst>
              </p:cNvPr>
              <p:cNvSpPr/>
              <p:nvPr/>
            </p:nvSpPr>
            <p:spPr>
              <a:xfrm>
                <a:off x="4228246" y="3973392"/>
                <a:ext cx="898824" cy="45719"/>
              </a:xfrm>
              <a:prstGeom prst="roundRect">
                <a:avLst>
                  <a:gd name="adj" fmla="val 12231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CF0C4FF3-84A0-44AA-846F-F81CF8DAE9DA}"/>
                  </a:ext>
                </a:extLst>
              </p:cNvPr>
              <p:cNvSpPr/>
              <p:nvPr/>
            </p:nvSpPr>
            <p:spPr>
              <a:xfrm>
                <a:off x="4228246" y="4088742"/>
                <a:ext cx="898824" cy="45719"/>
              </a:xfrm>
              <a:prstGeom prst="roundRect">
                <a:avLst>
                  <a:gd name="adj" fmla="val 12231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B2015C20-B15F-4970-9624-88DACB6B2A10}"/>
                  </a:ext>
                </a:extLst>
              </p:cNvPr>
              <p:cNvSpPr/>
              <p:nvPr/>
            </p:nvSpPr>
            <p:spPr>
              <a:xfrm>
                <a:off x="4097118" y="4507883"/>
                <a:ext cx="1167032" cy="130147"/>
              </a:xfrm>
              <a:prstGeom prst="roundRect">
                <a:avLst>
                  <a:gd name="adj" fmla="val 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4B03BB8-5EAD-4DC0-824F-12C0D0F9E736}"/>
                </a:ext>
              </a:extLst>
            </p:cNvPr>
            <p:cNvSpPr txBox="1"/>
            <p:nvPr/>
          </p:nvSpPr>
          <p:spPr>
            <a:xfrm>
              <a:off x="9249088" y="0"/>
              <a:ext cx="14349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err="1">
                  <a:solidFill>
                    <a:srgbClr val="0C7D3E"/>
                  </a:solidFill>
                  <a:latin typeface="Book Antiqua" panose="02040602050305030304" pitchFamily="18" charset="0"/>
                </a:rPr>
                <a:t>ank</a:t>
              </a:r>
              <a:endParaRPr lang="en-US" sz="4000" b="1" dirty="0">
                <a:solidFill>
                  <a:srgbClr val="B92025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C865045-AC8C-4599-8300-21C247DCDB23}"/>
                </a:ext>
              </a:extLst>
            </p:cNvPr>
            <p:cNvSpPr txBox="1"/>
            <p:nvPr/>
          </p:nvSpPr>
          <p:spPr>
            <a:xfrm>
              <a:off x="9226865" y="537297"/>
              <a:ext cx="14572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rgbClr val="B92025"/>
                  </a:solidFill>
                  <a:latin typeface="Book Antiqua" panose="02040602050305030304" pitchFamily="18" charset="0"/>
                </a:rPr>
                <a:t>ATA</a:t>
              </a:r>
              <a:endParaRPr lang="en-US" sz="3200" b="1" dirty="0">
                <a:solidFill>
                  <a:srgbClr val="B92025"/>
                </a:solidFill>
                <a:latin typeface="Book Antiqua" panose="02040602050305030304" pitchFamily="18" charset="0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11A24AE-A9B9-4066-A4CD-5D056D21CFCA}"/>
              </a:ext>
            </a:extLst>
          </p:cNvPr>
          <p:cNvGrpSpPr/>
          <p:nvPr/>
        </p:nvGrpSpPr>
        <p:grpSpPr>
          <a:xfrm>
            <a:off x="3883944" y="1168000"/>
            <a:ext cx="2967955" cy="1480358"/>
            <a:chOff x="5858545" y="4553445"/>
            <a:chExt cx="2967955" cy="1480358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F31DB5C-D749-4832-BEF8-763D3247B63A}"/>
                </a:ext>
              </a:extLst>
            </p:cNvPr>
            <p:cNvSpPr txBox="1"/>
            <p:nvPr/>
          </p:nvSpPr>
          <p:spPr>
            <a:xfrm>
              <a:off x="6483377" y="5077656"/>
              <a:ext cx="10245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0C7D3E"/>
                  </a:solidFill>
                  <a:latin typeface="Book Antiqua" panose="02040602050305030304" pitchFamily="18" charset="0"/>
                </a:rPr>
                <a:t>Pen       </a:t>
              </a:r>
              <a:endParaRPr lang="en-US" sz="2800" b="1" dirty="0">
                <a:solidFill>
                  <a:srgbClr val="B92025"/>
                </a:solidFill>
                <a:latin typeface="Book Antiqua" panose="02040602050305030304" pitchFamily="18" charset="0"/>
              </a:endParaRP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9EDD17A2-9B6A-4983-BD38-4425F02538D8}"/>
                </a:ext>
              </a:extLst>
            </p:cNvPr>
            <p:cNvGrpSpPr/>
            <p:nvPr/>
          </p:nvGrpSpPr>
          <p:grpSpPr>
            <a:xfrm>
              <a:off x="5858545" y="5056137"/>
              <a:ext cx="633482" cy="962992"/>
              <a:chOff x="9541464" y="5034469"/>
              <a:chExt cx="788995" cy="1199396"/>
            </a:xfrm>
          </p:grpSpPr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0E3ACCB5-B8A6-4C1E-AC24-776F3299449D}"/>
                  </a:ext>
                </a:extLst>
              </p:cNvPr>
              <p:cNvSpPr/>
              <p:nvPr/>
            </p:nvSpPr>
            <p:spPr>
              <a:xfrm>
                <a:off x="9541464" y="5067155"/>
                <a:ext cx="788995" cy="1166710"/>
              </a:xfrm>
              <a:prstGeom prst="roundRect">
                <a:avLst>
                  <a:gd name="adj" fmla="val 12231"/>
                </a:avLst>
              </a:prstGeom>
              <a:solidFill>
                <a:srgbClr val="0C7D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33F1D3AD-8D95-4737-8D32-81A6A1D5EB5C}"/>
                  </a:ext>
                </a:extLst>
              </p:cNvPr>
              <p:cNvSpPr/>
              <p:nvPr/>
            </p:nvSpPr>
            <p:spPr>
              <a:xfrm>
                <a:off x="9581985" y="5100513"/>
                <a:ext cx="713860" cy="1099589"/>
              </a:xfrm>
              <a:prstGeom prst="roundRect">
                <a:avLst>
                  <a:gd name="adj" fmla="val 12231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68" name="Rectangle: Top Corners Rounded 67">
                <a:extLst>
                  <a:ext uri="{FF2B5EF4-FFF2-40B4-BE49-F238E27FC236}">
                    <a16:creationId xmlns:a16="http://schemas.microsoft.com/office/drawing/2014/main" id="{FCBF5E6D-7BE6-49B8-AE5E-434EA140A592}"/>
                  </a:ext>
                </a:extLst>
              </p:cNvPr>
              <p:cNvSpPr/>
              <p:nvPr/>
            </p:nvSpPr>
            <p:spPr>
              <a:xfrm rot="10800000">
                <a:off x="9785194" y="5034469"/>
                <a:ext cx="301005" cy="134552"/>
              </a:xfrm>
              <a:prstGeom prst="round2SameRect">
                <a:avLst>
                  <a:gd name="adj1" fmla="val 22952"/>
                  <a:gd name="adj2" fmla="val 0"/>
                </a:avLst>
              </a:prstGeom>
              <a:solidFill>
                <a:srgbClr val="B920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9B06FFAA-5A97-473A-A392-F03434119551}"/>
                  </a:ext>
                </a:extLst>
              </p:cNvPr>
              <p:cNvSpPr/>
              <p:nvPr/>
            </p:nvSpPr>
            <p:spPr>
              <a:xfrm>
                <a:off x="9785193" y="5406097"/>
                <a:ext cx="457025" cy="23247"/>
              </a:xfrm>
              <a:prstGeom prst="roundRect">
                <a:avLst>
                  <a:gd name="adj" fmla="val 1223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A0A3C075-43A1-4BE1-9387-E979EAA280E7}"/>
                  </a:ext>
                </a:extLst>
              </p:cNvPr>
              <p:cNvSpPr/>
              <p:nvPr/>
            </p:nvSpPr>
            <p:spPr>
              <a:xfrm>
                <a:off x="9785192" y="5493930"/>
                <a:ext cx="457025" cy="23247"/>
              </a:xfrm>
              <a:prstGeom prst="roundRect">
                <a:avLst>
                  <a:gd name="adj" fmla="val 1223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E65688CE-680D-4F76-9C9C-718804142CB3}"/>
                  </a:ext>
                </a:extLst>
              </p:cNvPr>
              <p:cNvSpPr/>
              <p:nvPr/>
            </p:nvSpPr>
            <p:spPr>
              <a:xfrm>
                <a:off x="9782084" y="5677032"/>
                <a:ext cx="457025" cy="23247"/>
              </a:xfrm>
              <a:prstGeom prst="roundRect">
                <a:avLst>
                  <a:gd name="adj" fmla="val 1223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FBAF742C-3B63-4698-92E9-5DF39C0818FA}"/>
                  </a:ext>
                </a:extLst>
              </p:cNvPr>
              <p:cNvSpPr/>
              <p:nvPr/>
            </p:nvSpPr>
            <p:spPr>
              <a:xfrm>
                <a:off x="9782083" y="5764865"/>
                <a:ext cx="457025" cy="23247"/>
              </a:xfrm>
              <a:prstGeom prst="roundRect">
                <a:avLst>
                  <a:gd name="adj" fmla="val 1223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ACCF1B4A-F69F-4A70-8811-34EF4AF4F472}"/>
                  </a:ext>
                </a:extLst>
              </p:cNvPr>
              <p:cNvSpPr/>
              <p:nvPr/>
            </p:nvSpPr>
            <p:spPr>
              <a:xfrm>
                <a:off x="9782083" y="5944001"/>
                <a:ext cx="457025" cy="23247"/>
              </a:xfrm>
              <a:prstGeom prst="roundRect">
                <a:avLst>
                  <a:gd name="adj" fmla="val 1223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7A98A81B-0017-44D1-80B7-478C0905DA24}"/>
                  </a:ext>
                </a:extLst>
              </p:cNvPr>
              <p:cNvSpPr/>
              <p:nvPr/>
            </p:nvSpPr>
            <p:spPr>
              <a:xfrm>
                <a:off x="9782082" y="6031834"/>
                <a:ext cx="457025" cy="23247"/>
              </a:xfrm>
              <a:prstGeom prst="roundRect">
                <a:avLst>
                  <a:gd name="adj" fmla="val 1223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375B62A2-7849-4F81-9B08-03A99A787E94}"/>
                  </a:ext>
                </a:extLst>
              </p:cNvPr>
              <p:cNvSpPr/>
              <p:nvPr/>
            </p:nvSpPr>
            <p:spPr>
              <a:xfrm>
                <a:off x="9650173" y="5371272"/>
                <a:ext cx="66832" cy="61347"/>
              </a:xfrm>
              <a:prstGeom prst="roundRect">
                <a:avLst>
                  <a:gd name="adj" fmla="val 1223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C3541250-E501-4062-B980-22EA954FDE2A}"/>
                  </a:ext>
                </a:extLst>
              </p:cNvPr>
              <p:cNvSpPr/>
              <p:nvPr/>
            </p:nvSpPr>
            <p:spPr>
              <a:xfrm>
                <a:off x="9650173" y="5458171"/>
                <a:ext cx="66832" cy="61347"/>
              </a:xfrm>
              <a:prstGeom prst="roundRect">
                <a:avLst>
                  <a:gd name="adj" fmla="val 1223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C1302880-A78D-4B96-A599-CB67FAD87CE1}"/>
                  </a:ext>
                </a:extLst>
              </p:cNvPr>
              <p:cNvSpPr/>
              <p:nvPr/>
            </p:nvSpPr>
            <p:spPr>
              <a:xfrm>
                <a:off x="9648618" y="5640672"/>
                <a:ext cx="66832" cy="61347"/>
              </a:xfrm>
              <a:prstGeom prst="roundRect">
                <a:avLst>
                  <a:gd name="adj" fmla="val 1223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C769EFD6-3E09-4DF8-8AB4-AB191F0A404E}"/>
                  </a:ext>
                </a:extLst>
              </p:cNvPr>
              <p:cNvSpPr/>
              <p:nvPr/>
            </p:nvSpPr>
            <p:spPr>
              <a:xfrm>
                <a:off x="9648618" y="5727571"/>
                <a:ext cx="66832" cy="61347"/>
              </a:xfrm>
              <a:prstGeom prst="roundRect">
                <a:avLst>
                  <a:gd name="adj" fmla="val 1223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0DE86D8D-4365-4456-B412-41B38C4F99F0}"/>
                  </a:ext>
                </a:extLst>
              </p:cNvPr>
              <p:cNvSpPr/>
              <p:nvPr/>
            </p:nvSpPr>
            <p:spPr>
              <a:xfrm>
                <a:off x="9648618" y="5908769"/>
                <a:ext cx="66832" cy="61347"/>
              </a:xfrm>
              <a:prstGeom prst="roundRect">
                <a:avLst>
                  <a:gd name="adj" fmla="val 1223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39CA68D9-8FCA-40B7-B467-ECB6CAD82D9A}"/>
                  </a:ext>
                </a:extLst>
              </p:cNvPr>
              <p:cNvSpPr/>
              <p:nvPr/>
            </p:nvSpPr>
            <p:spPr>
              <a:xfrm>
                <a:off x="9648618" y="5995668"/>
                <a:ext cx="66832" cy="61347"/>
              </a:xfrm>
              <a:prstGeom prst="roundRect">
                <a:avLst>
                  <a:gd name="adj" fmla="val 1223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AD1B5DE-A165-41F5-9D94-6D2D0CDCEA0F}"/>
                </a:ext>
              </a:extLst>
            </p:cNvPr>
            <p:cNvSpPr txBox="1"/>
            <p:nvPr/>
          </p:nvSpPr>
          <p:spPr>
            <a:xfrm>
              <a:off x="7043565" y="4553445"/>
              <a:ext cx="78899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b="1" dirty="0">
                  <a:solidFill>
                    <a:srgbClr val="B92025"/>
                  </a:solidFill>
                  <a:latin typeface="Book Antiqua" panose="02040602050305030304" pitchFamily="18" charset="0"/>
                </a:rPr>
                <a:t>g</a:t>
              </a:r>
              <a:endParaRPr lang="en-US" sz="4000" b="1" dirty="0">
                <a:solidFill>
                  <a:srgbClr val="B92025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BFB01B7-83F3-48D7-873C-40D6ADE655D7}"/>
                </a:ext>
              </a:extLst>
            </p:cNvPr>
            <p:cNvSpPr txBox="1"/>
            <p:nvPr/>
          </p:nvSpPr>
          <p:spPr>
            <a:xfrm>
              <a:off x="7632823" y="5076667"/>
              <a:ext cx="11684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err="1">
                  <a:solidFill>
                    <a:srgbClr val="0C7D3E"/>
                  </a:solidFill>
                  <a:latin typeface="Book Antiqua" panose="02040602050305030304" pitchFamily="18" charset="0"/>
                </a:rPr>
                <a:t>ingat</a:t>
              </a:r>
              <a:endParaRPr lang="en-US" sz="2800" b="1" dirty="0">
                <a:solidFill>
                  <a:srgbClr val="B92025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E7CF4C7-9A10-438D-8033-230458512246}"/>
                </a:ext>
              </a:extLst>
            </p:cNvPr>
            <p:cNvSpPr txBox="1"/>
            <p:nvPr/>
          </p:nvSpPr>
          <p:spPr>
            <a:xfrm>
              <a:off x="6486426" y="5434354"/>
              <a:ext cx="11684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0C7D3E"/>
                  </a:solidFill>
                  <a:latin typeface="Book Antiqua" panose="02040602050305030304" pitchFamily="18" charset="0"/>
                </a:rPr>
                <a:t>TU</a:t>
              </a:r>
              <a:endParaRPr lang="en-US" sz="3200" b="1" dirty="0">
                <a:solidFill>
                  <a:srgbClr val="B92025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177A1A4-50D7-43E0-93EC-E1FF32E7E904}"/>
                </a:ext>
              </a:extLst>
            </p:cNvPr>
            <p:cNvSpPr txBox="1"/>
            <p:nvPr/>
          </p:nvSpPr>
          <p:spPr>
            <a:xfrm>
              <a:off x="7658008" y="5449028"/>
              <a:ext cx="11684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0C7D3E"/>
                  </a:solidFill>
                  <a:latin typeface="Book Antiqua" panose="02040602050305030304" pitchFamily="18" charset="0"/>
                </a:rPr>
                <a:t>AS</a:t>
              </a:r>
              <a:endParaRPr lang="en-US" sz="3200" b="1" dirty="0">
                <a:solidFill>
                  <a:srgbClr val="B92025"/>
                </a:solidFill>
                <a:latin typeface="Book Antiqua" panose="02040602050305030304" pitchFamily="18" charset="0"/>
              </a:endParaRPr>
            </a:p>
          </p:txBody>
        </p: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F1AAED03-2F9F-4F97-ACC1-C791328FB7BC}"/>
              </a:ext>
            </a:extLst>
          </p:cNvPr>
          <p:cNvSpPr txBox="1"/>
          <p:nvPr/>
        </p:nvSpPr>
        <p:spPr>
          <a:xfrm>
            <a:off x="632900" y="1692211"/>
            <a:ext cx="1024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C7D3E"/>
                </a:solidFill>
                <a:latin typeface="Book Antiqua" panose="02040602050305030304" pitchFamily="18" charset="0"/>
              </a:rPr>
              <a:t>Pen       </a:t>
            </a:r>
            <a:endParaRPr lang="en-US" sz="2800" b="1" dirty="0">
              <a:solidFill>
                <a:srgbClr val="B92025"/>
              </a:solidFill>
              <a:latin typeface="Book Antiqua" panose="02040602050305030304" pitchFamily="18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C9CA7D2-E609-4893-8BDF-73C67ACDF4B9}"/>
              </a:ext>
            </a:extLst>
          </p:cNvPr>
          <p:cNvSpPr txBox="1"/>
          <p:nvPr/>
        </p:nvSpPr>
        <p:spPr>
          <a:xfrm>
            <a:off x="2068096" y="1691222"/>
            <a:ext cx="1168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0C7D3E"/>
                </a:solidFill>
                <a:latin typeface="Book Antiqua" panose="02040602050305030304" pitchFamily="18" charset="0"/>
              </a:rPr>
              <a:t>ingat</a:t>
            </a:r>
            <a:endParaRPr lang="en-US" sz="2800" b="1" dirty="0">
              <a:solidFill>
                <a:srgbClr val="B92025"/>
              </a:solidFill>
              <a:latin typeface="Book Antiqua" panose="02040602050305030304" pitchFamily="18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D695717-77DA-4B77-A4C7-029C883DB486}"/>
              </a:ext>
            </a:extLst>
          </p:cNvPr>
          <p:cNvSpPr txBox="1"/>
          <p:nvPr/>
        </p:nvSpPr>
        <p:spPr>
          <a:xfrm>
            <a:off x="651222" y="2048371"/>
            <a:ext cx="1168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C7D3E"/>
                </a:solidFill>
                <a:latin typeface="Book Antiqua" panose="02040602050305030304" pitchFamily="18" charset="0"/>
              </a:rPr>
              <a:t>TU</a:t>
            </a:r>
            <a:endParaRPr lang="en-US" sz="3200" b="1" dirty="0">
              <a:solidFill>
                <a:srgbClr val="B92025"/>
              </a:solidFill>
              <a:latin typeface="Book Antiqua" panose="02040602050305030304" pitchFamily="18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C7A3923-10E6-474E-8D49-00F1EC70514B}"/>
              </a:ext>
            </a:extLst>
          </p:cNvPr>
          <p:cNvSpPr txBox="1"/>
          <p:nvPr/>
        </p:nvSpPr>
        <p:spPr>
          <a:xfrm>
            <a:off x="2064706" y="2063583"/>
            <a:ext cx="1168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C7D3E"/>
                </a:solidFill>
                <a:latin typeface="Book Antiqua" panose="02040602050305030304" pitchFamily="18" charset="0"/>
              </a:rPr>
              <a:t>AS</a:t>
            </a:r>
            <a:endParaRPr lang="en-US" sz="3200" b="1" dirty="0">
              <a:solidFill>
                <a:srgbClr val="B92025"/>
              </a:solidFill>
              <a:latin typeface="Book Antiqua" panose="02040602050305030304" pitchFamily="18" charset="0"/>
            </a:endParaRP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A3489EF2-0A80-4A27-BE08-9D620FE4C847}"/>
              </a:ext>
            </a:extLst>
          </p:cNvPr>
          <p:cNvGrpSpPr/>
          <p:nvPr/>
        </p:nvGrpSpPr>
        <p:grpSpPr>
          <a:xfrm>
            <a:off x="1348557" y="1160328"/>
            <a:ext cx="796329" cy="1554705"/>
            <a:chOff x="1348557" y="1160328"/>
            <a:chExt cx="796329" cy="1554705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18F0D868-0FE4-4F45-ACBD-B90692F8390C}"/>
                </a:ext>
              </a:extLst>
            </p:cNvPr>
            <p:cNvGrpSpPr/>
            <p:nvPr/>
          </p:nvGrpSpPr>
          <p:grpSpPr>
            <a:xfrm>
              <a:off x="1348557" y="1515638"/>
              <a:ext cx="788994" cy="1199395"/>
              <a:chOff x="9541464" y="5034469"/>
              <a:chExt cx="788995" cy="1199396"/>
            </a:xfrm>
          </p:grpSpPr>
          <p:sp>
            <p:nvSpPr>
              <p:cNvPr id="121" name="Rectangle: Rounded Corners 120">
                <a:extLst>
                  <a:ext uri="{FF2B5EF4-FFF2-40B4-BE49-F238E27FC236}">
                    <a16:creationId xmlns:a16="http://schemas.microsoft.com/office/drawing/2014/main" id="{5A56B3BE-7E96-4424-92F5-F190D1EB8AED}"/>
                  </a:ext>
                </a:extLst>
              </p:cNvPr>
              <p:cNvSpPr/>
              <p:nvPr/>
            </p:nvSpPr>
            <p:spPr>
              <a:xfrm>
                <a:off x="9541464" y="5067155"/>
                <a:ext cx="788995" cy="1166710"/>
              </a:xfrm>
              <a:prstGeom prst="roundRect">
                <a:avLst>
                  <a:gd name="adj" fmla="val 12231"/>
                </a:avLst>
              </a:prstGeom>
              <a:solidFill>
                <a:srgbClr val="0C7D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22" name="Rectangle: Rounded Corners 121">
                <a:extLst>
                  <a:ext uri="{FF2B5EF4-FFF2-40B4-BE49-F238E27FC236}">
                    <a16:creationId xmlns:a16="http://schemas.microsoft.com/office/drawing/2014/main" id="{FC0EB666-733E-4E6B-B106-BD4D039AAA76}"/>
                  </a:ext>
                </a:extLst>
              </p:cNvPr>
              <p:cNvSpPr/>
              <p:nvPr/>
            </p:nvSpPr>
            <p:spPr>
              <a:xfrm>
                <a:off x="9581985" y="5100513"/>
                <a:ext cx="713860" cy="1099589"/>
              </a:xfrm>
              <a:prstGeom prst="roundRect">
                <a:avLst>
                  <a:gd name="adj" fmla="val 12231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23" name="Rectangle: Top Corners Rounded 122">
                <a:extLst>
                  <a:ext uri="{FF2B5EF4-FFF2-40B4-BE49-F238E27FC236}">
                    <a16:creationId xmlns:a16="http://schemas.microsoft.com/office/drawing/2014/main" id="{016FD794-BA34-4529-8268-081E710D9148}"/>
                  </a:ext>
                </a:extLst>
              </p:cNvPr>
              <p:cNvSpPr/>
              <p:nvPr/>
            </p:nvSpPr>
            <p:spPr>
              <a:xfrm rot="10800000">
                <a:off x="9785194" y="5034469"/>
                <a:ext cx="301005" cy="134552"/>
              </a:xfrm>
              <a:prstGeom prst="round2SameRect">
                <a:avLst>
                  <a:gd name="adj1" fmla="val 22952"/>
                  <a:gd name="adj2" fmla="val 0"/>
                </a:avLst>
              </a:prstGeom>
              <a:solidFill>
                <a:srgbClr val="B920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24" name="Rectangle: Rounded Corners 123">
                <a:extLst>
                  <a:ext uri="{FF2B5EF4-FFF2-40B4-BE49-F238E27FC236}">
                    <a16:creationId xmlns:a16="http://schemas.microsoft.com/office/drawing/2014/main" id="{CA58342E-F33A-4B6B-9704-D713A3CF8DCC}"/>
                  </a:ext>
                </a:extLst>
              </p:cNvPr>
              <p:cNvSpPr/>
              <p:nvPr/>
            </p:nvSpPr>
            <p:spPr>
              <a:xfrm>
                <a:off x="9785193" y="5406097"/>
                <a:ext cx="457025" cy="23247"/>
              </a:xfrm>
              <a:prstGeom prst="roundRect">
                <a:avLst>
                  <a:gd name="adj" fmla="val 1223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125" name="Rectangle: Rounded Corners 124">
                <a:extLst>
                  <a:ext uri="{FF2B5EF4-FFF2-40B4-BE49-F238E27FC236}">
                    <a16:creationId xmlns:a16="http://schemas.microsoft.com/office/drawing/2014/main" id="{1FF6F1AE-9C14-43B2-A60A-A49C29F3EA47}"/>
                  </a:ext>
                </a:extLst>
              </p:cNvPr>
              <p:cNvSpPr/>
              <p:nvPr/>
            </p:nvSpPr>
            <p:spPr>
              <a:xfrm>
                <a:off x="9785192" y="5493930"/>
                <a:ext cx="457025" cy="23247"/>
              </a:xfrm>
              <a:prstGeom prst="roundRect">
                <a:avLst>
                  <a:gd name="adj" fmla="val 1223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26" name="Rectangle: Rounded Corners 125">
                <a:extLst>
                  <a:ext uri="{FF2B5EF4-FFF2-40B4-BE49-F238E27FC236}">
                    <a16:creationId xmlns:a16="http://schemas.microsoft.com/office/drawing/2014/main" id="{89835DEF-6621-4629-B60B-67D56E30F97E}"/>
                  </a:ext>
                </a:extLst>
              </p:cNvPr>
              <p:cNvSpPr/>
              <p:nvPr/>
            </p:nvSpPr>
            <p:spPr>
              <a:xfrm>
                <a:off x="9782084" y="5677032"/>
                <a:ext cx="457025" cy="23247"/>
              </a:xfrm>
              <a:prstGeom prst="roundRect">
                <a:avLst>
                  <a:gd name="adj" fmla="val 1223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27" name="Rectangle: Rounded Corners 126">
                <a:extLst>
                  <a:ext uri="{FF2B5EF4-FFF2-40B4-BE49-F238E27FC236}">
                    <a16:creationId xmlns:a16="http://schemas.microsoft.com/office/drawing/2014/main" id="{18364AD2-408A-451C-9742-B824EEA59C31}"/>
                  </a:ext>
                </a:extLst>
              </p:cNvPr>
              <p:cNvSpPr/>
              <p:nvPr/>
            </p:nvSpPr>
            <p:spPr>
              <a:xfrm>
                <a:off x="9782083" y="5764865"/>
                <a:ext cx="457025" cy="23247"/>
              </a:xfrm>
              <a:prstGeom prst="roundRect">
                <a:avLst>
                  <a:gd name="adj" fmla="val 1223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28" name="Rectangle: Rounded Corners 127">
                <a:extLst>
                  <a:ext uri="{FF2B5EF4-FFF2-40B4-BE49-F238E27FC236}">
                    <a16:creationId xmlns:a16="http://schemas.microsoft.com/office/drawing/2014/main" id="{99954A3E-528A-4003-BD9C-B8DEC7F7BFDC}"/>
                  </a:ext>
                </a:extLst>
              </p:cNvPr>
              <p:cNvSpPr/>
              <p:nvPr/>
            </p:nvSpPr>
            <p:spPr>
              <a:xfrm>
                <a:off x="9782083" y="5944001"/>
                <a:ext cx="457025" cy="23247"/>
              </a:xfrm>
              <a:prstGeom prst="roundRect">
                <a:avLst>
                  <a:gd name="adj" fmla="val 1223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29" name="Rectangle: Rounded Corners 128">
                <a:extLst>
                  <a:ext uri="{FF2B5EF4-FFF2-40B4-BE49-F238E27FC236}">
                    <a16:creationId xmlns:a16="http://schemas.microsoft.com/office/drawing/2014/main" id="{98222DEE-2C11-4841-8752-D18F5801EE19}"/>
                  </a:ext>
                </a:extLst>
              </p:cNvPr>
              <p:cNvSpPr/>
              <p:nvPr/>
            </p:nvSpPr>
            <p:spPr>
              <a:xfrm>
                <a:off x="9782082" y="6031834"/>
                <a:ext cx="457025" cy="23247"/>
              </a:xfrm>
              <a:prstGeom prst="roundRect">
                <a:avLst>
                  <a:gd name="adj" fmla="val 1223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F81F8C34-F798-484F-89CF-C0551D126E34}"/>
                  </a:ext>
                </a:extLst>
              </p:cNvPr>
              <p:cNvSpPr/>
              <p:nvPr/>
            </p:nvSpPr>
            <p:spPr>
              <a:xfrm>
                <a:off x="9650173" y="5371272"/>
                <a:ext cx="66832" cy="61347"/>
              </a:xfrm>
              <a:prstGeom prst="roundRect">
                <a:avLst>
                  <a:gd name="adj" fmla="val 1223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131" name="Rectangle: Rounded Corners 130">
                <a:extLst>
                  <a:ext uri="{FF2B5EF4-FFF2-40B4-BE49-F238E27FC236}">
                    <a16:creationId xmlns:a16="http://schemas.microsoft.com/office/drawing/2014/main" id="{75756549-FA94-4E25-93CA-99F289E7B740}"/>
                  </a:ext>
                </a:extLst>
              </p:cNvPr>
              <p:cNvSpPr/>
              <p:nvPr/>
            </p:nvSpPr>
            <p:spPr>
              <a:xfrm>
                <a:off x="9650173" y="5458171"/>
                <a:ext cx="66832" cy="61347"/>
              </a:xfrm>
              <a:prstGeom prst="roundRect">
                <a:avLst>
                  <a:gd name="adj" fmla="val 1223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132" name="Rectangle: Rounded Corners 131">
                <a:extLst>
                  <a:ext uri="{FF2B5EF4-FFF2-40B4-BE49-F238E27FC236}">
                    <a16:creationId xmlns:a16="http://schemas.microsoft.com/office/drawing/2014/main" id="{F1D6A4F7-DA84-411C-9903-55263CB06E87}"/>
                  </a:ext>
                </a:extLst>
              </p:cNvPr>
              <p:cNvSpPr/>
              <p:nvPr/>
            </p:nvSpPr>
            <p:spPr>
              <a:xfrm>
                <a:off x="9648618" y="5640672"/>
                <a:ext cx="66832" cy="61347"/>
              </a:xfrm>
              <a:prstGeom prst="roundRect">
                <a:avLst>
                  <a:gd name="adj" fmla="val 1223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133" name="Rectangle: Rounded Corners 132">
                <a:extLst>
                  <a:ext uri="{FF2B5EF4-FFF2-40B4-BE49-F238E27FC236}">
                    <a16:creationId xmlns:a16="http://schemas.microsoft.com/office/drawing/2014/main" id="{387FACBB-C9FB-48AD-BC59-3961DCECA29F}"/>
                  </a:ext>
                </a:extLst>
              </p:cNvPr>
              <p:cNvSpPr/>
              <p:nvPr/>
            </p:nvSpPr>
            <p:spPr>
              <a:xfrm>
                <a:off x="9648618" y="5727571"/>
                <a:ext cx="66832" cy="61347"/>
              </a:xfrm>
              <a:prstGeom prst="roundRect">
                <a:avLst>
                  <a:gd name="adj" fmla="val 1223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134" name="Rectangle: Rounded Corners 133">
                <a:extLst>
                  <a:ext uri="{FF2B5EF4-FFF2-40B4-BE49-F238E27FC236}">
                    <a16:creationId xmlns:a16="http://schemas.microsoft.com/office/drawing/2014/main" id="{CDE2579C-E732-4079-98E3-8EE864711FF3}"/>
                  </a:ext>
                </a:extLst>
              </p:cNvPr>
              <p:cNvSpPr/>
              <p:nvPr/>
            </p:nvSpPr>
            <p:spPr>
              <a:xfrm>
                <a:off x="9648618" y="5908769"/>
                <a:ext cx="66832" cy="61347"/>
              </a:xfrm>
              <a:prstGeom prst="roundRect">
                <a:avLst>
                  <a:gd name="adj" fmla="val 1223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135" name="Rectangle: Rounded Corners 134">
                <a:extLst>
                  <a:ext uri="{FF2B5EF4-FFF2-40B4-BE49-F238E27FC236}">
                    <a16:creationId xmlns:a16="http://schemas.microsoft.com/office/drawing/2014/main" id="{6A40E6BB-3D7F-4156-A010-4A50A1048E38}"/>
                  </a:ext>
                </a:extLst>
              </p:cNvPr>
              <p:cNvSpPr/>
              <p:nvPr/>
            </p:nvSpPr>
            <p:spPr>
              <a:xfrm>
                <a:off x="9648618" y="5995668"/>
                <a:ext cx="66832" cy="61347"/>
              </a:xfrm>
              <a:prstGeom prst="roundRect">
                <a:avLst>
                  <a:gd name="adj" fmla="val 1223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</p:grp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20296764-8A58-4F55-B14D-32B47E2E6D8F}"/>
                </a:ext>
              </a:extLst>
            </p:cNvPr>
            <p:cNvSpPr txBox="1"/>
            <p:nvPr/>
          </p:nvSpPr>
          <p:spPr>
            <a:xfrm>
              <a:off x="1355891" y="1160328"/>
              <a:ext cx="78899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b="1" dirty="0">
                  <a:solidFill>
                    <a:srgbClr val="B92025"/>
                  </a:solidFill>
                  <a:latin typeface="Book Antiqua" panose="02040602050305030304" pitchFamily="18" charset="0"/>
                </a:rPr>
                <a:t>g</a:t>
              </a:r>
              <a:endParaRPr lang="en-US" sz="4000" b="1" dirty="0">
                <a:solidFill>
                  <a:srgbClr val="B92025"/>
                </a:solidFill>
                <a:latin typeface="Book Antiqua" panose="02040602050305030304" pitchFamily="18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70447DB-164E-4E71-A764-5AF1B14FE87D}"/>
              </a:ext>
            </a:extLst>
          </p:cNvPr>
          <p:cNvGrpSpPr/>
          <p:nvPr/>
        </p:nvGrpSpPr>
        <p:grpSpPr>
          <a:xfrm>
            <a:off x="6348513" y="3426838"/>
            <a:ext cx="2490687" cy="1475118"/>
            <a:chOff x="6348513" y="3426838"/>
            <a:chExt cx="2490687" cy="1475118"/>
          </a:xfrm>
        </p:grpSpPr>
        <p:sp>
          <p:nvSpPr>
            <p:cNvPr id="101" name="Freeform: Shape 100" descr="Heart with solid fill">
              <a:extLst>
                <a:ext uri="{FF2B5EF4-FFF2-40B4-BE49-F238E27FC236}">
                  <a16:creationId xmlns:a16="http://schemas.microsoft.com/office/drawing/2014/main" id="{586B665E-F7A7-4071-8163-8FCF5F8B2754}"/>
                </a:ext>
              </a:extLst>
            </p:cNvPr>
            <p:cNvSpPr/>
            <p:nvPr/>
          </p:nvSpPr>
          <p:spPr>
            <a:xfrm rot="19643804">
              <a:off x="6348513" y="3426838"/>
              <a:ext cx="1604852" cy="1475118"/>
            </a:xfrm>
            <a:custGeom>
              <a:avLst/>
              <a:gdLst>
                <a:gd name="connsiteX0" fmla="*/ 1374525 w 1604852"/>
                <a:gd name="connsiteY0" fmla="*/ 44913 h 1475118"/>
                <a:gd name="connsiteX1" fmla="*/ 1604852 w 1604852"/>
                <a:gd name="connsiteY1" fmla="*/ 408950 h 1475118"/>
                <a:gd name="connsiteX2" fmla="*/ 1530800 w 1604852"/>
                <a:gd name="connsiteY2" fmla="*/ 693675 h 1475118"/>
                <a:gd name="connsiteX3" fmla="*/ 1512781 w 1604852"/>
                <a:gd name="connsiteY3" fmla="*/ 727178 h 1475118"/>
                <a:gd name="connsiteX4" fmla="*/ 1529522 w 1604852"/>
                <a:gd name="connsiteY4" fmla="*/ 665184 h 1475118"/>
                <a:gd name="connsiteX5" fmla="*/ 1537403 w 1604852"/>
                <a:gd name="connsiteY5" fmla="*/ 584172 h 1475118"/>
                <a:gd name="connsiteX6" fmla="*/ 835708 w 1604852"/>
                <a:gd name="connsiteY6" fmla="*/ 502927 h 1475118"/>
                <a:gd name="connsiteX7" fmla="*/ 134013 w 1604852"/>
                <a:gd name="connsiteY7" fmla="*/ 584172 h 1475118"/>
                <a:gd name="connsiteX8" fmla="*/ 726069 w 1604852"/>
                <a:gd name="connsiteY8" fmla="*/ 1449622 h 1475118"/>
                <a:gd name="connsiteX9" fmla="*/ 756478 w 1604852"/>
                <a:gd name="connsiteY9" fmla="*/ 1475118 h 1475118"/>
                <a:gd name="connsiteX10" fmla="*/ 728375 w 1604852"/>
                <a:gd name="connsiteY10" fmla="*/ 1452131 h 1475118"/>
                <a:gd name="connsiteX11" fmla="*/ 0 w 1604852"/>
                <a:gd name="connsiteY11" fmla="*/ 408950 h 1475118"/>
                <a:gd name="connsiteX12" fmla="*/ 802426 w 1604852"/>
                <a:gd name="connsiteY12" fmla="*/ 315101 h 1475118"/>
                <a:gd name="connsiteX13" fmla="*/ 1374525 w 1604852"/>
                <a:gd name="connsiteY13" fmla="*/ 44913 h 1475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04852" h="1475118">
                  <a:moveTo>
                    <a:pt x="1374525" y="44913"/>
                  </a:moveTo>
                  <a:cubicBezTo>
                    <a:pt x="1508181" y="117046"/>
                    <a:pt x="1604852" y="265243"/>
                    <a:pt x="1604852" y="408950"/>
                  </a:cubicBezTo>
                  <a:cubicBezTo>
                    <a:pt x="1604852" y="501332"/>
                    <a:pt x="1576642" y="597839"/>
                    <a:pt x="1530800" y="693675"/>
                  </a:cubicBezTo>
                  <a:lnTo>
                    <a:pt x="1512781" y="727178"/>
                  </a:lnTo>
                  <a:lnTo>
                    <a:pt x="1529522" y="665184"/>
                  </a:lnTo>
                  <a:cubicBezTo>
                    <a:pt x="1534662" y="637886"/>
                    <a:pt x="1537403" y="610831"/>
                    <a:pt x="1537403" y="584172"/>
                  </a:cubicBezTo>
                  <a:cubicBezTo>
                    <a:pt x="1537403" y="299814"/>
                    <a:pt x="1095748" y="-4855"/>
                    <a:pt x="835708" y="502927"/>
                  </a:cubicBezTo>
                  <a:cubicBezTo>
                    <a:pt x="575669" y="-4855"/>
                    <a:pt x="134013" y="299814"/>
                    <a:pt x="134013" y="584172"/>
                  </a:cubicBezTo>
                  <a:cubicBezTo>
                    <a:pt x="134013" y="904074"/>
                    <a:pt x="528717" y="1281102"/>
                    <a:pt x="726069" y="1449622"/>
                  </a:cubicBezTo>
                  <a:lnTo>
                    <a:pt x="756478" y="1475118"/>
                  </a:lnTo>
                  <a:lnTo>
                    <a:pt x="728375" y="1452131"/>
                  </a:lnTo>
                  <a:cubicBezTo>
                    <a:pt x="529727" y="1287041"/>
                    <a:pt x="0" y="809273"/>
                    <a:pt x="0" y="408950"/>
                  </a:cubicBezTo>
                  <a:cubicBezTo>
                    <a:pt x="0" y="80478"/>
                    <a:pt x="505057" y="-271455"/>
                    <a:pt x="802426" y="315101"/>
                  </a:cubicBezTo>
                  <a:cubicBezTo>
                    <a:pt x="969697" y="-14837"/>
                    <a:pt x="1202681" y="-47831"/>
                    <a:pt x="1374525" y="44913"/>
                  </a:cubicBezTo>
                  <a:close/>
                </a:path>
              </a:pathLst>
            </a:custGeom>
            <a:solidFill>
              <a:srgbClr val="B92025"/>
            </a:solidFill>
            <a:ln w="275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d-ID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425669D-D402-4356-A030-B30D4437155D}"/>
                </a:ext>
              </a:extLst>
            </p:cNvPr>
            <p:cNvSpPr txBox="1"/>
            <p:nvPr/>
          </p:nvSpPr>
          <p:spPr>
            <a:xfrm>
              <a:off x="6470673" y="3883673"/>
              <a:ext cx="23685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err="1">
                  <a:solidFill>
                    <a:srgbClr val="C00000"/>
                  </a:solidFill>
                  <a:latin typeface="Book Antiqua" panose="02040602050305030304" pitchFamily="18" charset="0"/>
                </a:rPr>
                <a:t>inta</a:t>
              </a:r>
              <a:r>
                <a:rPr lang="en-US" sz="4000" b="1" dirty="0" err="1">
                  <a:solidFill>
                    <a:srgbClr val="0C7D3E"/>
                  </a:solidFill>
                  <a:latin typeface="Book Antiqua" panose="02040602050305030304" pitchFamily="18" charset="0"/>
                </a:rPr>
                <a:t>TEPE</a:t>
              </a:r>
              <a:endParaRPr lang="en-US" sz="3200" b="1" dirty="0">
                <a:solidFill>
                  <a:srgbClr val="0C7D3E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0B4FF7F-F4C3-45D0-8860-190CEDB21F0D}"/>
                </a:ext>
              </a:extLst>
            </p:cNvPr>
            <p:cNvSpPr txBox="1"/>
            <p:nvPr/>
          </p:nvSpPr>
          <p:spPr>
            <a:xfrm>
              <a:off x="6687602" y="4355705"/>
              <a:ext cx="193466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Bahnschrift Light SemiCondensed" panose="020B0502040204020203" pitchFamily="34" charset="0"/>
                </a:rPr>
                <a:t>Backup </a:t>
              </a:r>
              <a:r>
                <a:rPr lang="en-US" sz="1400" dirty="0" err="1">
                  <a:latin typeface="Bahnschrift Light SemiCondensed" panose="020B0502040204020203" pitchFamily="34" charset="0"/>
                </a:rPr>
                <a:t>Sahabat</a:t>
              </a:r>
              <a:r>
                <a:rPr lang="en-US" sz="1400" dirty="0">
                  <a:latin typeface="Bahnschrift Light SemiCondensed" panose="020B0502040204020203" pitchFamily="34" charset="0"/>
                </a:rPr>
                <a:t> </a:t>
              </a:r>
              <a:r>
                <a:rPr lang="en-US" sz="1400" dirty="0" err="1">
                  <a:latin typeface="Bahnschrift Light SemiCondensed" panose="020B0502040204020203" pitchFamily="34" charset="0"/>
                </a:rPr>
                <a:t>Tepe</a:t>
              </a:r>
              <a:endParaRPr lang="id-ID" sz="1400" dirty="0">
                <a:latin typeface="Bahnschrift Light SemiCondensed" panose="020B0502040204020203" pitchFamily="34" charset="0"/>
              </a:endParaRPr>
            </a:p>
          </p:txBody>
        </p:sp>
      </p:grpSp>
      <p:sp>
        <p:nvSpPr>
          <p:cNvPr id="82" name="Freeform: Shape 81" descr="Heart with solid fill">
            <a:extLst>
              <a:ext uri="{FF2B5EF4-FFF2-40B4-BE49-F238E27FC236}">
                <a16:creationId xmlns:a16="http://schemas.microsoft.com/office/drawing/2014/main" id="{0850700D-B314-45B0-B3D3-671096FCF43D}"/>
              </a:ext>
            </a:extLst>
          </p:cNvPr>
          <p:cNvSpPr/>
          <p:nvPr/>
        </p:nvSpPr>
        <p:spPr>
          <a:xfrm rot="19643804">
            <a:off x="2415852" y="3651273"/>
            <a:ext cx="1604852" cy="1475118"/>
          </a:xfrm>
          <a:custGeom>
            <a:avLst/>
            <a:gdLst>
              <a:gd name="connsiteX0" fmla="*/ 1374525 w 1604852"/>
              <a:gd name="connsiteY0" fmla="*/ 44913 h 1475118"/>
              <a:gd name="connsiteX1" fmla="*/ 1604852 w 1604852"/>
              <a:gd name="connsiteY1" fmla="*/ 408950 h 1475118"/>
              <a:gd name="connsiteX2" fmla="*/ 1530800 w 1604852"/>
              <a:gd name="connsiteY2" fmla="*/ 693675 h 1475118"/>
              <a:gd name="connsiteX3" fmla="*/ 1512781 w 1604852"/>
              <a:gd name="connsiteY3" fmla="*/ 727178 h 1475118"/>
              <a:gd name="connsiteX4" fmla="*/ 1529522 w 1604852"/>
              <a:gd name="connsiteY4" fmla="*/ 665184 h 1475118"/>
              <a:gd name="connsiteX5" fmla="*/ 1537403 w 1604852"/>
              <a:gd name="connsiteY5" fmla="*/ 584172 h 1475118"/>
              <a:gd name="connsiteX6" fmla="*/ 835708 w 1604852"/>
              <a:gd name="connsiteY6" fmla="*/ 502927 h 1475118"/>
              <a:gd name="connsiteX7" fmla="*/ 134013 w 1604852"/>
              <a:gd name="connsiteY7" fmla="*/ 584172 h 1475118"/>
              <a:gd name="connsiteX8" fmla="*/ 726069 w 1604852"/>
              <a:gd name="connsiteY8" fmla="*/ 1449622 h 1475118"/>
              <a:gd name="connsiteX9" fmla="*/ 756478 w 1604852"/>
              <a:gd name="connsiteY9" fmla="*/ 1475118 h 1475118"/>
              <a:gd name="connsiteX10" fmla="*/ 728375 w 1604852"/>
              <a:gd name="connsiteY10" fmla="*/ 1452131 h 1475118"/>
              <a:gd name="connsiteX11" fmla="*/ 0 w 1604852"/>
              <a:gd name="connsiteY11" fmla="*/ 408950 h 1475118"/>
              <a:gd name="connsiteX12" fmla="*/ 802426 w 1604852"/>
              <a:gd name="connsiteY12" fmla="*/ 315101 h 1475118"/>
              <a:gd name="connsiteX13" fmla="*/ 1374525 w 1604852"/>
              <a:gd name="connsiteY13" fmla="*/ 44913 h 147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04852" h="1475118">
                <a:moveTo>
                  <a:pt x="1374525" y="44913"/>
                </a:moveTo>
                <a:cubicBezTo>
                  <a:pt x="1508181" y="117046"/>
                  <a:pt x="1604852" y="265243"/>
                  <a:pt x="1604852" y="408950"/>
                </a:cubicBezTo>
                <a:cubicBezTo>
                  <a:pt x="1604852" y="501332"/>
                  <a:pt x="1576642" y="597839"/>
                  <a:pt x="1530800" y="693675"/>
                </a:cubicBezTo>
                <a:lnTo>
                  <a:pt x="1512781" y="727178"/>
                </a:lnTo>
                <a:lnTo>
                  <a:pt x="1529522" y="665184"/>
                </a:lnTo>
                <a:cubicBezTo>
                  <a:pt x="1534662" y="637886"/>
                  <a:pt x="1537403" y="610831"/>
                  <a:pt x="1537403" y="584172"/>
                </a:cubicBezTo>
                <a:cubicBezTo>
                  <a:pt x="1537403" y="299814"/>
                  <a:pt x="1095748" y="-4855"/>
                  <a:pt x="835708" y="502927"/>
                </a:cubicBezTo>
                <a:cubicBezTo>
                  <a:pt x="575669" y="-4855"/>
                  <a:pt x="134013" y="299814"/>
                  <a:pt x="134013" y="584172"/>
                </a:cubicBezTo>
                <a:cubicBezTo>
                  <a:pt x="134013" y="904074"/>
                  <a:pt x="528717" y="1281102"/>
                  <a:pt x="726069" y="1449622"/>
                </a:cubicBezTo>
                <a:lnTo>
                  <a:pt x="756478" y="1475118"/>
                </a:lnTo>
                <a:lnTo>
                  <a:pt x="728375" y="1452131"/>
                </a:lnTo>
                <a:cubicBezTo>
                  <a:pt x="529727" y="1287041"/>
                  <a:pt x="0" y="809273"/>
                  <a:pt x="0" y="408950"/>
                </a:cubicBezTo>
                <a:cubicBezTo>
                  <a:pt x="0" y="80478"/>
                  <a:pt x="505057" y="-271455"/>
                  <a:pt x="802426" y="315101"/>
                </a:cubicBezTo>
                <a:cubicBezTo>
                  <a:pt x="969697" y="-14837"/>
                  <a:pt x="1202681" y="-47831"/>
                  <a:pt x="1374525" y="44913"/>
                </a:cubicBezTo>
                <a:close/>
              </a:path>
            </a:pathLst>
          </a:custGeom>
          <a:solidFill>
            <a:srgbClr val="B92025"/>
          </a:solidFill>
          <a:ln w="27583" cap="flat">
            <a:noFill/>
            <a:prstDash val="solid"/>
            <a:miter/>
          </a:ln>
        </p:spPr>
        <p:txBody>
          <a:bodyPr rtlCol="0" anchor="ctr"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53289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E6B514-7A78-447B-81B0-B0DCAA3EA8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148" r="7399" b="22704"/>
          <a:stretch/>
        </p:blipFill>
        <p:spPr>
          <a:xfrm>
            <a:off x="1368660" y="942975"/>
            <a:ext cx="2749324" cy="10859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86525A-2E2F-4774-B839-343DABEC18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40" t="21620" r="6699" b="16910"/>
          <a:stretch/>
        </p:blipFill>
        <p:spPr>
          <a:xfrm>
            <a:off x="1693872" y="1982450"/>
            <a:ext cx="2424112" cy="1446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EF2FCD-4719-40B8-AD5C-AEE71B1DFD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602"/>
          <a:stretch/>
        </p:blipFill>
        <p:spPr>
          <a:xfrm>
            <a:off x="4690750" y="2639499"/>
            <a:ext cx="2540630" cy="157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50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1486</TotalTime>
  <Words>29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Bahnschrift Light SemiCondensed</vt:lpstr>
      <vt:lpstr>Book Antiqua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Malkus Willybrodus Se</dc:creator>
  <cp:lastModifiedBy>Malkus Willybrodus Se</cp:lastModifiedBy>
  <cp:revision>22</cp:revision>
  <dcterms:created xsi:type="dcterms:W3CDTF">2024-08-21T07:03:13Z</dcterms:created>
  <dcterms:modified xsi:type="dcterms:W3CDTF">2024-11-11T12:37:22Z</dcterms:modified>
</cp:coreProperties>
</file>