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PM 2.5 Recalculation at Stationary Monitors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Drew Schreiber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Recalculation at Stationary Monitors</dc:title>
  <dc:creator>Drew Schreiber</dc:creator>
  <cp:keywords/>
  <dcterms:created xsi:type="dcterms:W3CDTF">2024-10-23T15:37:00Z</dcterms:created>
  <dcterms:modified xsi:type="dcterms:W3CDTF">2024-10-23T15:37:00Z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