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PM 2.5 Recalculation at Stationary Monitors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Drew Schreiber</a:t>
            </a:r>
            <a:br/>
            <a:r>
              <a:rPr/>
              <a:t>Will Wheeler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EPA PM 2.5 Monitoring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EPA’s PM 2.5 monitoring data housed in the Air Quality System (AQS) is one of our most important data sets</a:t>
            </a:r>
          </a:p>
          <a:p>
            <a:pPr lvl="0"/>
            <a:r>
              <a:rPr/>
              <a:t>used to determine compliance with the NAAQS, in health effects research, to downscale satellite PM data</a:t>
            </a:r>
          </a:p>
          <a:p>
            <a:pPr lvl="0"/>
            <a:r>
              <a:rPr/>
              <a:t>in 2024, EPA </a:t>
            </a:r>
            <a:r>
              <a:rPr i="1"/>
              <a:t>retroactively</a:t>
            </a:r>
            <a:r>
              <a:rPr/>
              <a:t> changed data for a specific monitor type in the AQS from 2017-2023</a:t>
            </a:r>
          </a:p>
          <a:p>
            <a:pPr lvl="0"/>
            <a:r>
              <a:rPr/>
              <a:t>in 2023, about 400 monitors—nearly half of all PM2.5 monitors—with over 2 million hourly observations were affected by this change</a:t>
            </a:r>
          </a:p>
          <a:p>
            <a:pPr lvl="0"/>
            <a:r>
              <a:rPr/>
              <a:t>original data is still in AQS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July, 2016: EPA approved Teledyne 640/640X as Federal Equivalent Monitors for PM 2.5</a:t>
            </a:r>
          </a:p>
          <a:p>
            <a:pPr lvl="0"/>
            <a:r>
              <a:rPr/>
              <a:t>two of a class of monitors that use optical sensors instead of the filters used in Federal Reference Monitors (cheaper and easier to maintain)</a:t>
            </a:r>
          </a:p>
          <a:p>
            <a:pPr lvl="0"/>
            <a:r>
              <a:rPr/>
              <a:t>early 2017: states begain using these monitors in their monitoring systems</a:t>
            </a:r>
          </a:p>
          <a:p>
            <a:pPr lvl="0"/>
            <a:r>
              <a:rPr/>
              <a:t>these monitors soon showed higher readings compared to collocated Reference Monitors</a:t>
            </a:r>
          </a:p>
          <a:p>
            <a:pPr lvl="0"/>
            <a:r>
              <a:rPr/>
              <a:t>March, 2022: CASAC said , “The FEM bias needs to be addressed to make the FRMs and FEMs more comparable.”</a:t>
            </a:r>
          </a:p>
          <a:p>
            <a:pPr lvl="0"/>
            <a:r>
              <a:rPr/>
              <a:t>May, 2024: final FRN “Update of PM2.5 Data From T640/T640X PM Mass Monitors”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“The EPA believes it is important to update the historical data in AQS to ensure that the most scientifically accurate data are utilized in peer-reviewed research that support the NAAQS, in particularly when evaluating human health and ecosystem activities.”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Increase in Use of FEMs</a:t>
            </a:r>
          </a:p>
        </p:txBody>
      </p:sp>
      <p:pic>
        <p:nvPicPr>
          <p:cNvPr descr="../figs/observation_coun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count_graph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{width = “100%”}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 of Changes in Affected Monitors</a:t>
            </a:r>
          </a:p>
        </p:txBody>
      </p:sp>
      <p:pic>
        <p:nvPicPr>
          <p:cNvPr descr="../figs/monitor_map_pm_chan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monitor_map_changes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){width = 11in}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Fully quantify extent of changes</a:t>
            </a:r>
          </a:p>
          <a:p>
            <a:pPr lvl="0"/>
            <a:r>
              <a:rPr/>
              <a:t>Write “user’s guide” so researchers can correctly identify data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Recalculation at Stationary Monitors</dc:title>
  <dc:creator>Drew Schreiber; Will Wheeler</dc:creator>
  <cp:keywords/>
  <dcterms:created xsi:type="dcterms:W3CDTF">2024-10-23T18:09:56Z</dcterms:created>
  <dcterms:modified xsi:type="dcterms:W3CDTF">2024-10-23T18:09:56Z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2024-10-31</vt:lpwstr>
  </property>
  <property fmtid="{D5CDD505-2E9C-101B-9397-08002B2CF9AE}" pid="6" name="editor">
    <vt:lpwstr>source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