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8" r:id="rId2"/>
    <p:sldId id="270" r:id="rId3"/>
    <p:sldId id="276" r:id="rId4"/>
    <p:sldId id="283" r:id="rId5"/>
    <p:sldId id="285" r:id="rId6"/>
    <p:sldId id="277" r:id="rId7"/>
    <p:sldId id="278" r:id="rId8"/>
    <p:sldId id="282" r:id="rId9"/>
    <p:sldId id="279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  <a:srgbClr val="047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95721"/>
  </p:normalViewPr>
  <p:slideViewPr>
    <p:cSldViewPr snapToGrid="0" snapToObjects="1">
      <p:cViewPr varScale="1">
        <p:scale>
          <a:sx n="78" d="100"/>
          <a:sy n="78" d="100"/>
        </p:scale>
        <p:origin x="717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AE60E-F8E8-C14A-AA88-751EEBD9C253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4EF377-455F-B947-8514-6A76103CF5CF}">
      <dgm:prSet phldrT="[Text]"/>
      <dgm:spPr/>
      <dgm:t>
        <a:bodyPr/>
        <a:lstStyle/>
        <a:p>
          <a:r>
            <a:rPr lang="en-US" dirty="0" err="1"/>
            <a:t>model.sub</a:t>
          </a:r>
          <a:endParaRPr lang="en-US" dirty="0"/>
        </a:p>
      </dgm:t>
    </dgm:pt>
    <dgm:pt modelId="{F70E9D80-C9A4-8744-A92E-08170AD1B676}" type="parTrans" cxnId="{B4D32A9A-E208-D148-990B-1BBC66F676EE}">
      <dgm:prSet/>
      <dgm:spPr/>
      <dgm:t>
        <a:bodyPr/>
        <a:lstStyle/>
        <a:p>
          <a:endParaRPr lang="en-US"/>
        </a:p>
      </dgm:t>
    </dgm:pt>
    <dgm:pt modelId="{B440A54D-A706-B647-BEAD-6C7633FBCC48}" type="sibTrans" cxnId="{B4D32A9A-E208-D148-990B-1BBC66F676EE}">
      <dgm:prSet/>
      <dgm:spPr/>
      <dgm:t>
        <a:bodyPr/>
        <a:lstStyle/>
        <a:p>
          <a:endParaRPr lang="en-US"/>
        </a:p>
      </dgm:t>
    </dgm:pt>
    <dgm:pt modelId="{82DADC06-7FE2-F040-9689-50243E017A2F}">
      <dgm:prSet phldrT="[Text]" custT="1"/>
      <dgm:spPr/>
      <dgm:t>
        <a:bodyPr/>
        <a:lstStyle/>
        <a:p>
          <a:r>
            <a:rPr lang="en-US" sz="2000" dirty="0" err="1"/>
            <a:t>ATL_CLT_Nonstop.csv</a:t>
          </a:r>
          <a:endParaRPr lang="en-US" sz="2000" dirty="0"/>
        </a:p>
      </dgm:t>
    </dgm:pt>
    <dgm:pt modelId="{4B292D49-D44C-C944-9C64-40F62BF155A0}" type="parTrans" cxnId="{1232C46C-55A7-414D-951E-B3502B36FB03}">
      <dgm:prSet/>
      <dgm:spPr/>
      <dgm:t>
        <a:bodyPr/>
        <a:lstStyle/>
        <a:p>
          <a:endParaRPr lang="en-US"/>
        </a:p>
      </dgm:t>
    </dgm:pt>
    <dgm:pt modelId="{E068CD5C-C22C-A648-8693-A1041958DF52}" type="sibTrans" cxnId="{1232C46C-55A7-414D-951E-B3502B36FB03}">
      <dgm:prSet/>
      <dgm:spPr/>
      <dgm:t>
        <a:bodyPr/>
        <a:lstStyle/>
        <a:p>
          <a:endParaRPr lang="en-US"/>
        </a:p>
      </dgm:t>
    </dgm:pt>
    <dgm:pt modelId="{2E02A68C-AD8C-1044-84EA-143C92A8878A}">
      <dgm:prSet phldrT="[Text]"/>
      <dgm:spPr/>
      <dgm:t>
        <a:bodyPr/>
        <a:lstStyle/>
        <a:p>
          <a:r>
            <a:rPr lang="en-US" dirty="0" err="1"/>
            <a:t>model.sh</a:t>
          </a:r>
          <a:endParaRPr lang="en-US" dirty="0"/>
        </a:p>
      </dgm:t>
    </dgm:pt>
    <dgm:pt modelId="{D2E4C12A-1AC9-8542-800F-FFD3F75B6FC4}" type="parTrans" cxnId="{29ED30DF-0431-1E40-AE71-DA43A15EEFD0}">
      <dgm:prSet/>
      <dgm:spPr/>
      <dgm:t>
        <a:bodyPr/>
        <a:lstStyle/>
        <a:p>
          <a:endParaRPr lang="en-US"/>
        </a:p>
      </dgm:t>
    </dgm:pt>
    <dgm:pt modelId="{2A0F03D1-4016-404C-AA65-D63B2C8F3707}" type="sibTrans" cxnId="{29ED30DF-0431-1E40-AE71-DA43A15EEFD0}">
      <dgm:prSet/>
      <dgm:spPr/>
      <dgm:t>
        <a:bodyPr/>
        <a:lstStyle/>
        <a:p>
          <a:endParaRPr lang="en-US"/>
        </a:p>
      </dgm:t>
    </dgm:pt>
    <dgm:pt modelId="{65B360CC-F8F0-674B-A21E-28987B3840D5}">
      <dgm:prSet phldrT="[Text]" custT="1"/>
      <dgm:spPr/>
      <dgm:t>
        <a:bodyPr/>
        <a:lstStyle/>
        <a:p>
          <a:r>
            <a:rPr lang="en-US" sz="2000" dirty="0" err="1"/>
            <a:t>ATL_CLT_Nonstop.csv</a:t>
          </a:r>
          <a:endParaRPr lang="en-US" sz="2000" dirty="0"/>
        </a:p>
      </dgm:t>
    </dgm:pt>
    <dgm:pt modelId="{AAE08E83-1C81-D24D-BAF2-65FF4BACA1F6}" type="parTrans" cxnId="{1B93F5CD-5DF6-5242-8D5B-38F952C70FC4}">
      <dgm:prSet/>
      <dgm:spPr/>
      <dgm:t>
        <a:bodyPr/>
        <a:lstStyle/>
        <a:p>
          <a:endParaRPr lang="en-US"/>
        </a:p>
      </dgm:t>
    </dgm:pt>
    <dgm:pt modelId="{663A8A37-AF56-834D-BB0E-D561A2B9C792}" type="sibTrans" cxnId="{1B93F5CD-5DF6-5242-8D5B-38F952C70FC4}">
      <dgm:prSet/>
      <dgm:spPr/>
      <dgm:t>
        <a:bodyPr/>
        <a:lstStyle/>
        <a:p>
          <a:endParaRPr lang="en-US"/>
        </a:p>
      </dgm:t>
    </dgm:pt>
    <dgm:pt modelId="{AEEB4F3E-B559-2F45-B69A-698F1C101C3A}">
      <dgm:prSet phldrT="[Text]"/>
      <dgm:spPr/>
      <dgm:t>
        <a:bodyPr/>
        <a:lstStyle/>
        <a:p>
          <a:r>
            <a:rPr lang="en-US" dirty="0" err="1"/>
            <a:t>model.R</a:t>
          </a:r>
          <a:endParaRPr lang="en-US" dirty="0"/>
        </a:p>
      </dgm:t>
    </dgm:pt>
    <dgm:pt modelId="{C3E2A84C-7C4F-0545-8C79-E4DDA7EE2CBE}" type="parTrans" cxnId="{4B79649F-D95E-5747-B82D-2F624DBB62C3}">
      <dgm:prSet/>
      <dgm:spPr/>
      <dgm:t>
        <a:bodyPr/>
        <a:lstStyle/>
        <a:p>
          <a:endParaRPr lang="en-US"/>
        </a:p>
      </dgm:t>
    </dgm:pt>
    <dgm:pt modelId="{E59FAAAA-342C-8747-9F03-CFA5897E6102}" type="sibTrans" cxnId="{4B79649F-D95E-5747-B82D-2F624DBB62C3}">
      <dgm:prSet/>
      <dgm:spPr/>
      <dgm:t>
        <a:bodyPr/>
        <a:lstStyle/>
        <a:p>
          <a:endParaRPr lang="en-US"/>
        </a:p>
      </dgm:t>
    </dgm:pt>
    <dgm:pt modelId="{5138BB7F-588B-3B4F-94CB-BAA82BC49E02}">
      <dgm:prSet phldrT="[Text]" custT="1"/>
      <dgm:spPr/>
      <dgm:t>
        <a:bodyPr/>
        <a:lstStyle/>
        <a:p>
          <a:r>
            <a:rPr lang="en-US" sz="2000" dirty="0" err="1"/>
            <a:t>ATL_CLT_Nonstop_rf_model.rds</a:t>
          </a:r>
          <a:endParaRPr lang="en-US" sz="2000" dirty="0"/>
        </a:p>
      </dgm:t>
    </dgm:pt>
    <dgm:pt modelId="{DF5A58B7-893E-5E4A-B622-B14E7A57851A}" type="parTrans" cxnId="{325C233C-10C0-3A47-9A8E-F895B1D473B4}">
      <dgm:prSet/>
      <dgm:spPr/>
      <dgm:t>
        <a:bodyPr/>
        <a:lstStyle/>
        <a:p>
          <a:endParaRPr lang="en-US"/>
        </a:p>
      </dgm:t>
    </dgm:pt>
    <dgm:pt modelId="{B7D31099-A2CD-5249-8720-866671213F06}" type="sibTrans" cxnId="{325C233C-10C0-3A47-9A8E-F895B1D473B4}">
      <dgm:prSet/>
      <dgm:spPr/>
      <dgm:t>
        <a:bodyPr/>
        <a:lstStyle/>
        <a:p>
          <a:endParaRPr lang="en-US"/>
        </a:p>
      </dgm:t>
    </dgm:pt>
    <dgm:pt modelId="{52177B2F-9048-A74B-A971-D303090D9FC4}" type="pres">
      <dgm:prSet presAssocID="{165AE60E-F8E8-C14A-AA88-751EEBD9C253}" presName="Name0" presStyleCnt="0">
        <dgm:presLayoutVars>
          <dgm:dir/>
          <dgm:animLvl val="lvl"/>
          <dgm:resizeHandles val="exact"/>
        </dgm:presLayoutVars>
      </dgm:prSet>
      <dgm:spPr/>
    </dgm:pt>
    <dgm:pt modelId="{77827BDB-DCA3-774F-8D86-A18191D1577C}" type="pres">
      <dgm:prSet presAssocID="{AEEB4F3E-B559-2F45-B69A-698F1C101C3A}" presName="boxAndChildren" presStyleCnt="0"/>
      <dgm:spPr/>
    </dgm:pt>
    <dgm:pt modelId="{DC748AAB-942A-DB4C-AB99-38D9BD051991}" type="pres">
      <dgm:prSet presAssocID="{AEEB4F3E-B559-2F45-B69A-698F1C101C3A}" presName="parentTextBox" presStyleLbl="node1" presStyleIdx="0" presStyleCnt="3"/>
      <dgm:spPr/>
    </dgm:pt>
    <dgm:pt modelId="{4F0EE6DF-6487-ED4F-8428-FD9B5A96F27C}" type="pres">
      <dgm:prSet presAssocID="{AEEB4F3E-B559-2F45-B69A-698F1C101C3A}" presName="entireBox" presStyleLbl="node1" presStyleIdx="0" presStyleCnt="3"/>
      <dgm:spPr/>
    </dgm:pt>
    <dgm:pt modelId="{096AB714-09C8-7342-A38F-64B01E21A7ED}" type="pres">
      <dgm:prSet presAssocID="{AEEB4F3E-B559-2F45-B69A-698F1C101C3A}" presName="descendantBox" presStyleCnt="0"/>
      <dgm:spPr/>
    </dgm:pt>
    <dgm:pt modelId="{2D9CCFC6-64C6-1B43-8A12-50064E2EDE59}" type="pres">
      <dgm:prSet presAssocID="{5138BB7F-588B-3B4F-94CB-BAA82BC49E02}" presName="childTextBox" presStyleLbl="fgAccFollowNode1" presStyleIdx="0" presStyleCnt="3">
        <dgm:presLayoutVars>
          <dgm:bulletEnabled val="1"/>
        </dgm:presLayoutVars>
      </dgm:prSet>
      <dgm:spPr/>
    </dgm:pt>
    <dgm:pt modelId="{C9C8A500-57CF-624D-A530-E038AED0A900}" type="pres">
      <dgm:prSet presAssocID="{2A0F03D1-4016-404C-AA65-D63B2C8F3707}" presName="sp" presStyleCnt="0"/>
      <dgm:spPr/>
    </dgm:pt>
    <dgm:pt modelId="{6B80ADA1-35E0-DD44-AA5F-AA8B6F24756B}" type="pres">
      <dgm:prSet presAssocID="{2E02A68C-AD8C-1044-84EA-143C92A8878A}" presName="arrowAndChildren" presStyleCnt="0"/>
      <dgm:spPr/>
    </dgm:pt>
    <dgm:pt modelId="{3752B4CA-F463-5E43-A7EB-4235BD655047}" type="pres">
      <dgm:prSet presAssocID="{2E02A68C-AD8C-1044-84EA-143C92A8878A}" presName="parentTextArrow" presStyleLbl="node1" presStyleIdx="0" presStyleCnt="3"/>
      <dgm:spPr/>
    </dgm:pt>
    <dgm:pt modelId="{CE580070-FBA6-204E-AE3D-37E14D569D92}" type="pres">
      <dgm:prSet presAssocID="{2E02A68C-AD8C-1044-84EA-143C92A8878A}" presName="arrow" presStyleLbl="node1" presStyleIdx="1" presStyleCnt="3"/>
      <dgm:spPr/>
    </dgm:pt>
    <dgm:pt modelId="{CD8EB47F-D555-2140-ACCE-F816CE9E5C66}" type="pres">
      <dgm:prSet presAssocID="{2E02A68C-AD8C-1044-84EA-143C92A8878A}" presName="descendantArrow" presStyleCnt="0"/>
      <dgm:spPr/>
    </dgm:pt>
    <dgm:pt modelId="{D1A97B31-D6D8-0640-AD20-BC8F93B5DCC6}" type="pres">
      <dgm:prSet presAssocID="{65B360CC-F8F0-674B-A21E-28987B3840D5}" presName="childTextArrow" presStyleLbl="fgAccFollowNode1" presStyleIdx="1" presStyleCnt="3">
        <dgm:presLayoutVars>
          <dgm:bulletEnabled val="1"/>
        </dgm:presLayoutVars>
      </dgm:prSet>
      <dgm:spPr/>
    </dgm:pt>
    <dgm:pt modelId="{89D8E923-DE16-EE43-8844-729B46B374AD}" type="pres">
      <dgm:prSet presAssocID="{B440A54D-A706-B647-BEAD-6C7633FBCC48}" presName="sp" presStyleCnt="0"/>
      <dgm:spPr/>
    </dgm:pt>
    <dgm:pt modelId="{2A3043FA-33B8-FF4A-983D-7308F70E4091}" type="pres">
      <dgm:prSet presAssocID="{7D4EF377-455F-B947-8514-6A76103CF5CF}" presName="arrowAndChildren" presStyleCnt="0"/>
      <dgm:spPr/>
    </dgm:pt>
    <dgm:pt modelId="{BF3B3496-7D6A-A448-847E-A2FEEC144698}" type="pres">
      <dgm:prSet presAssocID="{7D4EF377-455F-B947-8514-6A76103CF5CF}" presName="parentTextArrow" presStyleLbl="node1" presStyleIdx="1" presStyleCnt="3"/>
      <dgm:spPr/>
    </dgm:pt>
    <dgm:pt modelId="{FDF847BC-7707-9D40-B4C3-95B0F1728E78}" type="pres">
      <dgm:prSet presAssocID="{7D4EF377-455F-B947-8514-6A76103CF5CF}" presName="arrow" presStyleLbl="node1" presStyleIdx="2" presStyleCnt="3"/>
      <dgm:spPr/>
    </dgm:pt>
    <dgm:pt modelId="{3418881C-6C6B-914F-90A9-E11E2DCCF975}" type="pres">
      <dgm:prSet presAssocID="{7D4EF377-455F-B947-8514-6A76103CF5CF}" presName="descendantArrow" presStyleCnt="0"/>
      <dgm:spPr/>
    </dgm:pt>
    <dgm:pt modelId="{1DEF636D-BABC-514F-B401-D08FEE6BE53E}" type="pres">
      <dgm:prSet presAssocID="{82DADC06-7FE2-F040-9689-50243E017A2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F82B660B-58B6-FF4C-A62A-9DE7CE2FCD51}" type="presOf" srcId="{AEEB4F3E-B559-2F45-B69A-698F1C101C3A}" destId="{DC748AAB-942A-DB4C-AB99-38D9BD051991}" srcOrd="0" destOrd="0" presId="urn:microsoft.com/office/officeart/2005/8/layout/process4"/>
    <dgm:cxn modelId="{51824312-A3D8-C046-A707-FAC1AA706FF0}" type="presOf" srcId="{65B360CC-F8F0-674B-A21E-28987B3840D5}" destId="{D1A97B31-D6D8-0640-AD20-BC8F93B5DCC6}" srcOrd="0" destOrd="0" presId="urn:microsoft.com/office/officeart/2005/8/layout/process4"/>
    <dgm:cxn modelId="{2C892C34-62F9-1F45-BCFD-5F63C864F6E6}" type="presOf" srcId="{7D4EF377-455F-B947-8514-6A76103CF5CF}" destId="{FDF847BC-7707-9D40-B4C3-95B0F1728E78}" srcOrd="1" destOrd="0" presId="urn:microsoft.com/office/officeart/2005/8/layout/process4"/>
    <dgm:cxn modelId="{41C91236-E2FC-CE4F-B646-6E61D12EF3B8}" type="presOf" srcId="{2E02A68C-AD8C-1044-84EA-143C92A8878A}" destId="{CE580070-FBA6-204E-AE3D-37E14D569D92}" srcOrd="1" destOrd="0" presId="urn:microsoft.com/office/officeart/2005/8/layout/process4"/>
    <dgm:cxn modelId="{325C233C-10C0-3A47-9A8E-F895B1D473B4}" srcId="{AEEB4F3E-B559-2F45-B69A-698F1C101C3A}" destId="{5138BB7F-588B-3B4F-94CB-BAA82BC49E02}" srcOrd="0" destOrd="0" parTransId="{DF5A58B7-893E-5E4A-B622-B14E7A57851A}" sibTransId="{B7D31099-A2CD-5249-8720-866671213F06}"/>
    <dgm:cxn modelId="{1232C46C-55A7-414D-951E-B3502B36FB03}" srcId="{7D4EF377-455F-B947-8514-6A76103CF5CF}" destId="{82DADC06-7FE2-F040-9689-50243E017A2F}" srcOrd="0" destOrd="0" parTransId="{4B292D49-D44C-C944-9C64-40F62BF155A0}" sibTransId="{E068CD5C-C22C-A648-8693-A1041958DF52}"/>
    <dgm:cxn modelId="{117D0E71-568A-7143-B2E0-B08ACEE05527}" type="presOf" srcId="{AEEB4F3E-B559-2F45-B69A-698F1C101C3A}" destId="{4F0EE6DF-6487-ED4F-8428-FD9B5A96F27C}" srcOrd="1" destOrd="0" presId="urn:microsoft.com/office/officeart/2005/8/layout/process4"/>
    <dgm:cxn modelId="{C28BBB83-0801-6F4C-A0BE-578DE4A4954C}" type="presOf" srcId="{5138BB7F-588B-3B4F-94CB-BAA82BC49E02}" destId="{2D9CCFC6-64C6-1B43-8A12-50064E2EDE59}" srcOrd="0" destOrd="0" presId="urn:microsoft.com/office/officeart/2005/8/layout/process4"/>
    <dgm:cxn modelId="{5AA56F96-51E5-D34A-80DA-E14B7B1DD2FD}" type="presOf" srcId="{2E02A68C-AD8C-1044-84EA-143C92A8878A}" destId="{3752B4CA-F463-5E43-A7EB-4235BD655047}" srcOrd="0" destOrd="0" presId="urn:microsoft.com/office/officeart/2005/8/layout/process4"/>
    <dgm:cxn modelId="{B4D32A9A-E208-D148-990B-1BBC66F676EE}" srcId="{165AE60E-F8E8-C14A-AA88-751EEBD9C253}" destId="{7D4EF377-455F-B947-8514-6A76103CF5CF}" srcOrd="0" destOrd="0" parTransId="{F70E9D80-C9A4-8744-A92E-08170AD1B676}" sibTransId="{B440A54D-A706-B647-BEAD-6C7633FBCC48}"/>
    <dgm:cxn modelId="{4B79649F-D95E-5747-B82D-2F624DBB62C3}" srcId="{165AE60E-F8E8-C14A-AA88-751EEBD9C253}" destId="{AEEB4F3E-B559-2F45-B69A-698F1C101C3A}" srcOrd="2" destOrd="0" parTransId="{C3E2A84C-7C4F-0545-8C79-E4DDA7EE2CBE}" sibTransId="{E59FAAAA-342C-8747-9F03-CFA5897E6102}"/>
    <dgm:cxn modelId="{941FB1BA-7B50-5544-B147-2A23CA079307}" type="presOf" srcId="{82DADC06-7FE2-F040-9689-50243E017A2F}" destId="{1DEF636D-BABC-514F-B401-D08FEE6BE53E}" srcOrd="0" destOrd="0" presId="urn:microsoft.com/office/officeart/2005/8/layout/process4"/>
    <dgm:cxn modelId="{36703CC3-C3F1-A245-94E9-CB13BCD7AA01}" type="presOf" srcId="{165AE60E-F8E8-C14A-AA88-751EEBD9C253}" destId="{52177B2F-9048-A74B-A971-D303090D9FC4}" srcOrd="0" destOrd="0" presId="urn:microsoft.com/office/officeart/2005/8/layout/process4"/>
    <dgm:cxn modelId="{1B93F5CD-5DF6-5242-8D5B-38F952C70FC4}" srcId="{2E02A68C-AD8C-1044-84EA-143C92A8878A}" destId="{65B360CC-F8F0-674B-A21E-28987B3840D5}" srcOrd="0" destOrd="0" parTransId="{AAE08E83-1C81-D24D-BAF2-65FF4BACA1F6}" sibTransId="{663A8A37-AF56-834D-BB0E-D561A2B9C792}"/>
    <dgm:cxn modelId="{9DBFA6D2-747A-CB4F-BDBF-36170FBB9B5C}" type="presOf" srcId="{7D4EF377-455F-B947-8514-6A76103CF5CF}" destId="{BF3B3496-7D6A-A448-847E-A2FEEC144698}" srcOrd="0" destOrd="0" presId="urn:microsoft.com/office/officeart/2005/8/layout/process4"/>
    <dgm:cxn modelId="{29ED30DF-0431-1E40-AE71-DA43A15EEFD0}" srcId="{165AE60E-F8E8-C14A-AA88-751EEBD9C253}" destId="{2E02A68C-AD8C-1044-84EA-143C92A8878A}" srcOrd="1" destOrd="0" parTransId="{D2E4C12A-1AC9-8542-800F-FFD3F75B6FC4}" sibTransId="{2A0F03D1-4016-404C-AA65-D63B2C8F3707}"/>
    <dgm:cxn modelId="{1E821E82-6A3C-EA49-B93B-8066B6EE0201}" type="presParOf" srcId="{52177B2F-9048-A74B-A971-D303090D9FC4}" destId="{77827BDB-DCA3-774F-8D86-A18191D1577C}" srcOrd="0" destOrd="0" presId="urn:microsoft.com/office/officeart/2005/8/layout/process4"/>
    <dgm:cxn modelId="{E2635D90-2AC4-404A-9109-4989C840225F}" type="presParOf" srcId="{77827BDB-DCA3-774F-8D86-A18191D1577C}" destId="{DC748AAB-942A-DB4C-AB99-38D9BD051991}" srcOrd="0" destOrd="0" presId="urn:microsoft.com/office/officeart/2005/8/layout/process4"/>
    <dgm:cxn modelId="{631F9153-7377-1449-84EB-0BF6A7DF4B48}" type="presParOf" srcId="{77827BDB-DCA3-774F-8D86-A18191D1577C}" destId="{4F0EE6DF-6487-ED4F-8428-FD9B5A96F27C}" srcOrd="1" destOrd="0" presId="urn:microsoft.com/office/officeart/2005/8/layout/process4"/>
    <dgm:cxn modelId="{D027BDDE-9BA1-F34C-92D8-FAA2E62283D4}" type="presParOf" srcId="{77827BDB-DCA3-774F-8D86-A18191D1577C}" destId="{096AB714-09C8-7342-A38F-64B01E21A7ED}" srcOrd="2" destOrd="0" presId="urn:microsoft.com/office/officeart/2005/8/layout/process4"/>
    <dgm:cxn modelId="{04EA2AE8-7C03-7D48-8F77-C2152426E17F}" type="presParOf" srcId="{096AB714-09C8-7342-A38F-64B01E21A7ED}" destId="{2D9CCFC6-64C6-1B43-8A12-50064E2EDE59}" srcOrd="0" destOrd="0" presId="urn:microsoft.com/office/officeart/2005/8/layout/process4"/>
    <dgm:cxn modelId="{B65AD707-F81B-524B-9172-E19699441A84}" type="presParOf" srcId="{52177B2F-9048-A74B-A971-D303090D9FC4}" destId="{C9C8A500-57CF-624D-A530-E038AED0A900}" srcOrd="1" destOrd="0" presId="urn:microsoft.com/office/officeart/2005/8/layout/process4"/>
    <dgm:cxn modelId="{0E9DB19C-7B44-C04B-98A0-2CC4FC693138}" type="presParOf" srcId="{52177B2F-9048-A74B-A971-D303090D9FC4}" destId="{6B80ADA1-35E0-DD44-AA5F-AA8B6F24756B}" srcOrd="2" destOrd="0" presId="urn:microsoft.com/office/officeart/2005/8/layout/process4"/>
    <dgm:cxn modelId="{D37D7B3D-B0E1-0046-9A45-9E6B09BC5189}" type="presParOf" srcId="{6B80ADA1-35E0-DD44-AA5F-AA8B6F24756B}" destId="{3752B4CA-F463-5E43-A7EB-4235BD655047}" srcOrd="0" destOrd="0" presId="urn:microsoft.com/office/officeart/2005/8/layout/process4"/>
    <dgm:cxn modelId="{2449AF4A-580A-0F47-81BE-DB6C8BE61795}" type="presParOf" srcId="{6B80ADA1-35E0-DD44-AA5F-AA8B6F24756B}" destId="{CE580070-FBA6-204E-AE3D-37E14D569D92}" srcOrd="1" destOrd="0" presId="urn:microsoft.com/office/officeart/2005/8/layout/process4"/>
    <dgm:cxn modelId="{EA9C454A-84A1-274B-849C-94A7AE0B35BF}" type="presParOf" srcId="{6B80ADA1-35E0-DD44-AA5F-AA8B6F24756B}" destId="{CD8EB47F-D555-2140-ACCE-F816CE9E5C66}" srcOrd="2" destOrd="0" presId="urn:microsoft.com/office/officeart/2005/8/layout/process4"/>
    <dgm:cxn modelId="{96E03AD4-29F3-A547-B602-D72FDDD7940B}" type="presParOf" srcId="{CD8EB47F-D555-2140-ACCE-F816CE9E5C66}" destId="{D1A97B31-D6D8-0640-AD20-BC8F93B5DCC6}" srcOrd="0" destOrd="0" presId="urn:microsoft.com/office/officeart/2005/8/layout/process4"/>
    <dgm:cxn modelId="{CBB68BB7-1F9F-6140-8EF3-1A905C940C9C}" type="presParOf" srcId="{52177B2F-9048-A74B-A971-D303090D9FC4}" destId="{89D8E923-DE16-EE43-8844-729B46B374AD}" srcOrd="3" destOrd="0" presId="urn:microsoft.com/office/officeart/2005/8/layout/process4"/>
    <dgm:cxn modelId="{0E41DD5C-EBAE-094D-91FC-81A29AC24AFB}" type="presParOf" srcId="{52177B2F-9048-A74B-A971-D303090D9FC4}" destId="{2A3043FA-33B8-FF4A-983D-7308F70E4091}" srcOrd="4" destOrd="0" presId="urn:microsoft.com/office/officeart/2005/8/layout/process4"/>
    <dgm:cxn modelId="{2C15CC01-2E79-5240-A32D-3E2C1C99AC68}" type="presParOf" srcId="{2A3043FA-33B8-FF4A-983D-7308F70E4091}" destId="{BF3B3496-7D6A-A448-847E-A2FEEC144698}" srcOrd="0" destOrd="0" presId="urn:microsoft.com/office/officeart/2005/8/layout/process4"/>
    <dgm:cxn modelId="{0E10754F-38E7-E040-9CE0-DE8D1856D3FC}" type="presParOf" srcId="{2A3043FA-33B8-FF4A-983D-7308F70E4091}" destId="{FDF847BC-7707-9D40-B4C3-95B0F1728E78}" srcOrd="1" destOrd="0" presId="urn:microsoft.com/office/officeart/2005/8/layout/process4"/>
    <dgm:cxn modelId="{C9CDBDA8-7AB4-654E-9330-5B6649DE1946}" type="presParOf" srcId="{2A3043FA-33B8-FF4A-983D-7308F70E4091}" destId="{3418881C-6C6B-914F-90A9-E11E2DCCF975}" srcOrd="2" destOrd="0" presId="urn:microsoft.com/office/officeart/2005/8/layout/process4"/>
    <dgm:cxn modelId="{CEE6A935-4720-D541-AE55-65E9E878D502}" type="presParOf" srcId="{3418881C-6C6B-914F-90A9-E11E2DCCF975}" destId="{1DEF636D-BABC-514F-B401-D08FEE6BE53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AE60E-F8E8-C14A-AA88-751EEBD9C253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4EF377-455F-B947-8514-6A76103CF5CF}">
      <dgm:prSet phldrT="[Text]"/>
      <dgm:spPr/>
      <dgm:t>
        <a:bodyPr/>
        <a:lstStyle/>
        <a:p>
          <a:r>
            <a:rPr lang="en-US" dirty="0" err="1"/>
            <a:t>prediction.sub</a:t>
          </a:r>
          <a:endParaRPr lang="en-US" dirty="0"/>
        </a:p>
      </dgm:t>
    </dgm:pt>
    <dgm:pt modelId="{F70E9D80-C9A4-8744-A92E-08170AD1B676}" type="parTrans" cxnId="{B4D32A9A-E208-D148-990B-1BBC66F676EE}">
      <dgm:prSet/>
      <dgm:spPr/>
      <dgm:t>
        <a:bodyPr/>
        <a:lstStyle/>
        <a:p>
          <a:endParaRPr lang="en-US"/>
        </a:p>
      </dgm:t>
    </dgm:pt>
    <dgm:pt modelId="{B440A54D-A706-B647-BEAD-6C7633FBCC48}" type="sibTrans" cxnId="{B4D32A9A-E208-D148-990B-1BBC66F676EE}">
      <dgm:prSet/>
      <dgm:spPr/>
      <dgm:t>
        <a:bodyPr/>
        <a:lstStyle/>
        <a:p>
          <a:endParaRPr lang="en-US"/>
        </a:p>
      </dgm:t>
    </dgm:pt>
    <dgm:pt modelId="{82DADC06-7FE2-F040-9689-50243E017A2F}">
      <dgm:prSet phldrT="[Text]" custT="1"/>
      <dgm:spPr/>
      <dgm:t>
        <a:bodyPr/>
        <a:lstStyle/>
        <a:p>
          <a:r>
            <a:rPr lang="en-US" sz="2000" b="0" i="0" dirty="0" err="1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days_diff</a:t>
          </a:r>
          <a:endParaRPr lang="en-US" sz="2000" dirty="0"/>
        </a:p>
      </dgm:t>
    </dgm:pt>
    <dgm:pt modelId="{4B292D49-D44C-C944-9C64-40F62BF155A0}" type="parTrans" cxnId="{1232C46C-55A7-414D-951E-B3502B36FB03}">
      <dgm:prSet/>
      <dgm:spPr/>
      <dgm:t>
        <a:bodyPr/>
        <a:lstStyle/>
        <a:p>
          <a:endParaRPr lang="en-US"/>
        </a:p>
      </dgm:t>
    </dgm:pt>
    <dgm:pt modelId="{E068CD5C-C22C-A648-8693-A1041958DF52}" type="sibTrans" cxnId="{1232C46C-55A7-414D-951E-B3502B36FB03}">
      <dgm:prSet/>
      <dgm:spPr/>
      <dgm:t>
        <a:bodyPr/>
        <a:lstStyle/>
        <a:p>
          <a:endParaRPr lang="en-US"/>
        </a:p>
      </dgm:t>
    </dgm:pt>
    <dgm:pt modelId="{88EE4FEF-9718-8F42-96C1-2DB512DB9E96}">
      <dgm:prSet phldrT="[Text]" custT="1"/>
      <dgm:spPr/>
      <dgm:t>
        <a:bodyPr/>
        <a:lstStyle/>
        <a:p>
          <a:r>
            <a:rPr lang="en-US" sz="2000" b="0" i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weekday</a:t>
          </a:r>
          <a:endParaRPr lang="en-US" sz="2000" dirty="0"/>
        </a:p>
      </dgm:t>
    </dgm:pt>
    <dgm:pt modelId="{9EF60120-A40E-4B40-BBDC-5FD34D77B5EE}" type="parTrans" cxnId="{62CBB6BC-4B07-2541-A428-F01AD222A93E}">
      <dgm:prSet/>
      <dgm:spPr/>
      <dgm:t>
        <a:bodyPr/>
        <a:lstStyle/>
        <a:p>
          <a:endParaRPr lang="en-US"/>
        </a:p>
      </dgm:t>
    </dgm:pt>
    <dgm:pt modelId="{0D3EE20E-266F-8D4E-BA31-3640EECC2D4D}" type="sibTrans" cxnId="{62CBB6BC-4B07-2541-A428-F01AD222A93E}">
      <dgm:prSet/>
      <dgm:spPr/>
      <dgm:t>
        <a:bodyPr/>
        <a:lstStyle/>
        <a:p>
          <a:endParaRPr lang="en-US"/>
        </a:p>
      </dgm:t>
    </dgm:pt>
    <dgm:pt modelId="{2E02A68C-AD8C-1044-84EA-143C92A8878A}">
      <dgm:prSet phldrT="[Text]"/>
      <dgm:spPr/>
      <dgm:t>
        <a:bodyPr/>
        <a:lstStyle/>
        <a:p>
          <a:r>
            <a:rPr lang="en-US" dirty="0" err="1"/>
            <a:t>prediction.sh</a:t>
          </a:r>
          <a:endParaRPr lang="en-US" dirty="0"/>
        </a:p>
      </dgm:t>
    </dgm:pt>
    <dgm:pt modelId="{D2E4C12A-1AC9-8542-800F-FFD3F75B6FC4}" type="parTrans" cxnId="{29ED30DF-0431-1E40-AE71-DA43A15EEFD0}">
      <dgm:prSet/>
      <dgm:spPr/>
      <dgm:t>
        <a:bodyPr/>
        <a:lstStyle/>
        <a:p>
          <a:endParaRPr lang="en-US"/>
        </a:p>
      </dgm:t>
    </dgm:pt>
    <dgm:pt modelId="{2A0F03D1-4016-404C-AA65-D63B2C8F3707}" type="sibTrans" cxnId="{29ED30DF-0431-1E40-AE71-DA43A15EEFD0}">
      <dgm:prSet/>
      <dgm:spPr/>
      <dgm:t>
        <a:bodyPr/>
        <a:lstStyle/>
        <a:p>
          <a:endParaRPr lang="en-US"/>
        </a:p>
      </dgm:t>
    </dgm:pt>
    <dgm:pt modelId="{65B360CC-F8F0-674B-A21E-28987B3840D5}">
      <dgm:prSet phldrT="[Text]" custT="1"/>
      <dgm:spPr/>
      <dgm:t>
        <a:bodyPr/>
        <a:lstStyle/>
        <a:p>
          <a:r>
            <a:rPr lang="en-US" sz="2000" b="0" i="0" dirty="0" err="1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days_diff</a:t>
          </a:r>
          <a:endParaRPr lang="en-US" sz="2000" dirty="0"/>
        </a:p>
      </dgm:t>
    </dgm:pt>
    <dgm:pt modelId="{AAE08E83-1C81-D24D-BAF2-65FF4BACA1F6}" type="parTrans" cxnId="{1B93F5CD-5DF6-5242-8D5B-38F952C70FC4}">
      <dgm:prSet/>
      <dgm:spPr/>
      <dgm:t>
        <a:bodyPr/>
        <a:lstStyle/>
        <a:p>
          <a:endParaRPr lang="en-US"/>
        </a:p>
      </dgm:t>
    </dgm:pt>
    <dgm:pt modelId="{663A8A37-AF56-834D-BB0E-D561A2B9C792}" type="sibTrans" cxnId="{1B93F5CD-5DF6-5242-8D5B-38F952C70FC4}">
      <dgm:prSet/>
      <dgm:spPr/>
      <dgm:t>
        <a:bodyPr/>
        <a:lstStyle/>
        <a:p>
          <a:endParaRPr lang="en-US"/>
        </a:p>
      </dgm:t>
    </dgm:pt>
    <dgm:pt modelId="{D2DC3D81-97A9-C64F-8E4D-15155A8D6ED2}">
      <dgm:prSet phldrT="[Text]" custT="1"/>
      <dgm:spPr/>
      <dgm:t>
        <a:bodyPr/>
        <a:lstStyle/>
        <a:p>
          <a:r>
            <a:rPr lang="en-US" sz="2000" dirty="0"/>
            <a:t>month</a:t>
          </a:r>
        </a:p>
      </dgm:t>
    </dgm:pt>
    <dgm:pt modelId="{C6388903-0DFC-3740-94F4-B3E816066844}" type="parTrans" cxnId="{F8DC1BD3-71AA-8641-A122-0B3F0AE1E29F}">
      <dgm:prSet/>
      <dgm:spPr/>
      <dgm:t>
        <a:bodyPr/>
        <a:lstStyle/>
        <a:p>
          <a:endParaRPr lang="en-US"/>
        </a:p>
      </dgm:t>
    </dgm:pt>
    <dgm:pt modelId="{9868ECB2-298E-274D-B658-FC4A949AEDCF}" type="sibTrans" cxnId="{F8DC1BD3-71AA-8641-A122-0B3F0AE1E29F}">
      <dgm:prSet/>
      <dgm:spPr/>
      <dgm:t>
        <a:bodyPr/>
        <a:lstStyle/>
        <a:p>
          <a:endParaRPr lang="en-US"/>
        </a:p>
      </dgm:t>
    </dgm:pt>
    <dgm:pt modelId="{AEEB4F3E-B559-2F45-B69A-698F1C101C3A}">
      <dgm:prSet phldrT="[Text]"/>
      <dgm:spPr/>
      <dgm:t>
        <a:bodyPr/>
        <a:lstStyle/>
        <a:p>
          <a:r>
            <a:rPr lang="en-US"/>
            <a:t>prediction</a:t>
          </a:r>
          <a:r>
            <a:rPr lang="en-US" dirty="0" err="1"/>
            <a:t>.R</a:t>
          </a:r>
          <a:endParaRPr lang="en-US" dirty="0"/>
        </a:p>
      </dgm:t>
    </dgm:pt>
    <dgm:pt modelId="{C3E2A84C-7C4F-0545-8C79-E4DDA7EE2CBE}" type="parTrans" cxnId="{4B79649F-D95E-5747-B82D-2F624DBB62C3}">
      <dgm:prSet/>
      <dgm:spPr/>
      <dgm:t>
        <a:bodyPr/>
        <a:lstStyle/>
        <a:p>
          <a:endParaRPr lang="en-US"/>
        </a:p>
      </dgm:t>
    </dgm:pt>
    <dgm:pt modelId="{E59FAAAA-342C-8747-9F03-CFA5897E6102}" type="sibTrans" cxnId="{4B79649F-D95E-5747-B82D-2F624DBB62C3}">
      <dgm:prSet/>
      <dgm:spPr/>
      <dgm:t>
        <a:bodyPr/>
        <a:lstStyle/>
        <a:p>
          <a:endParaRPr lang="en-US"/>
        </a:p>
      </dgm:t>
    </dgm:pt>
    <dgm:pt modelId="{5138BB7F-588B-3B4F-94CB-BAA82BC49E02}">
      <dgm:prSet phldrT="[Text]" custT="1"/>
      <dgm:spPr/>
      <dgm:t>
        <a:bodyPr/>
        <a:lstStyle/>
        <a:p>
          <a:r>
            <a:rPr lang="en-US" sz="1650" dirty="0"/>
            <a:t>predictions_days3_month6_weekday4_meanbase.csv</a:t>
          </a:r>
        </a:p>
      </dgm:t>
    </dgm:pt>
    <dgm:pt modelId="{DF5A58B7-893E-5E4A-B622-B14E7A57851A}" type="parTrans" cxnId="{325C233C-10C0-3A47-9A8E-F895B1D473B4}">
      <dgm:prSet/>
      <dgm:spPr/>
      <dgm:t>
        <a:bodyPr/>
        <a:lstStyle/>
        <a:p>
          <a:endParaRPr lang="en-US"/>
        </a:p>
      </dgm:t>
    </dgm:pt>
    <dgm:pt modelId="{B7D31099-A2CD-5249-8720-866671213F06}" type="sibTrans" cxnId="{325C233C-10C0-3A47-9A8E-F895B1D473B4}">
      <dgm:prSet/>
      <dgm:spPr/>
      <dgm:t>
        <a:bodyPr/>
        <a:lstStyle/>
        <a:p>
          <a:endParaRPr lang="en-US"/>
        </a:p>
      </dgm:t>
    </dgm:pt>
    <dgm:pt modelId="{B0BA0D01-F4E5-B243-8AB5-2B3FE999CB6D}">
      <dgm:prSet phldrT="[Text]" custT="1"/>
      <dgm:spPr/>
      <dgm:t>
        <a:bodyPr/>
        <a:lstStyle/>
        <a:p>
          <a:r>
            <a:rPr lang="en-US" sz="2000" dirty="0"/>
            <a:t>month</a:t>
          </a:r>
        </a:p>
      </dgm:t>
    </dgm:pt>
    <dgm:pt modelId="{7F7FC2B8-C47B-1F40-81AF-F0A301D51AFF}" type="parTrans" cxnId="{4A0125BE-2A0C-FF4D-9434-D5B6747C549B}">
      <dgm:prSet/>
      <dgm:spPr/>
      <dgm:t>
        <a:bodyPr/>
        <a:lstStyle/>
        <a:p>
          <a:endParaRPr lang="en-US"/>
        </a:p>
      </dgm:t>
    </dgm:pt>
    <dgm:pt modelId="{6835148E-9D6F-7E4E-BCB0-E498F170EBED}" type="sibTrans" cxnId="{4A0125BE-2A0C-FF4D-9434-D5B6747C549B}">
      <dgm:prSet/>
      <dgm:spPr/>
      <dgm:t>
        <a:bodyPr/>
        <a:lstStyle/>
        <a:p>
          <a:endParaRPr lang="en-US"/>
        </a:p>
      </dgm:t>
    </dgm:pt>
    <dgm:pt modelId="{200DFC91-EA35-CC47-871C-A428850DE748}">
      <dgm:prSet phldrT="[Text]" custT="1"/>
      <dgm:spPr/>
      <dgm:t>
        <a:bodyPr/>
        <a:lstStyle/>
        <a:p>
          <a:r>
            <a:rPr lang="en-US" sz="2000" b="0" i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weekday</a:t>
          </a:r>
          <a:endParaRPr lang="en-US" sz="2000" dirty="0"/>
        </a:p>
      </dgm:t>
    </dgm:pt>
    <dgm:pt modelId="{8E226E90-5E37-F240-973E-F8631D5C5C68}" type="parTrans" cxnId="{7EE6814E-85E7-364B-90CF-85E84D2001E9}">
      <dgm:prSet/>
      <dgm:spPr/>
      <dgm:t>
        <a:bodyPr/>
        <a:lstStyle/>
        <a:p>
          <a:endParaRPr lang="en-US"/>
        </a:p>
      </dgm:t>
    </dgm:pt>
    <dgm:pt modelId="{873E224B-63E6-C040-B4C1-05000AAE9957}" type="sibTrans" cxnId="{7EE6814E-85E7-364B-90CF-85E84D2001E9}">
      <dgm:prSet/>
      <dgm:spPr/>
      <dgm:t>
        <a:bodyPr/>
        <a:lstStyle/>
        <a:p>
          <a:endParaRPr lang="en-US"/>
        </a:p>
      </dgm:t>
    </dgm:pt>
    <dgm:pt modelId="{0E061B95-F7AF-714B-81BB-2A318D5255E3}">
      <dgm:prSet phldrT="[Text]" custT="1"/>
      <dgm:spPr/>
      <dgm:t>
        <a:bodyPr/>
        <a:lstStyle/>
        <a:p>
          <a:r>
            <a:rPr lang="en-US" sz="1800" dirty="0" err="1"/>
            <a:t>model.rds</a:t>
          </a:r>
          <a:endParaRPr lang="en-US" sz="1800" dirty="0"/>
        </a:p>
      </dgm:t>
    </dgm:pt>
    <dgm:pt modelId="{B4B05DAC-C35A-D240-8F3F-AB4ECA6E6433}" type="parTrans" cxnId="{EFE79F7B-9EA2-964A-9E20-644F9D5DA20C}">
      <dgm:prSet/>
      <dgm:spPr/>
      <dgm:t>
        <a:bodyPr/>
        <a:lstStyle/>
        <a:p>
          <a:endParaRPr lang="en-US"/>
        </a:p>
      </dgm:t>
    </dgm:pt>
    <dgm:pt modelId="{8B5A9149-FE75-B44B-8847-DEB1816C0C79}" type="sibTrans" cxnId="{EFE79F7B-9EA2-964A-9E20-644F9D5DA20C}">
      <dgm:prSet/>
      <dgm:spPr/>
      <dgm:t>
        <a:bodyPr/>
        <a:lstStyle/>
        <a:p>
          <a:endParaRPr lang="en-US"/>
        </a:p>
      </dgm:t>
    </dgm:pt>
    <dgm:pt modelId="{50FA5FEF-FB66-FE47-8429-97E86C3D1764}">
      <dgm:prSet phldrT="[Text]"/>
      <dgm:spPr/>
      <dgm:t>
        <a:bodyPr/>
        <a:lstStyle/>
        <a:p>
          <a:r>
            <a:rPr lang="en-US" dirty="0" err="1"/>
            <a:t>model.rds</a:t>
          </a:r>
          <a:endParaRPr lang="en-US" dirty="0"/>
        </a:p>
      </dgm:t>
    </dgm:pt>
    <dgm:pt modelId="{5CE87470-3408-6645-8950-E58097E29012}" type="parTrans" cxnId="{C96F91D9-153E-7D44-B48C-5B4674778322}">
      <dgm:prSet/>
      <dgm:spPr/>
      <dgm:t>
        <a:bodyPr/>
        <a:lstStyle/>
        <a:p>
          <a:endParaRPr lang="en-US"/>
        </a:p>
      </dgm:t>
    </dgm:pt>
    <dgm:pt modelId="{572F5271-9F78-714A-BBD3-4983A8DF311C}" type="sibTrans" cxnId="{C96F91D9-153E-7D44-B48C-5B4674778322}">
      <dgm:prSet/>
      <dgm:spPr/>
      <dgm:t>
        <a:bodyPr/>
        <a:lstStyle/>
        <a:p>
          <a:endParaRPr lang="en-US"/>
        </a:p>
      </dgm:t>
    </dgm:pt>
    <dgm:pt modelId="{52177B2F-9048-A74B-A971-D303090D9FC4}" type="pres">
      <dgm:prSet presAssocID="{165AE60E-F8E8-C14A-AA88-751EEBD9C253}" presName="Name0" presStyleCnt="0">
        <dgm:presLayoutVars>
          <dgm:dir/>
          <dgm:animLvl val="lvl"/>
          <dgm:resizeHandles val="exact"/>
        </dgm:presLayoutVars>
      </dgm:prSet>
      <dgm:spPr/>
    </dgm:pt>
    <dgm:pt modelId="{77827BDB-DCA3-774F-8D86-A18191D1577C}" type="pres">
      <dgm:prSet presAssocID="{AEEB4F3E-B559-2F45-B69A-698F1C101C3A}" presName="boxAndChildren" presStyleCnt="0"/>
      <dgm:spPr/>
    </dgm:pt>
    <dgm:pt modelId="{DC748AAB-942A-DB4C-AB99-38D9BD051991}" type="pres">
      <dgm:prSet presAssocID="{AEEB4F3E-B559-2F45-B69A-698F1C101C3A}" presName="parentTextBox" presStyleLbl="node1" presStyleIdx="0" presStyleCnt="3"/>
      <dgm:spPr/>
    </dgm:pt>
    <dgm:pt modelId="{4F0EE6DF-6487-ED4F-8428-FD9B5A96F27C}" type="pres">
      <dgm:prSet presAssocID="{AEEB4F3E-B559-2F45-B69A-698F1C101C3A}" presName="entireBox" presStyleLbl="node1" presStyleIdx="0" presStyleCnt="3"/>
      <dgm:spPr/>
    </dgm:pt>
    <dgm:pt modelId="{096AB714-09C8-7342-A38F-64B01E21A7ED}" type="pres">
      <dgm:prSet presAssocID="{AEEB4F3E-B559-2F45-B69A-698F1C101C3A}" presName="descendantBox" presStyleCnt="0"/>
      <dgm:spPr/>
    </dgm:pt>
    <dgm:pt modelId="{2D9CCFC6-64C6-1B43-8A12-50064E2EDE59}" type="pres">
      <dgm:prSet presAssocID="{5138BB7F-588B-3B4F-94CB-BAA82BC49E02}" presName="childTextBox" presStyleLbl="fgAccFollowNode1" presStyleIdx="0" presStyleCnt="9">
        <dgm:presLayoutVars>
          <dgm:bulletEnabled val="1"/>
        </dgm:presLayoutVars>
      </dgm:prSet>
      <dgm:spPr/>
    </dgm:pt>
    <dgm:pt modelId="{C9C8A500-57CF-624D-A530-E038AED0A900}" type="pres">
      <dgm:prSet presAssocID="{2A0F03D1-4016-404C-AA65-D63B2C8F3707}" presName="sp" presStyleCnt="0"/>
      <dgm:spPr/>
    </dgm:pt>
    <dgm:pt modelId="{6B80ADA1-35E0-DD44-AA5F-AA8B6F24756B}" type="pres">
      <dgm:prSet presAssocID="{2E02A68C-AD8C-1044-84EA-143C92A8878A}" presName="arrowAndChildren" presStyleCnt="0"/>
      <dgm:spPr/>
    </dgm:pt>
    <dgm:pt modelId="{3752B4CA-F463-5E43-A7EB-4235BD655047}" type="pres">
      <dgm:prSet presAssocID="{2E02A68C-AD8C-1044-84EA-143C92A8878A}" presName="parentTextArrow" presStyleLbl="node1" presStyleIdx="0" presStyleCnt="3"/>
      <dgm:spPr/>
    </dgm:pt>
    <dgm:pt modelId="{CE580070-FBA6-204E-AE3D-37E14D569D92}" type="pres">
      <dgm:prSet presAssocID="{2E02A68C-AD8C-1044-84EA-143C92A8878A}" presName="arrow" presStyleLbl="node1" presStyleIdx="1" presStyleCnt="3"/>
      <dgm:spPr/>
    </dgm:pt>
    <dgm:pt modelId="{CD8EB47F-D555-2140-ACCE-F816CE9E5C66}" type="pres">
      <dgm:prSet presAssocID="{2E02A68C-AD8C-1044-84EA-143C92A8878A}" presName="descendantArrow" presStyleCnt="0"/>
      <dgm:spPr/>
    </dgm:pt>
    <dgm:pt modelId="{D1A97B31-D6D8-0640-AD20-BC8F93B5DCC6}" type="pres">
      <dgm:prSet presAssocID="{65B360CC-F8F0-674B-A21E-28987B3840D5}" presName="childTextArrow" presStyleLbl="fgAccFollowNode1" presStyleIdx="1" presStyleCnt="9">
        <dgm:presLayoutVars>
          <dgm:bulletEnabled val="1"/>
        </dgm:presLayoutVars>
      </dgm:prSet>
      <dgm:spPr/>
    </dgm:pt>
    <dgm:pt modelId="{10B992B0-5D73-654C-AB29-0CD45D452DDE}" type="pres">
      <dgm:prSet presAssocID="{200DFC91-EA35-CC47-871C-A428850DE748}" presName="childTextArrow" presStyleLbl="fgAccFollowNode1" presStyleIdx="2" presStyleCnt="9">
        <dgm:presLayoutVars>
          <dgm:bulletEnabled val="1"/>
        </dgm:presLayoutVars>
      </dgm:prSet>
      <dgm:spPr/>
    </dgm:pt>
    <dgm:pt modelId="{345C3DAA-7D91-DD42-B55E-DC59B49B8AF7}" type="pres">
      <dgm:prSet presAssocID="{D2DC3D81-97A9-C64F-8E4D-15155A8D6ED2}" presName="childTextArrow" presStyleLbl="fgAccFollowNode1" presStyleIdx="3" presStyleCnt="9">
        <dgm:presLayoutVars>
          <dgm:bulletEnabled val="1"/>
        </dgm:presLayoutVars>
      </dgm:prSet>
      <dgm:spPr/>
    </dgm:pt>
    <dgm:pt modelId="{A390B155-6ABA-404D-9BC7-9996B3A8E18C}" type="pres">
      <dgm:prSet presAssocID="{50FA5FEF-FB66-FE47-8429-97E86C3D1764}" presName="childTextArrow" presStyleLbl="fgAccFollowNode1" presStyleIdx="4" presStyleCnt="9">
        <dgm:presLayoutVars>
          <dgm:bulletEnabled val="1"/>
        </dgm:presLayoutVars>
      </dgm:prSet>
      <dgm:spPr/>
    </dgm:pt>
    <dgm:pt modelId="{89D8E923-DE16-EE43-8844-729B46B374AD}" type="pres">
      <dgm:prSet presAssocID="{B440A54D-A706-B647-BEAD-6C7633FBCC48}" presName="sp" presStyleCnt="0"/>
      <dgm:spPr/>
    </dgm:pt>
    <dgm:pt modelId="{2A3043FA-33B8-FF4A-983D-7308F70E4091}" type="pres">
      <dgm:prSet presAssocID="{7D4EF377-455F-B947-8514-6A76103CF5CF}" presName="arrowAndChildren" presStyleCnt="0"/>
      <dgm:spPr/>
    </dgm:pt>
    <dgm:pt modelId="{BF3B3496-7D6A-A448-847E-A2FEEC144698}" type="pres">
      <dgm:prSet presAssocID="{7D4EF377-455F-B947-8514-6A76103CF5CF}" presName="parentTextArrow" presStyleLbl="node1" presStyleIdx="1" presStyleCnt="3"/>
      <dgm:spPr/>
    </dgm:pt>
    <dgm:pt modelId="{FDF847BC-7707-9D40-B4C3-95B0F1728E78}" type="pres">
      <dgm:prSet presAssocID="{7D4EF377-455F-B947-8514-6A76103CF5CF}" presName="arrow" presStyleLbl="node1" presStyleIdx="2" presStyleCnt="3"/>
      <dgm:spPr/>
    </dgm:pt>
    <dgm:pt modelId="{3418881C-6C6B-914F-90A9-E11E2DCCF975}" type="pres">
      <dgm:prSet presAssocID="{7D4EF377-455F-B947-8514-6A76103CF5CF}" presName="descendantArrow" presStyleCnt="0"/>
      <dgm:spPr/>
    </dgm:pt>
    <dgm:pt modelId="{1DEF636D-BABC-514F-B401-D08FEE6BE53E}" type="pres">
      <dgm:prSet presAssocID="{82DADC06-7FE2-F040-9689-50243E017A2F}" presName="childTextArrow" presStyleLbl="fgAccFollowNode1" presStyleIdx="5" presStyleCnt="9">
        <dgm:presLayoutVars>
          <dgm:bulletEnabled val="1"/>
        </dgm:presLayoutVars>
      </dgm:prSet>
      <dgm:spPr/>
    </dgm:pt>
    <dgm:pt modelId="{7BD4635A-9282-AA44-AC71-299ED2E104FB}" type="pres">
      <dgm:prSet presAssocID="{88EE4FEF-9718-8F42-96C1-2DB512DB9E96}" presName="childTextArrow" presStyleLbl="fgAccFollowNode1" presStyleIdx="6" presStyleCnt="9">
        <dgm:presLayoutVars>
          <dgm:bulletEnabled val="1"/>
        </dgm:presLayoutVars>
      </dgm:prSet>
      <dgm:spPr/>
    </dgm:pt>
    <dgm:pt modelId="{8E3E8D2B-6C5F-6142-804E-10D3288350B4}" type="pres">
      <dgm:prSet presAssocID="{B0BA0D01-F4E5-B243-8AB5-2B3FE999CB6D}" presName="childTextArrow" presStyleLbl="fgAccFollowNode1" presStyleIdx="7" presStyleCnt="9">
        <dgm:presLayoutVars>
          <dgm:bulletEnabled val="1"/>
        </dgm:presLayoutVars>
      </dgm:prSet>
      <dgm:spPr/>
    </dgm:pt>
    <dgm:pt modelId="{E1221478-CBFC-144D-9DE8-51A8BA1AB9D8}" type="pres">
      <dgm:prSet presAssocID="{0E061B95-F7AF-714B-81BB-2A318D5255E3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F82B660B-58B6-FF4C-A62A-9DE7CE2FCD51}" type="presOf" srcId="{AEEB4F3E-B559-2F45-B69A-698F1C101C3A}" destId="{DC748AAB-942A-DB4C-AB99-38D9BD051991}" srcOrd="0" destOrd="0" presId="urn:microsoft.com/office/officeart/2005/8/layout/process4"/>
    <dgm:cxn modelId="{51824312-A3D8-C046-A707-FAC1AA706FF0}" type="presOf" srcId="{65B360CC-F8F0-674B-A21E-28987B3840D5}" destId="{D1A97B31-D6D8-0640-AD20-BC8F93B5DCC6}" srcOrd="0" destOrd="0" presId="urn:microsoft.com/office/officeart/2005/8/layout/process4"/>
    <dgm:cxn modelId="{EFC89F23-6CF1-AA48-B0EA-A393AF43DC1B}" type="presOf" srcId="{B0BA0D01-F4E5-B243-8AB5-2B3FE999CB6D}" destId="{8E3E8D2B-6C5F-6142-804E-10D3288350B4}" srcOrd="0" destOrd="0" presId="urn:microsoft.com/office/officeart/2005/8/layout/process4"/>
    <dgm:cxn modelId="{2C892C34-62F9-1F45-BCFD-5F63C864F6E6}" type="presOf" srcId="{7D4EF377-455F-B947-8514-6A76103CF5CF}" destId="{FDF847BC-7707-9D40-B4C3-95B0F1728E78}" srcOrd="1" destOrd="0" presId="urn:microsoft.com/office/officeart/2005/8/layout/process4"/>
    <dgm:cxn modelId="{41C91236-E2FC-CE4F-B646-6E61D12EF3B8}" type="presOf" srcId="{2E02A68C-AD8C-1044-84EA-143C92A8878A}" destId="{CE580070-FBA6-204E-AE3D-37E14D569D92}" srcOrd="1" destOrd="0" presId="urn:microsoft.com/office/officeart/2005/8/layout/process4"/>
    <dgm:cxn modelId="{325C233C-10C0-3A47-9A8E-F895B1D473B4}" srcId="{AEEB4F3E-B559-2F45-B69A-698F1C101C3A}" destId="{5138BB7F-588B-3B4F-94CB-BAA82BC49E02}" srcOrd="0" destOrd="0" parTransId="{DF5A58B7-893E-5E4A-B622-B14E7A57851A}" sibTransId="{B7D31099-A2CD-5249-8720-866671213F06}"/>
    <dgm:cxn modelId="{1232C46C-55A7-414D-951E-B3502B36FB03}" srcId="{7D4EF377-455F-B947-8514-6A76103CF5CF}" destId="{82DADC06-7FE2-F040-9689-50243E017A2F}" srcOrd="0" destOrd="0" parTransId="{4B292D49-D44C-C944-9C64-40F62BF155A0}" sibTransId="{E068CD5C-C22C-A648-8693-A1041958DF52}"/>
    <dgm:cxn modelId="{7EE6814E-85E7-364B-90CF-85E84D2001E9}" srcId="{2E02A68C-AD8C-1044-84EA-143C92A8878A}" destId="{200DFC91-EA35-CC47-871C-A428850DE748}" srcOrd="1" destOrd="0" parTransId="{8E226E90-5E37-F240-973E-F8631D5C5C68}" sibTransId="{873E224B-63E6-C040-B4C1-05000AAE9957}"/>
    <dgm:cxn modelId="{117D0E71-568A-7143-B2E0-B08ACEE05527}" type="presOf" srcId="{AEEB4F3E-B559-2F45-B69A-698F1C101C3A}" destId="{4F0EE6DF-6487-ED4F-8428-FD9B5A96F27C}" srcOrd="1" destOrd="0" presId="urn:microsoft.com/office/officeart/2005/8/layout/process4"/>
    <dgm:cxn modelId="{C28D9E7A-098B-FE41-8819-450F37CF13F7}" type="presOf" srcId="{88EE4FEF-9718-8F42-96C1-2DB512DB9E96}" destId="{7BD4635A-9282-AA44-AC71-299ED2E104FB}" srcOrd="0" destOrd="0" presId="urn:microsoft.com/office/officeart/2005/8/layout/process4"/>
    <dgm:cxn modelId="{EFE79F7B-9EA2-964A-9E20-644F9D5DA20C}" srcId="{7D4EF377-455F-B947-8514-6A76103CF5CF}" destId="{0E061B95-F7AF-714B-81BB-2A318D5255E3}" srcOrd="3" destOrd="0" parTransId="{B4B05DAC-C35A-D240-8F3F-AB4ECA6E6433}" sibTransId="{8B5A9149-FE75-B44B-8847-DEB1816C0C79}"/>
    <dgm:cxn modelId="{C28BBB83-0801-6F4C-A0BE-578DE4A4954C}" type="presOf" srcId="{5138BB7F-588B-3B4F-94CB-BAA82BC49E02}" destId="{2D9CCFC6-64C6-1B43-8A12-50064E2EDE59}" srcOrd="0" destOrd="0" presId="urn:microsoft.com/office/officeart/2005/8/layout/process4"/>
    <dgm:cxn modelId="{5AA56F96-51E5-D34A-80DA-E14B7B1DD2FD}" type="presOf" srcId="{2E02A68C-AD8C-1044-84EA-143C92A8878A}" destId="{3752B4CA-F463-5E43-A7EB-4235BD655047}" srcOrd="0" destOrd="0" presId="urn:microsoft.com/office/officeart/2005/8/layout/process4"/>
    <dgm:cxn modelId="{B4D32A9A-E208-D148-990B-1BBC66F676EE}" srcId="{165AE60E-F8E8-C14A-AA88-751EEBD9C253}" destId="{7D4EF377-455F-B947-8514-6A76103CF5CF}" srcOrd="0" destOrd="0" parTransId="{F70E9D80-C9A4-8744-A92E-08170AD1B676}" sibTransId="{B440A54D-A706-B647-BEAD-6C7633FBCC48}"/>
    <dgm:cxn modelId="{4B79649F-D95E-5747-B82D-2F624DBB62C3}" srcId="{165AE60E-F8E8-C14A-AA88-751EEBD9C253}" destId="{AEEB4F3E-B559-2F45-B69A-698F1C101C3A}" srcOrd="2" destOrd="0" parTransId="{C3E2A84C-7C4F-0545-8C79-E4DDA7EE2CBE}" sibTransId="{E59FAAAA-342C-8747-9F03-CFA5897E6102}"/>
    <dgm:cxn modelId="{941FB1BA-7B50-5544-B147-2A23CA079307}" type="presOf" srcId="{82DADC06-7FE2-F040-9689-50243E017A2F}" destId="{1DEF636D-BABC-514F-B401-D08FEE6BE53E}" srcOrd="0" destOrd="0" presId="urn:microsoft.com/office/officeart/2005/8/layout/process4"/>
    <dgm:cxn modelId="{62CBB6BC-4B07-2541-A428-F01AD222A93E}" srcId="{7D4EF377-455F-B947-8514-6A76103CF5CF}" destId="{88EE4FEF-9718-8F42-96C1-2DB512DB9E96}" srcOrd="1" destOrd="0" parTransId="{9EF60120-A40E-4B40-BBDC-5FD34D77B5EE}" sibTransId="{0D3EE20E-266F-8D4E-BA31-3640EECC2D4D}"/>
    <dgm:cxn modelId="{4A0125BE-2A0C-FF4D-9434-D5B6747C549B}" srcId="{7D4EF377-455F-B947-8514-6A76103CF5CF}" destId="{B0BA0D01-F4E5-B243-8AB5-2B3FE999CB6D}" srcOrd="2" destOrd="0" parTransId="{7F7FC2B8-C47B-1F40-81AF-F0A301D51AFF}" sibTransId="{6835148E-9D6F-7E4E-BCB0-E498F170EBED}"/>
    <dgm:cxn modelId="{36703CC3-C3F1-A245-94E9-CB13BCD7AA01}" type="presOf" srcId="{165AE60E-F8E8-C14A-AA88-751EEBD9C253}" destId="{52177B2F-9048-A74B-A971-D303090D9FC4}" srcOrd="0" destOrd="0" presId="urn:microsoft.com/office/officeart/2005/8/layout/process4"/>
    <dgm:cxn modelId="{1B93F5CD-5DF6-5242-8D5B-38F952C70FC4}" srcId="{2E02A68C-AD8C-1044-84EA-143C92A8878A}" destId="{65B360CC-F8F0-674B-A21E-28987B3840D5}" srcOrd="0" destOrd="0" parTransId="{AAE08E83-1C81-D24D-BAF2-65FF4BACA1F6}" sibTransId="{663A8A37-AF56-834D-BB0E-D561A2B9C792}"/>
    <dgm:cxn modelId="{04D258CE-FB50-B04D-B58A-3C6241E39326}" type="presOf" srcId="{D2DC3D81-97A9-C64F-8E4D-15155A8D6ED2}" destId="{345C3DAA-7D91-DD42-B55E-DC59B49B8AF7}" srcOrd="0" destOrd="0" presId="urn:microsoft.com/office/officeart/2005/8/layout/process4"/>
    <dgm:cxn modelId="{9DBFA6D2-747A-CB4F-BDBF-36170FBB9B5C}" type="presOf" srcId="{7D4EF377-455F-B947-8514-6A76103CF5CF}" destId="{BF3B3496-7D6A-A448-847E-A2FEEC144698}" srcOrd="0" destOrd="0" presId="urn:microsoft.com/office/officeart/2005/8/layout/process4"/>
    <dgm:cxn modelId="{F8DC1BD3-71AA-8641-A122-0B3F0AE1E29F}" srcId="{2E02A68C-AD8C-1044-84EA-143C92A8878A}" destId="{D2DC3D81-97A9-C64F-8E4D-15155A8D6ED2}" srcOrd="2" destOrd="0" parTransId="{C6388903-0DFC-3740-94F4-B3E816066844}" sibTransId="{9868ECB2-298E-274D-B658-FC4A949AEDCF}"/>
    <dgm:cxn modelId="{C96F91D9-153E-7D44-B48C-5B4674778322}" srcId="{2E02A68C-AD8C-1044-84EA-143C92A8878A}" destId="{50FA5FEF-FB66-FE47-8429-97E86C3D1764}" srcOrd="3" destOrd="0" parTransId="{5CE87470-3408-6645-8950-E58097E29012}" sibTransId="{572F5271-9F78-714A-BBD3-4983A8DF311C}"/>
    <dgm:cxn modelId="{29ED30DF-0431-1E40-AE71-DA43A15EEFD0}" srcId="{165AE60E-F8E8-C14A-AA88-751EEBD9C253}" destId="{2E02A68C-AD8C-1044-84EA-143C92A8878A}" srcOrd="1" destOrd="0" parTransId="{D2E4C12A-1AC9-8542-800F-FFD3F75B6FC4}" sibTransId="{2A0F03D1-4016-404C-AA65-D63B2C8F3707}"/>
    <dgm:cxn modelId="{E9EDC4E6-6C5E-AD45-86DC-F60D65388E1B}" type="presOf" srcId="{50FA5FEF-FB66-FE47-8429-97E86C3D1764}" destId="{A390B155-6ABA-404D-9BC7-9996B3A8E18C}" srcOrd="0" destOrd="0" presId="urn:microsoft.com/office/officeart/2005/8/layout/process4"/>
    <dgm:cxn modelId="{C7C85FF1-DD0B-8B4F-B50F-86EE969269B0}" type="presOf" srcId="{200DFC91-EA35-CC47-871C-A428850DE748}" destId="{10B992B0-5D73-654C-AB29-0CD45D452DDE}" srcOrd="0" destOrd="0" presId="urn:microsoft.com/office/officeart/2005/8/layout/process4"/>
    <dgm:cxn modelId="{6D414EF3-0AAC-964D-B413-B9A740A952F3}" type="presOf" srcId="{0E061B95-F7AF-714B-81BB-2A318D5255E3}" destId="{E1221478-CBFC-144D-9DE8-51A8BA1AB9D8}" srcOrd="0" destOrd="0" presId="urn:microsoft.com/office/officeart/2005/8/layout/process4"/>
    <dgm:cxn modelId="{1E821E82-6A3C-EA49-B93B-8066B6EE0201}" type="presParOf" srcId="{52177B2F-9048-A74B-A971-D303090D9FC4}" destId="{77827BDB-DCA3-774F-8D86-A18191D1577C}" srcOrd="0" destOrd="0" presId="urn:microsoft.com/office/officeart/2005/8/layout/process4"/>
    <dgm:cxn modelId="{E2635D90-2AC4-404A-9109-4989C840225F}" type="presParOf" srcId="{77827BDB-DCA3-774F-8D86-A18191D1577C}" destId="{DC748AAB-942A-DB4C-AB99-38D9BD051991}" srcOrd="0" destOrd="0" presId="urn:microsoft.com/office/officeart/2005/8/layout/process4"/>
    <dgm:cxn modelId="{631F9153-7377-1449-84EB-0BF6A7DF4B48}" type="presParOf" srcId="{77827BDB-DCA3-774F-8D86-A18191D1577C}" destId="{4F0EE6DF-6487-ED4F-8428-FD9B5A96F27C}" srcOrd="1" destOrd="0" presId="urn:microsoft.com/office/officeart/2005/8/layout/process4"/>
    <dgm:cxn modelId="{D027BDDE-9BA1-F34C-92D8-FAA2E62283D4}" type="presParOf" srcId="{77827BDB-DCA3-774F-8D86-A18191D1577C}" destId="{096AB714-09C8-7342-A38F-64B01E21A7ED}" srcOrd="2" destOrd="0" presId="urn:microsoft.com/office/officeart/2005/8/layout/process4"/>
    <dgm:cxn modelId="{04EA2AE8-7C03-7D48-8F77-C2152426E17F}" type="presParOf" srcId="{096AB714-09C8-7342-A38F-64B01E21A7ED}" destId="{2D9CCFC6-64C6-1B43-8A12-50064E2EDE59}" srcOrd="0" destOrd="0" presId="urn:microsoft.com/office/officeart/2005/8/layout/process4"/>
    <dgm:cxn modelId="{B65AD707-F81B-524B-9172-E19699441A84}" type="presParOf" srcId="{52177B2F-9048-A74B-A971-D303090D9FC4}" destId="{C9C8A500-57CF-624D-A530-E038AED0A900}" srcOrd="1" destOrd="0" presId="urn:microsoft.com/office/officeart/2005/8/layout/process4"/>
    <dgm:cxn modelId="{0E9DB19C-7B44-C04B-98A0-2CC4FC693138}" type="presParOf" srcId="{52177B2F-9048-A74B-A971-D303090D9FC4}" destId="{6B80ADA1-35E0-DD44-AA5F-AA8B6F24756B}" srcOrd="2" destOrd="0" presId="urn:microsoft.com/office/officeart/2005/8/layout/process4"/>
    <dgm:cxn modelId="{D37D7B3D-B0E1-0046-9A45-9E6B09BC5189}" type="presParOf" srcId="{6B80ADA1-35E0-DD44-AA5F-AA8B6F24756B}" destId="{3752B4CA-F463-5E43-A7EB-4235BD655047}" srcOrd="0" destOrd="0" presId="urn:microsoft.com/office/officeart/2005/8/layout/process4"/>
    <dgm:cxn modelId="{2449AF4A-580A-0F47-81BE-DB6C8BE61795}" type="presParOf" srcId="{6B80ADA1-35E0-DD44-AA5F-AA8B6F24756B}" destId="{CE580070-FBA6-204E-AE3D-37E14D569D92}" srcOrd="1" destOrd="0" presId="urn:microsoft.com/office/officeart/2005/8/layout/process4"/>
    <dgm:cxn modelId="{EA9C454A-84A1-274B-849C-94A7AE0B35BF}" type="presParOf" srcId="{6B80ADA1-35E0-DD44-AA5F-AA8B6F24756B}" destId="{CD8EB47F-D555-2140-ACCE-F816CE9E5C66}" srcOrd="2" destOrd="0" presId="urn:microsoft.com/office/officeart/2005/8/layout/process4"/>
    <dgm:cxn modelId="{96E03AD4-29F3-A547-B602-D72FDDD7940B}" type="presParOf" srcId="{CD8EB47F-D555-2140-ACCE-F816CE9E5C66}" destId="{D1A97B31-D6D8-0640-AD20-BC8F93B5DCC6}" srcOrd="0" destOrd="0" presId="urn:microsoft.com/office/officeart/2005/8/layout/process4"/>
    <dgm:cxn modelId="{B5BF3CC8-47BD-D947-8421-C2DCB28BD18A}" type="presParOf" srcId="{CD8EB47F-D555-2140-ACCE-F816CE9E5C66}" destId="{10B992B0-5D73-654C-AB29-0CD45D452DDE}" srcOrd="1" destOrd="0" presId="urn:microsoft.com/office/officeart/2005/8/layout/process4"/>
    <dgm:cxn modelId="{DF19C19E-E9AE-3A4A-85C1-2A6D1D42BF66}" type="presParOf" srcId="{CD8EB47F-D555-2140-ACCE-F816CE9E5C66}" destId="{345C3DAA-7D91-DD42-B55E-DC59B49B8AF7}" srcOrd="2" destOrd="0" presId="urn:microsoft.com/office/officeart/2005/8/layout/process4"/>
    <dgm:cxn modelId="{F0FFE478-1213-5343-B8E7-E47D17B62FC5}" type="presParOf" srcId="{CD8EB47F-D555-2140-ACCE-F816CE9E5C66}" destId="{A390B155-6ABA-404D-9BC7-9996B3A8E18C}" srcOrd="3" destOrd="0" presId="urn:microsoft.com/office/officeart/2005/8/layout/process4"/>
    <dgm:cxn modelId="{CBB68BB7-1F9F-6140-8EF3-1A905C940C9C}" type="presParOf" srcId="{52177B2F-9048-A74B-A971-D303090D9FC4}" destId="{89D8E923-DE16-EE43-8844-729B46B374AD}" srcOrd="3" destOrd="0" presId="urn:microsoft.com/office/officeart/2005/8/layout/process4"/>
    <dgm:cxn modelId="{0E41DD5C-EBAE-094D-91FC-81A29AC24AFB}" type="presParOf" srcId="{52177B2F-9048-A74B-A971-D303090D9FC4}" destId="{2A3043FA-33B8-FF4A-983D-7308F70E4091}" srcOrd="4" destOrd="0" presId="urn:microsoft.com/office/officeart/2005/8/layout/process4"/>
    <dgm:cxn modelId="{2C15CC01-2E79-5240-A32D-3E2C1C99AC68}" type="presParOf" srcId="{2A3043FA-33B8-FF4A-983D-7308F70E4091}" destId="{BF3B3496-7D6A-A448-847E-A2FEEC144698}" srcOrd="0" destOrd="0" presId="urn:microsoft.com/office/officeart/2005/8/layout/process4"/>
    <dgm:cxn modelId="{0E10754F-38E7-E040-9CE0-DE8D1856D3FC}" type="presParOf" srcId="{2A3043FA-33B8-FF4A-983D-7308F70E4091}" destId="{FDF847BC-7707-9D40-B4C3-95B0F1728E78}" srcOrd="1" destOrd="0" presId="urn:microsoft.com/office/officeart/2005/8/layout/process4"/>
    <dgm:cxn modelId="{C9CDBDA8-7AB4-654E-9330-5B6649DE1946}" type="presParOf" srcId="{2A3043FA-33B8-FF4A-983D-7308F70E4091}" destId="{3418881C-6C6B-914F-90A9-E11E2DCCF975}" srcOrd="2" destOrd="0" presId="urn:microsoft.com/office/officeart/2005/8/layout/process4"/>
    <dgm:cxn modelId="{CEE6A935-4720-D541-AE55-65E9E878D502}" type="presParOf" srcId="{3418881C-6C6B-914F-90A9-E11E2DCCF975}" destId="{1DEF636D-BABC-514F-B401-D08FEE6BE53E}" srcOrd="0" destOrd="0" presId="urn:microsoft.com/office/officeart/2005/8/layout/process4"/>
    <dgm:cxn modelId="{E721B28D-23E7-A141-8B65-5E16389BDDED}" type="presParOf" srcId="{3418881C-6C6B-914F-90A9-E11E2DCCF975}" destId="{7BD4635A-9282-AA44-AC71-299ED2E104FB}" srcOrd="1" destOrd="0" presId="urn:microsoft.com/office/officeart/2005/8/layout/process4"/>
    <dgm:cxn modelId="{FB7A43C8-6841-6242-9764-65B78ECD9D32}" type="presParOf" srcId="{3418881C-6C6B-914F-90A9-E11E2DCCF975}" destId="{8E3E8D2B-6C5F-6142-804E-10D3288350B4}" srcOrd="2" destOrd="0" presId="urn:microsoft.com/office/officeart/2005/8/layout/process4"/>
    <dgm:cxn modelId="{45BFAE45-A324-9248-8FFF-71B37B496BFA}" type="presParOf" srcId="{3418881C-6C6B-914F-90A9-E11E2DCCF975}" destId="{E1221478-CBFC-144D-9DE8-51A8BA1AB9D8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EE6DF-6487-ED4F-8428-FD9B5A96F27C}">
      <dsp:nvSpPr>
        <dsp:cNvPr id="0" name=""/>
        <dsp:cNvSpPr/>
      </dsp:nvSpPr>
      <dsp:spPr>
        <a:xfrm>
          <a:off x="0" y="3478103"/>
          <a:ext cx="4653656" cy="1141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model.R</a:t>
          </a:r>
          <a:endParaRPr lang="en-US" sz="2100" kern="1200" dirty="0"/>
        </a:p>
      </dsp:txBody>
      <dsp:txXfrm>
        <a:off x="0" y="3478103"/>
        <a:ext cx="4653656" cy="616459"/>
      </dsp:txXfrm>
    </dsp:sp>
    <dsp:sp modelId="{2D9CCFC6-64C6-1B43-8A12-50064E2EDE59}">
      <dsp:nvSpPr>
        <dsp:cNvPr id="0" name=""/>
        <dsp:cNvSpPr/>
      </dsp:nvSpPr>
      <dsp:spPr>
        <a:xfrm>
          <a:off x="0" y="4071730"/>
          <a:ext cx="4653656" cy="5251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ATL_CLT_Nonstop_rf_model.rds</a:t>
          </a:r>
          <a:endParaRPr lang="en-US" sz="2000" kern="1200" dirty="0"/>
        </a:p>
      </dsp:txBody>
      <dsp:txXfrm>
        <a:off x="0" y="4071730"/>
        <a:ext cx="4653656" cy="525131"/>
      </dsp:txXfrm>
    </dsp:sp>
    <dsp:sp modelId="{CE580070-FBA6-204E-AE3D-37E14D569D92}">
      <dsp:nvSpPr>
        <dsp:cNvPr id="0" name=""/>
        <dsp:cNvSpPr/>
      </dsp:nvSpPr>
      <dsp:spPr>
        <a:xfrm rot="10800000">
          <a:off x="0" y="1739459"/>
          <a:ext cx="4653656" cy="175576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model.sh</a:t>
          </a:r>
          <a:endParaRPr lang="en-US" sz="2100" kern="1200" dirty="0"/>
        </a:p>
      </dsp:txBody>
      <dsp:txXfrm rot="-10800000">
        <a:off x="0" y="1739459"/>
        <a:ext cx="4653656" cy="616274"/>
      </dsp:txXfrm>
    </dsp:sp>
    <dsp:sp modelId="{D1A97B31-D6D8-0640-AD20-BC8F93B5DCC6}">
      <dsp:nvSpPr>
        <dsp:cNvPr id="0" name=""/>
        <dsp:cNvSpPr/>
      </dsp:nvSpPr>
      <dsp:spPr>
        <a:xfrm>
          <a:off x="0" y="2355734"/>
          <a:ext cx="4653656" cy="524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ATL_CLT_Nonstop.csv</a:t>
          </a:r>
          <a:endParaRPr lang="en-US" sz="2000" kern="1200" dirty="0"/>
        </a:p>
      </dsp:txBody>
      <dsp:txXfrm>
        <a:off x="0" y="2355734"/>
        <a:ext cx="4653656" cy="524974"/>
      </dsp:txXfrm>
    </dsp:sp>
    <dsp:sp modelId="{FDF847BC-7707-9D40-B4C3-95B0F1728E78}">
      <dsp:nvSpPr>
        <dsp:cNvPr id="0" name=""/>
        <dsp:cNvSpPr/>
      </dsp:nvSpPr>
      <dsp:spPr>
        <a:xfrm rot="10800000">
          <a:off x="0" y="816"/>
          <a:ext cx="4653656" cy="175576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model.sub</a:t>
          </a:r>
          <a:endParaRPr lang="en-US" sz="2100" kern="1200" dirty="0"/>
        </a:p>
      </dsp:txBody>
      <dsp:txXfrm rot="-10800000">
        <a:off x="0" y="816"/>
        <a:ext cx="4653656" cy="616274"/>
      </dsp:txXfrm>
    </dsp:sp>
    <dsp:sp modelId="{1DEF636D-BABC-514F-B401-D08FEE6BE53E}">
      <dsp:nvSpPr>
        <dsp:cNvPr id="0" name=""/>
        <dsp:cNvSpPr/>
      </dsp:nvSpPr>
      <dsp:spPr>
        <a:xfrm>
          <a:off x="0" y="617090"/>
          <a:ext cx="4653656" cy="524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ATL_CLT_Nonstop.csv</a:t>
          </a:r>
          <a:endParaRPr lang="en-US" sz="2000" kern="1200" dirty="0"/>
        </a:p>
      </dsp:txBody>
      <dsp:txXfrm>
        <a:off x="0" y="617090"/>
        <a:ext cx="4653656" cy="524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EE6DF-6487-ED4F-8428-FD9B5A96F27C}">
      <dsp:nvSpPr>
        <dsp:cNvPr id="0" name=""/>
        <dsp:cNvSpPr/>
      </dsp:nvSpPr>
      <dsp:spPr>
        <a:xfrm>
          <a:off x="0" y="3443706"/>
          <a:ext cx="4934731" cy="1130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prediction</a:t>
          </a:r>
          <a:r>
            <a:rPr lang="en-US" sz="2100" kern="1200" dirty="0" err="1"/>
            <a:t>.R</a:t>
          </a:r>
          <a:endParaRPr lang="en-US" sz="2100" kern="1200" dirty="0"/>
        </a:p>
      </dsp:txBody>
      <dsp:txXfrm>
        <a:off x="0" y="3443706"/>
        <a:ext cx="4934731" cy="610362"/>
      </dsp:txXfrm>
    </dsp:sp>
    <dsp:sp modelId="{2D9CCFC6-64C6-1B43-8A12-50064E2EDE59}">
      <dsp:nvSpPr>
        <dsp:cNvPr id="0" name=""/>
        <dsp:cNvSpPr/>
      </dsp:nvSpPr>
      <dsp:spPr>
        <a:xfrm>
          <a:off x="0" y="4031462"/>
          <a:ext cx="4934731" cy="5199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334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50" kern="1200" dirty="0"/>
            <a:t>predictions_days3_month6_weekday4_meanbase.csv</a:t>
          </a:r>
        </a:p>
      </dsp:txBody>
      <dsp:txXfrm>
        <a:off x="0" y="4031462"/>
        <a:ext cx="4934731" cy="519938"/>
      </dsp:txXfrm>
    </dsp:sp>
    <dsp:sp modelId="{CE580070-FBA6-204E-AE3D-37E14D569D92}">
      <dsp:nvSpPr>
        <dsp:cNvPr id="0" name=""/>
        <dsp:cNvSpPr/>
      </dsp:nvSpPr>
      <dsp:spPr>
        <a:xfrm rot="10800000">
          <a:off x="0" y="1722257"/>
          <a:ext cx="4934731" cy="173840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prediction.sh</a:t>
          </a:r>
          <a:endParaRPr lang="en-US" sz="2100" kern="1200" dirty="0"/>
        </a:p>
      </dsp:txBody>
      <dsp:txXfrm rot="-10800000">
        <a:off x="0" y="1722257"/>
        <a:ext cx="4934731" cy="610179"/>
      </dsp:txXfrm>
    </dsp:sp>
    <dsp:sp modelId="{D1A97B31-D6D8-0640-AD20-BC8F93B5DCC6}">
      <dsp:nvSpPr>
        <dsp:cNvPr id="0" name=""/>
        <dsp:cNvSpPr/>
      </dsp:nvSpPr>
      <dsp:spPr>
        <a:xfrm>
          <a:off x="0" y="2332436"/>
          <a:ext cx="1233682" cy="5197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days_diff</a:t>
          </a:r>
          <a:endParaRPr lang="en-US" sz="2000" kern="1200" dirty="0"/>
        </a:p>
      </dsp:txBody>
      <dsp:txXfrm>
        <a:off x="0" y="2332436"/>
        <a:ext cx="1233682" cy="519782"/>
      </dsp:txXfrm>
    </dsp:sp>
    <dsp:sp modelId="{10B992B0-5D73-654C-AB29-0CD45D452DDE}">
      <dsp:nvSpPr>
        <dsp:cNvPr id="0" name=""/>
        <dsp:cNvSpPr/>
      </dsp:nvSpPr>
      <dsp:spPr>
        <a:xfrm>
          <a:off x="1233682" y="2332436"/>
          <a:ext cx="1233682" cy="5197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weekday</a:t>
          </a:r>
          <a:endParaRPr lang="en-US" sz="2000" kern="1200" dirty="0"/>
        </a:p>
      </dsp:txBody>
      <dsp:txXfrm>
        <a:off x="1233682" y="2332436"/>
        <a:ext cx="1233682" cy="519782"/>
      </dsp:txXfrm>
    </dsp:sp>
    <dsp:sp modelId="{345C3DAA-7D91-DD42-B55E-DC59B49B8AF7}">
      <dsp:nvSpPr>
        <dsp:cNvPr id="0" name=""/>
        <dsp:cNvSpPr/>
      </dsp:nvSpPr>
      <dsp:spPr>
        <a:xfrm>
          <a:off x="2467365" y="2332436"/>
          <a:ext cx="1233682" cy="5197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month</a:t>
          </a:r>
        </a:p>
      </dsp:txBody>
      <dsp:txXfrm>
        <a:off x="2467365" y="2332436"/>
        <a:ext cx="1233682" cy="519782"/>
      </dsp:txXfrm>
    </dsp:sp>
    <dsp:sp modelId="{A390B155-6ABA-404D-9BC7-9996B3A8E18C}">
      <dsp:nvSpPr>
        <dsp:cNvPr id="0" name=""/>
        <dsp:cNvSpPr/>
      </dsp:nvSpPr>
      <dsp:spPr>
        <a:xfrm>
          <a:off x="3701048" y="2332436"/>
          <a:ext cx="1233682" cy="5197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model.rds</a:t>
          </a:r>
          <a:endParaRPr lang="en-US" sz="1800" kern="1200" dirty="0"/>
        </a:p>
      </dsp:txBody>
      <dsp:txXfrm>
        <a:off x="3701048" y="2332436"/>
        <a:ext cx="1233682" cy="519782"/>
      </dsp:txXfrm>
    </dsp:sp>
    <dsp:sp modelId="{FDF847BC-7707-9D40-B4C3-95B0F1728E78}">
      <dsp:nvSpPr>
        <dsp:cNvPr id="0" name=""/>
        <dsp:cNvSpPr/>
      </dsp:nvSpPr>
      <dsp:spPr>
        <a:xfrm rot="10800000">
          <a:off x="0" y="808"/>
          <a:ext cx="4934731" cy="173840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prediction.sub</a:t>
          </a:r>
          <a:endParaRPr lang="en-US" sz="2100" kern="1200" dirty="0"/>
        </a:p>
      </dsp:txBody>
      <dsp:txXfrm rot="-10800000">
        <a:off x="0" y="808"/>
        <a:ext cx="4934731" cy="610179"/>
      </dsp:txXfrm>
    </dsp:sp>
    <dsp:sp modelId="{1DEF636D-BABC-514F-B401-D08FEE6BE53E}">
      <dsp:nvSpPr>
        <dsp:cNvPr id="0" name=""/>
        <dsp:cNvSpPr/>
      </dsp:nvSpPr>
      <dsp:spPr>
        <a:xfrm>
          <a:off x="0" y="610988"/>
          <a:ext cx="1233682" cy="5197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days_diff</a:t>
          </a:r>
          <a:endParaRPr lang="en-US" sz="2000" kern="1200" dirty="0"/>
        </a:p>
      </dsp:txBody>
      <dsp:txXfrm>
        <a:off x="0" y="610988"/>
        <a:ext cx="1233682" cy="519782"/>
      </dsp:txXfrm>
    </dsp:sp>
    <dsp:sp modelId="{7BD4635A-9282-AA44-AC71-299ED2E104FB}">
      <dsp:nvSpPr>
        <dsp:cNvPr id="0" name=""/>
        <dsp:cNvSpPr/>
      </dsp:nvSpPr>
      <dsp:spPr>
        <a:xfrm>
          <a:off x="1233682" y="610988"/>
          <a:ext cx="1233682" cy="5197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weekday</a:t>
          </a:r>
          <a:endParaRPr lang="en-US" sz="2000" kern="1200" dirty="0"/>
        </a:p>
      </dsp:txBody>
      <dsp:txXfrm>
        <a:off x="1233682" y="610988"/>
        <a:ext cx="1233682" cy="519782"/>
      </dsp:txXfrm>
    </dsp:sp>
    <dsp:sp modelId="{8E3E8D2B-6C5F-6142-804E-10D3288350B4}">
      <dsp:nvSpPr>
        <dsp:cNvPr id="0" name=""/>
        <dsp:cNvSpPr/>
      </dsp:nvSpPr>
      <dsp:spPr>
        <a:xfrm>
          <a:off x="2467365" y="610988"/>
          <a:ext cx="1233682" cy="5197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month</a:t>
          </a:r>
        </a:p>
      </dsp:txBody>
      <dsp:txXfrm>
        <a:off x="2467365" y="610988"/>
        <a:ext cx="1233682" cy="519782"/>
      </dsp:txXfrm>
    </dsp:sp>
    <dsp:sp modelId="{E1221478-CBFC-144D-9DE8-51A8BA1AB9D8}">
      <dsp:nvSpPr>
        <dsp:cNvPr id="0" name=""/>
        <dsp:cNvSpPr/>
      </dsp:nvSpPr>
      <dsp:spPr>
        <a:xfrm>
          <a:off x="3701048" y="610988"/>
          <a:ext cx="1233682" cy="5197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model.rds</a:t>
          </a:r>
          <a:endParaRPr lang="en-US" sz="1800" kern="1200" dirty="0"/>
        </a:p>
      </dsp:txBody>
      <dsp:txXfrm>
        <a:off x="3701048" y="610988"/>
        <a:ext cx="1233682" cy="519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21671-7E6C-7746-AF0D-CD197AFDFB6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0FB02-D9C2-6A4D-8A7B-43D279C71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851888" y="3218871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B265-C0D2-A543-B156-B0221787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33906"/>
            <a:ext cx="12192000" cy="1124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1889" y="3519488"/>
            <a:ext cx="8334246" cy="701877"/>
          </a:xfrm>
        </p:spPr>
        <p:txBody>
          <a:bodyPr anchor="t"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subtitle, date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889" y="5953913"/>
            <a:ext cx="10311412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38E82-F276-E142-E87C-5EDAC74060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1888" y="905690"/>
            <a:ext cx="8334246" cy="2106570"/>
          </a:xfrm>
        </p:spPr>
        <p:txBody>
          <a:bodyPr rIns="91440">
            <a:normAutofit/>
          </a:bodyPr>
          <a:lstStyle>
            <a:lvl1pPr>
              <a:defRPr sz="42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W–Madison logo with white text on a black background">
            <a:extLst>
              <a:ext uri="{FF2B5EF4-FFF2-40B4-BE49-F238E27FC236}">
                <a16:creationId xmlns:a16="http://schemas.microsoft.com/office/drawing/2014/main" id="{9442AFA6-CAED-D743-9BD0-FB7276EC21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DEFCB-76DD-8C96-B6DC-4040B702AD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01325"/>
            <a:ext cx="10668000" cy="191386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148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B1C6F3-8D05-7245-98E0-6A89EF37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5733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B0E5A4-57E2-7602-491D-37B816FD3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1888" y="905690"/>
            <a:ext cx="8334246" cy="2106570"/>
          </a:xfrm>
        </p:spPr>
        <p:txBody>
          <a:bodyPr rIns="91440">
            <a:normAutofit/>
          </a:bodyPr>
          <a:lstStyle>
            <a:lvl1pPr>
              <a:defRPr sz="4200" b="1" i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1888" y="3218871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1889" y="3519488"/>
            <a:ext cx="8334246" cy="701877"/>
          </a:xfrm>
        </p:spPr>
        <p:txBody>
          <a:bodyPr anchor="t"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subtitle, date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889" y="5953913"/>
            <a:ext cx="10311412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50E08-9389-704F-B967-8B33E01F63EE}"/>
              </a:ext>
            </a:extLst>
          </p:cNvPr>
          <p:cNvSpPr/>
          <p:nvPr userDrawn="1"/>
        </p:nvSpPr>
        <p:spPr>
          <a:xfrm>
            <a:off x="11506200" y="9797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DA47717F-59FB-F445-B50C-D4B473F1A7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3459" y="232022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2F59-3D81-9C0B-CDB4-B5F8B5CE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Ins="91440">
            <a:normAutofit/>
          </a:bodyPr>
          <a:lstStyle>
            <a:lvl1pPr>
              <a:defRPr sz="34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300" y="16257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85900" y="1840447"/>
            <a:ext cx="9677400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tabLst/>
              <a:defRPr sz="2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498293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E51D-BA97-2BBF-F3DF-C2B38B35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Ins="91440">
            <a:normAutofit/>
          </a:bodyPr>
          <a:lstStyle>
            <a:lvl1pPr>
              <a:defRPr sz="34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300" y="16257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85900" y="1840447"/>
            <a:ext cx="4482548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tabLst/>
              <a:defRPr sz="26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498293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B0DEE38D-2FF0-2A49-A7D1-AF607FA3AB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23554" y="1840447"/>
            <a:ext cx="4939746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tabLst/>
              <a:defRPr sz="26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407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A194C-A4B8-2148-8BE0-5451BAAC5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11163300" cy="5825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4226928"/>
            <a:ext cx="5264150" cy="354459"/>
          </a:xfrm>
        </p:spPr>
        <p:txBody>
          <a:bodyPr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2A8E911-3157-1444-8D3E-B3404B047192}"/>
              </a:ext>
            </a:extLst>
          </p:cNvPr>
          <p:cNvSpPr/>
          <p:nvPr userDrawn="1"/>
        </p:nvSpPr>
        <p:spPr>
          <a:xfrm>
            <a:off x="8714232" y="1024128"/>
            <a:ext cx="2449068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6D0D8-B441-B94F-81C3-D858DB039304}"/>
              </a:ext>
            </a:extLst>
          </p:cNvPr>
          <p:cNvSpPr/>
          <p:nvPr userDrawn="1"/>
        </p:nvSpPr>
        <p:spPr>
          <a:xfrm>
            <a:off x="11507059" y="0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54FEC2B-37AF-0F44-BE06-966950F82A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4318" y="222225"/>
            <a:ext cx="456122" cy="7167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B6C9F2-5465-8D47-8351-B6B681C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85900" y="4007404"/>
            <a:ext cx="471523" cy="9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C382C-FEDF-9251-E54F-141B8D210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2514600"/>
            <a:ext cx="8279202" cy="1367286"/>
          </a:xfrm>
        </p:spPr>
        <p:txBody>
          <a:bodyPr r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CEB0E-880C-6049-9B69-BA2FEE345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11163300" cy="5833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4226928"/>
            <a:ext cx="5264150" cy="354459"/>
          </a:xfrm>
        </p:spPr>
        <p:txBody>
          <a:bodyPr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3DD59-F90E-824A-BBB1-FEED68A85CFA}"/>
              </a:ext>
            </a:extLst>
          </p:cNvPr>
          <p:cNvSpPr/>
          <p:nvPr userDrawn="1"/>
        </p:nvSpPr>
        <p:spPr>
          <a:xfrm>
            <a:off x="11507059" y="0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B906E23-D9AF-EB4E-BF01-60C6ADFFAA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4318" y="222225"/>
            <a:ext cx="456122" cy="7167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1E94CE-F71B-1944-B826-00353C87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85900" y="40074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FF968CE-35E2-E543-8D71-1D8778441684}"/>
              </a:ext>
            </a:extLst>
          </p:cNvPr>
          <p:cNvSpPr/>
          <p:nvPr userDrawn="1"/>
        </p:nvSpPr>
        <p:spPr>
          <a:xfrm>
            <a:off x="8714232" y="1024128"/>
            <a:ext cx="2449068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EFDCA-0F37-B65D-EA97-DDFF7EC0B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2514600"/>
            <a:ext cx="8279202" cy="1367286"/>
          </a:xfrm>
        </p:spPr>
        <p:txBody>
          <a:bodyPr r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3757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457200"/>
            <a:ext cx="10668000" cy="1066800"/>
          </a:xfrm>
        </p:spPr>
        <p:txBody>
          <a:bodyPr>
            <a:normAutofit/>
          </a:bodyPr>
          <a:lstStyle>
            <a:lvl1pPr>
              <a:defRPr sz="3400"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0D614-EDF6-8AD1-02DA-1BBA71DA17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80753"/>
            <a:ext cx="10668000" cy="180753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W–Madison logo in white text on a red background">
            <a:extLst>
              <a:ext uri="{FF2B5EF4-FFF2-40B4-BE49-F238E27FC236}">
                <a16:creationId xmlns:a16="http://schemas.microsoft.com/office/drawing/2014/main" id="{9442AFA6-CAED-D743-9BD0-FB7276EC21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8A76A-7D1D-3E85-0AC5-9B02E65F2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80060"/>
            <a:ext cx="10668000" cy="170121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5831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1828799"/>
            <a:ext cx="9677400" cy="44577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05057"/>
            <a:ext cx="1060586" cy="344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64008" rIns="91440" bIns="64008" rtlCol="0" anchor="ctr">
            <a:spAutoFit/>
          </a:bodyPr>
          <a:lstStyle>
            <a:lvl1pPr algn="ctr">
              <a:defRPr sz="1400" b="0" i="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B1986-83A7-3542-BAD9-60B6AA5AD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07059" y="0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W–Madison red crest logo&#10;">
            <a:extLst>
              <a:ext uri="{FF2B5EF4-FFF2-40B4-BE49-F238E27FC236}">
                <a16:creationId xmlns:a16="http://schemas.microsoft.com/office/drawing/2014/main" id="{0E552B7F-AB27-DB49-8004-05CB2856796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64318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4" r:id="rId4"/>
    <p:sldLayoutId id="2147483663" r:id="rId5"/>
    <p:sldLayoutId id="2147483673" r:id="rId6"/>
    <p:sldLayoutId id="2147483666" r:id="rId7"/>
    <p:sldLayoutId id="2147483667" r:id="rId8"/>
    <p:sldLayoutId id="2147483676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176213" indent="-176213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26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6350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10922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2001838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pos="312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orient="horz" pos="4248" userDrawn="1">
          <p15:clr>
            <a:srgbClr val="F26B43"/>
          </p15:clr>
        </p15:guide>
        <p15:guide id="7" orient="horz" pos="288" userDrawn="1">
          <p15:clr>
            <a:srgbClr val="F26B43"/>
          </p15:clr>
        </p15:guide>
        <p15:guide id="8" orient="horz" pos="960" userDrawn="1">
          <p15:clr>
            <a:srgbClr val="F26B43"/>
          </p15:clr>
        </p15:guide>
        <p15:guide id="9" pos="7032" userDrawn="1">
          <p15:clr>
            <a:srgbClr val="F26B43"/>
          </p15:clr>
        </p15:guide>
        <p15:guide id="10" pos="936" userDrawn="1">
          <p15:clr>
            <a:srgbClr val="F26B43"/>
          </p15:clr>
        </p15:guide>
        <p15:guide id="11" orient="horz" pos="1152" userDrawn="1">
          <p15:clr>
            <a:srgbClr val="F26B43"/>
          </p15:clr>
        </p15:guide>
        <p15:guide id="12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ilwong/flightprice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297C0B-4763-30D7-E66D-507188FF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DSCP Project: calculate the flight ticket price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512310-CD8C-22A8-3B35-C24D5EAE9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Haorui</a:t>
            </a:r>
            <a:r>
              <a:rPr lang="en-US" dirty="0"/>
              <a:t> Wu, Will Wang, </a:t>
            </a:r>
            <a:r>
              <a:rPr lang="en-US" dirty="0" err="1"/>
              <a:t>Xiangcheng</a:t>
            </a:r>
            <a:r>
              <a:rPr lang="en-US" dirty="0"/>
              <a:t> Li, Xinrui Zhong, </a:t>
            </a:r>
            <a:r>
              <a:rPr lang="en-US" dirty="0" err="1"/>
              <a:t>Yiming</a:t>
            </a:r>
            <a:r>
              <a:rPr lang="en-US" dirty="0"/>
              <a:t> Zhang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0781E-1943-2597-D18E-0E33F14C5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148777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392E-9272-0DA1-8DE7-52E02FE4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get the Flight Price dataset from Kaggle, </a:t>
            </a:r>
            <a:r>
              <a:rPr lang="en-US" altLang="zh-CN" dirty="0">
                <a:hlinkClick r:id="rId2"/>
              </a:rPr>
              <a:t>Flight Prices</a:t>
            </a:r>
            <a:r>
              <a:rPr lang="en-US" altLang="zh-CN" dirty="0"/>
              <a:t>, to build models to predict the flight price from one airport to another</a:t>
            </a:r>
          </a:p>
          <a:p>
            <a:r>
              <a:rPr lang="en-US" dirty="0"/>
              <a:t>Separate into two groups, one data cleaning group and one group focus on parallel computing </a:t>
            </a:r>
            <a:r>
              <a:rPr lang="en-US"/>
              <a:t>using CH</a:t>
            </a:r>
            <a:r>
              <a:rPr lang="en-US" altLang="zh-CN"/>
              <a:t>T</a:t>
            </a:r>
            <a:r>
              <a:rPr lang="en-US"/>
              <a:t>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47852-471E-F58D-B9C5-75C9E56B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Cleaning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9858F-06E5-4333-BFCB-1440034E87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We downloaded the dataset from Kaggle and remove all the business/first class ticket price since there are few data about the ticket price of the business/first class, we don’t have enough data to support our result if we want to calculate that price.</a:t>
            </a:r>
          </a:p>
          <a:p>
            <a:r>
              <a:rPr lang="en-US" altLang="zh-CN" dirty="0"/>
              <a:t>We divide the whole big dataset by using the feature </a:t>
            </a:r>
            <a:r>
              <a:rPr lang="en-US" altLang="zh-CN" dirty="0" err="1"/>
              <a:t>startingAirport</a:t>
            </a:r>
            <a:r>
              <a:rPr lang="en-US" altLang="zh-CN" dirty="0"/>
              <a:t> and </a:t>
            </a:r>
            <a:r>
              <a:rPr lang="en-US" altLang="zh-CN" dirty="0" err="1"/>
              <a:t>destinationAirport</a:t>
            </a:r>
            <a:r>
              <a:rPr lang="en-US" altLang="zh-CN" dirty="0"/>
              <a:t> which can indicate where the passages’ origins and destinations</a:t>
            </a:r>
          </a:p>
          <a:p>
            <a:r>
              <a:rPr lang="en-US" altLang="zh-CN" dirty="0"/>
              <a:t>We divided each of the small dataset into two part using the variable </a:t>
            </a:r>
            <a:r>
              <a:rPr lang="en-US" altLang="zh-CN" dirty="0" err="1"/>
              <a:t>isNonStop</a:t>
            </a:r>
            <a:r>
              <a:rPr lang="en-US" altLang="zh-CN" dirty="0"/>
              <a:t>, this feature indicate if the flight contains a stop or not, which will also make a big influence on the ticket price.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EDDAD-0BD1-1CEC-1BBC-FF415D59DD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8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EDDB6-8811-4163-DD95-73152939D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A4FBF-B828-9BAD-3C8E-E62E823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Visualization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F986F-DB02-9D62-E4D6-85228CB848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4B37FB-1FED-3FB7-09E2-10D4AA25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853" y="3206866"/>
            <a:ext cx="4388570" cy="32914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08901D-D712-7801-2875-EF9D20AA7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8" y="2038122"/>
            <a:ext cx="4907748" cy="36808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DAEFB6-C43D-8523-B3FD-AA8D0F883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347" y="-494968"/>
            <a:ext cx="5816013" cy="436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0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27FB2-6A38-8B5C-0CC3-BE872CD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41ACF6-E7CB-07CE-922C-7DCBA726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41" y="150000"/>
            <a:ext cx="4385887" cy="3289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0FFD3C-E15F-6B1D-6456-E5170884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65" y="3451689"/>
            <a:ext cx="4385887" cy="3289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A6FF93-88DE-5D84-7309-75CAD8548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540" y="3447971"/>
            <a:ext cx="4385887" cy="3289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2F121D-A528-4D17-756C-2902D21B2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564" y="156137"/>
            <a:ext cx="4385887" cy="3289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552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5BF13-0973-7CDF-633D-1691287B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computing</a:t>
            </a:r>
            <a:endParaRPr lang="zh-CN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B69A2F-D053-4CCE-6317-A4ADF49BF05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97063372"/>
              </p:ext>
            </p:extLst>
          </p:nvPr>
        </p:nvGraphicFramePr>
        <p:xfrm>
          <a:off x="1061344" y="1636777"/>
          <a:ext cx="4653656" cy="4620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225BFE-097C-C7EC-B05C-10A4DBAD01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0FE8815-4808-B73C-DA5E-71ABD5C6F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940513"/>
              </p:ext>
            </p:extLst>
          </p:nvPr>
        </p:nvGraphicFramePr>
        <p:xfrm>
          <a:off x="6348965" y="1636777"/>
          <a:ext cx="4934731" cy="4574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1487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AEB5-44BE-FB47-73D8-C99E77AD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Model.R</a:t>
            </a:r>
            <a:r>
              <a:rPr lang="en-US" altLang="zh-CN" dirty="0"/>
              <a:t> :Random forest model</a:t>
            </a:r>
            <a:endParaRPr lang="zh-CN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3DF3B9-7C17-FA97-E21F-B4F9DC1E0FA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85601156"/>
              </p:ext>
            </p:extLst>
          </p:nvPr>
        </p:nvGraphicFramePr>
        <p:xfrm>
          <a:off x="1390207" y="1945637"/>
          <a:ext cx="9677400" cy="40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700">
                  <a:extLst>
                    <a:ext uri="{9D8B030D-6E8A-4147-A177-3AD203B41FA5}">
                      <a16:colId xmlns:a16="http://schemas.microsoft.com/office/drawing/2014/main" val="2631490825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2323119099"/>
                    </a:ext>
                  </a:extLst>
                </a:gridCol>
              </a:tblGrid>
              <a:tr h="507720">
                <a:tc>
                  <a:txBody>
                    <a:bodyPr/>
                    <a:lstStyle/>
                    <a:p>
                      <a:pPr algn="ctr"/>
                      <a:r>
                        <a:rPr lang="en-US" sz="2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Importance</a:t>
                      </a:r>
                      <a:endParaRPr lang="en-US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085390"/>
                  </a:ext>
                </a:extLst>
              </a:tr>
              <a:tr h="50772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baseFare</a:t>
                      </a:r>
                      <a:endParaRPr lang="en-US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119.1</a:t>
                      </a:r>
                      <a:endParaRPr lang="en-US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700237"/>
                  </a:ext>
                </a:extLst>
              </a:tr>
              <a:tr h="50772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flight_weekday</a:t>
                      </a:r>
                      <a:endParaRPr lang="en-US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</a:t>
                      </a:r>
                      <a:r>
                        <a:rPr lang="en-US" altLang="zh-CN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31117"/>
                  </a:ext>
                </a:extLst>
              </a:tr>
              <a:tr h="50772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seatsRemaining</a:t>
                      </a:r>
                      <a:endParaRPr lang="en-US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</a:t>
                      </a:r>
                      <a:r>
                        <a:rPr lang="en-US" altLang="zh-CN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063380"/>
                  </a:ext>
                </a:extLst>
              </a:tr>
              <a:tr h="50772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flight_month</a:t>
                      </a:r>
                      <a:endParaRPr lang="en-US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24.9</a:t>
                      </a:r>
                      <a:endParaRPr lang="en-US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479359"/>
                  </a:ext>
                </a:extLst>
              </a:tr>
              <a:tr h="50772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isBasicEconomy</a:t>
                      </a:r>
                      <a:endParaRPr lang="en-US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18.9</a:t>
                      </a:r>
                      <a:endParaRPr lang="en-US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023"/>
                  </a:ext>
                </a:extLst>
              </a:tr>
              <a:tr h="50772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days_diff</a:t>
                      </a:r>
                      <a:endParaRPr lang="en-US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17.0</a:t>
                      </a:r>
                      <a:endParaRPr lang="en-US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364495"/>
                  </a:ext>
                </a:extLst>
              </a:tr>
              <a:tr h="50772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elapsedDays</a:t>
                      </a:r>
                      <a:endParaRPr lang="en-US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132536"/>
                  </a:ext>
                </a:extLst>
              </a:tr>
            </a:tbl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31A3C-AC52-F536-5E6C-A772CC5290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4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333B5-1561-9035-EBE3-E3C21A23F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D6E2B-4130-96D3-FD07-136A72B6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forest model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7980C-A1FC-26D9-8B11-45E92A6700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Content Placeholder 9" descr="A graph with a red line and black dots&#10;&#10;Description automatically generated">
            <a:extLst>
              <a:ext uri="{FF2B5EF4-FFF2-40B4-BE49-F238E27FC236}">
                <a16:creationId xmlns:a16="http://schemas.microsoft.com/office/drawing/2014/main" id="{F451EB65-2D7B-9510-51BD-9B667A755D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 bwMode="auto">
          <a:xfrm>
            <a:off x="2232407" y="1787853"/>
            <a:ext cx="7193785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31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D741-11EE-026D-CC9F-19B4FF3E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Outcome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006D70-0B22-44F2-0E2F-4562FC3B72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CE26C5EB-7B30-721C-2F67-16C4942999E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96078177"/>
              </p:ext>
            </p:extLst>
          </p:nvPr>
        </p:nvGraphicFramePr>
        <p:xfrm>
          <a:off x="342300" y="1772210"/>
          <a:ext cx="11507400" cy="4220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600">
                  <a:extLst>
                    <a:ext uri="{9D8B030D-6E8A-4147-A177-3AD203B41FA5}">
                      <a16:colId xmlns:a16="http://schemas.microsoft.com/office/drawing/2014/main" val="3457846927"/>
                    </a:ext>
                  </a:extLst>
                </a:gridCol>
                <a:gridCol w="1278600">
                  <a:extLst>
                    <a:ext uri="{9D8B030D-6E8A-4147-A177-3AD203B41FA5}">
                      <a16:colId xmlns:a16="http://schemas.microsoft.com/office/drawing/2014/main" val="2592792221"/>
                    </a:ext>
                  </a:extLst>
                </a:gridCol>
                <a:gridCol w="1278600">
                  <a:extLst>
                    <a:ext uri="{9D8B030D-6E8A-4147-A177-3AD203B41FA5}">
                      <a16:colId xmlns:a16="http://schemas.microsoft.com/office/drawing/2014/main" val="2428649307"/>
                    </a:ext>
                  </a:extLst>
                </a:gridCol>
                <a:gridCol w="1278600">
                  <a:extLst>
                    <a:ext uri="{9D8B030D-6E8A-4147-A177-3AD203B41FA5}">
                      <a16:colId xmlns:a16="http://schemas.microsoft.com/office/drawing/2014/main" val="120269613"/>
                    </a:ext>
                  </a:extLst>
                </a:gridCol>
                <a:gridCol w="1278600">
                  <a:extLst>
                    <a:ext uri="{9D8B030D-6E8A-4147-A177-3AD203B41FA5}">
                      <a16:colId xmlns:a16="http://schemas.microsoft.com/office/drawing/2014/main" val="629684525"/>
                    </a:ext>
                  </a:extLst>
                </a:gridCol>
                <a:gridCol w="1278600">
                  <a:extLst>
                    <a:ext uri="{9D8B030D-6E8A-4147-A177-3AD203B41FA5}">
                      <a16:colId xmlns:a16="http://schemas.microsoft.com/office/drawing/2014/main" val="3082046393"/>
                    </a:ext>
                  </a:extLst>
                </a:gridCol>
                <a:gridCol w="1278600">
                  <a:extLst>
                    <a:ext uri="{9D8B030D-6E8A-4147-A177-3AD203B41FA5}">
                      <a16:colId xmlns:a16="http://schemas.microsoft.com/office/drawing/2014/main" val="3381108027"/>
                    </a:ext>
                  </a:extLst>
                </a:gridCol>
                <a:gridCol w="1278600">
                  <a:extLst>
                    <a:ext uri="{9D8B030D-6E8A-4147-A177-3AD203B41FA5}">
                      <a16:colId xmlns:a16="http://schemas.microsoft.com/office/drawing/2014/main" val="3070697818"/>
                    </a:ext>
                  </a:extLst>
                </a:gridCol>
                <a:gridCol w="1278600">
                  <a:extLst>
                    <a:ext uri="{9D8B030D-6E8A-4147-A177-3AD203B41FA5}">
                      <a16:colId xmlns:a16="http://schemas.microsoft.com/office/drawing/2014/main" val="2134267108"/>
                    </a:ext>
                  </a:extLst>
                </a:gridCol>
              </a:tblGrid>
              <a:tr h="6953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Base</a:t>
                      </a:r>
                    </a:p>
                    <a:p>
                      <a:pPr algn="ctr"/>
                      <a:r>
                        <a:rPr lang="en-US" sz="1900" dirty="0"/>
                        <a:t>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Elapsed</a:t>
                      </a:r>
                    </a:p>
                    <a:p>
                      <a:pPr algn="ctr"/>
                      <a:r>
                        <a:rPr lang="en-US" sz="1900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IsBasic</a:t>
                      </a:r>
                      <a:endParaRPr lang="en-US" sz="1900" dirty="0"/>
                    </a:p>
                    <a:p>
                      <a:pPr algn="ctr"/>
                      <a:r>
                        <a:rPr lang="en-US" sz="1900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Is</a:t>
                      </a:r>
                    </a:p>
                    <a:p>
                      <a:pPr algn="ctr"/>
                      <a:r>
                        <a:rPr lang="en-US" sz="1800" dirty="0"/>
                        <a:t>Refundable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Seats</a:t>
                      </a:r>
                    </a:p>
                    <a:p>
                      <a:pPr algn="ctr"/>
                      <a:r>
                        <a:rPr lang="en-US" sz="1900" dirty="0"/>
                        <a:t>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Days</a:t>
                      </a:r>
                    </a:p>
                    <a:p>
                      <a:pPr algn="ctr"/>
                      <a:r>
                        <a:rPr lang="en-US" sz="1900" dirty="0"/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Flight</a:t>
                      </a:r>
                    </a:p>
                    <a:p>
                      <a:pPr algn="ctr"/>
                      <a:r>
                        <a:rPr lang="en-US" sz="19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Flight</a:t>
                      </a:r>
                    </a:p>
                    <a:p>
                      <a:pPr algn="ctr"/>
                      <a:r>
                        <a:rPr lang="en-US" sz="1900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Predicted</a:t>
                      </a:r>
                    </a:p>
                    <a:p>
                      <a:pPr algn="ctr"/>
                      <a:r>
                        <a:rPr lang="en-US" sz="1900" dirty="0"/>
                        <a:t>Fare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79025"/>
                  </a:ext>
                </a:extLst>
              </a:tr>
              <a:tr h="70499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148.9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00901"/>
                  </a:ext>
                </a:extLst>
              </a:tr>
              <a:tr h="70499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149.3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345593"/>
                  </a:ext>
                </a:extLst>
              </a:tr>
              <a:tr h="704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212.2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6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159</a:t>
                      </a:r>
                      <a:endParaRPr 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093155"/>
                  </a:ext>
                </a:extLst>
              </a:tr>
              <a:tr h="70499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6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225.5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778187"/>
                  </a:ext>
                </a:extLst>
              </a:tr>
              <a:tr h="70499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318.3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6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376.5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11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Madison-text-RedHat-16_9" id="{95593F7D-9FAF-BB4B-A7BE-F5CF431D03A6}" vid="{E659526A-33C2-F44A-892A-8A9B499011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dscp</Template>
  <TotalTime>171</TotalTime>
  <Words>352</Words>
  <Application>Microsoft Office PowerPoint</Application>
  <PresentationFormat>宽屏</PresentationFormat>
  <Paragraphs>112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Red Hat Display</vt:lpstr>
      <vt:lpstr>Red Hat Text</vt:lpstr>
      <vt:lpstr>Arial</vt:lpstr>
      <vt:lpstr>Calibri</vt:lpstr>
      <vt:lpstr>Office 主题​​</vt:lpstr>
      <vt:lpstr>DSCP Project: calculate the flight ticket price</vt:lpstr>
      <vt:lpstr>Experiment design</vt:lpstr>
      <vt:lpstr>Data Cleaning</vt:lpstr>
      <vt:lpstr>Data Visualization</vt:lpstr>
      <vt:lpstr>PowerPoint 演示文稿</vt:lpstr>
      <vt:lpstr>Parallel computing</vt:lpstr>
      <vt:lpstr>Model.R :Random forest model</vt:lpstr>
      <vt:lpstr>Random forest model</vt:lpstr>
      <vt:lpstr>Outcome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Wang</dc:creator>
  <cp:lastModifiedBy>Xinrui Zhong</cp:lastModifiedBy>
  <cp:revision>70</cp:revision>
  <dcterms:created xsi:type="dcterms:W3CDTF">2024-12-03T22:58:46Z</dcterms:created>
  <dcterms:modified xsi:type="dcterms:W3CDTF">2024-12-05T04:22:53Z</dcterms:modified>
</cp:coreProperties>
</file>