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916F5-E24A-4E4A-BB7A-665A4CE12C8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C09977A-3813-4D91-8A28-0EADB7C9E303}">
      <dgm:prSet phldrT="[Texte]"/>
      <dgm:spPr/>
      <dgm:t>
        <a:bodyPr/>
        <a:lstStyle/>
        <a:p>
          <a:r>
            <a:rPr lang="fr-FR" dirty="0"/>
            <a:t>Septembre</a:t>
          </a:r>
        </a:p>
      </dgm:t>
    </dgm:pt>
    <dgm:pt modelId="{B96C1A82-9E46-42A6-AC7C-A65A22D858AA}" type="parTrans" cxnId="{64345845-00E3-42D9-9A07-60368442E6ED}">
      <dgm:prSet/>
      <dgm:spPr/>
      <dgm:t>
        <a:bodyPr/>
        <a:lstStyle/>
        <a:p>
          <a:endParaRPr lang="fr-FR"/>
        </a:p>
      </dgm:t>
    </dgm:pt>
    <dgm:pt modelId="{1DFCA35B-271E-4193-B8C7-9552C1472EFC}" type="sibTrans" cxnId="{64345845-00E3-42D9-9A07-60368442E6ED}">
      <dgm:prSet/>
      <dgm:spPr/>
      <dgm:t>
        <a:bodyPr/>
        <a:lstStyle/>
        <a:p>
          <a:endParaRPr lang="fr-FR"/>
        </a:p>
      </dgm:t>
    </dgm:pt>
    <dgm:pt modelId="{D9842D15-EBB1-41B8-A2A3-1BF45095B49C}">
      <dgm:prSet phldrT="[Texte]"/>
      <dgm:spPr/>
      <dgm:t>
        <a:bodyPr/>
        <a:lstStyle/>
        <a:p>
          <a:r>
            <a:rPr lang="fr-FR" dirty="0"/>
            <a:t>Installations(IDE, </a:t>
          </a:r>
          <a:r>
            <a:rPr lang="fr-FR" dirty="0" err="1"/>
            <a:t>Lejos</a:t>
          </a:r>
          <a:r>
            <a:rPr lang="fr-FR" dirty="0"/>
            <a:t> …)</a:t>
          </a:r>
        </a:p>
      </dgm:t>
    </dgm:pt>
    <dgm:pt modelId="{BF594CFC-5E00-4AFB-A8E1-974A72E6EE75}" type="parTrans" cxnId="{6A63281D-C30C-4E73-8182-B93993C4D202}">
      <dgm:prSet/>
      <dgm:spPr/>
      <dgm:t>
        <a:bodyPr/>
        <a:lstStyle/>
        <a:p>
          <a:endParaRPr lang="fr-FR"/>
        </a:p>
      </dgm:t>
    </dgm:pt>
    <dgm:pt modelId="{0B5DB54A-EF48-49AD-AE50-959410102E23}" type="sibTrans" cxnId="{6A63281D-C30C-4E73-8182-B93993C4D202}">
      <dgm:prSet/>
      <dgm:spPr/>
      <dgm:t>
        <a:bodyPr/>
        <a:lstStyle/>
        <a:p>
          <a:endParaRPr lang="fr-FR"/>
        </a:p>
      </dgm:t>
    </dgm:pt>
    <dgm:pt modelId="{FF13C3EB-6C70-401F-9787-B6B6265CABBF}">
      <dgm:prSet phldrT="[Texte]"/>
      <dgm:spPr/>
      <dgm:t>
        <a:bodyPr/>
        <a:lstStyle/>
        <a:p>
          <a:r>
            <a:rPr lang="fr-FR" dirty="0"/>
            <a:t>Étalonnage(stocker les couleurs)</a:t>
          </a:r>
        </a:p>
      </dgm:t>
    </dgm:pt>
    <dgm:pt modelId="{32309DC5-07D2-4520-BD99-47182591D842}" type="parTrans" cxnId="{1B76A0B5-A4BD-4547-B61C-74C687E676E3}">
      <dgm:prSet/>
      <dgm:spPr/>
      <dgm:t>
        <a:bodyPr/>
        <a:lstStyle/>
        <a:p>
          <a:endParaRPr lang="fr-FR"/>
        </a:p>
      </dgm:t>
    </dgm:pt>
    <dgm:pt modelId="{A64110A8-354B-45EF-85A6-1735A4D79236}" type="sibTrans" cxnId="{1B76A0B5-A4BD-4547-B61C-74C687E676E3}">
      <dgm:prSet/>
      <dgm:spPr/>
      <dgm:t>
        <a:bodyPr/>
        <a:lstStyle/>
        <a:p>
          <a:endParaRPr lang="fr-FR"/>
        </a:p>
      </dgm:t>
    </dgm:pt>
    <dgm:pt modelId="{6A1DBB2C-3A2D-4737-ABB5-475393659850}">
      <dgm:prSet phldrT="[Texte]"/>
      <dgm:spPr/>
      <dgm:t>
        <a:bodyPr/>
        <a:lstStyle/>
        <a:p>
          <a:r>
            <a:rPr lang="fr-FR" dirty="0"/>
            <a:t>Octobre - Février</a:t>
          </a:r>
        </a:p>
      </dgm:t>
    </dgm:pt>
    <dgm:pt modelId="{9DA15343-EEC9-4E03-96B5-1D51BED64F19}" type="parTrans" cxnId="{CBB9D5AF-26D5-4082-BA2B-DC6EAACDCFFF}">
      <dgm:prSet/>
      <dgm:spPr/>
      <dgm:t>
        <a:bodyPr/>
        <a:lstStyle/>
        <a:p>
          <a:endParaRPr lang="fr-FR"/>
        </a:p>
      </dgm:t>
    </dgm:pt>
    <dgm:pt modelId="{B0BB4AC7-7A8B-4276-914F-99CA2EAB4197}" type="sibTrans" cxnId="{CBB9D5AF-26D5-4082-BA2B-DC6EAACDCFFF}">
      <dgm:prSet/>
      <dgm:spPr/>
      <dgm:t>
        <a:bodyPr/>
        <a:lstStyle/>
        <a:p>
          <a:endParaRPr lang="fr-FR"/>
        </a:p>
      </dgm:t>
    </dgm:pt>
    <dgm:pt modelId="{474D2354-D43F-4905-A58D-098673EB072D}">
      <dgm:prSet phldrT="[Texte]"/>
      <dgm:spPr/>
      <dgm:t>
        <a:bodyPr/>
        <a:lstStyle/>
        <a:p>
          <a:r>
            <a:rPr lang="fr-FR" dirty="0"/>
            <a:t>Monter le robot</a:t>
          </a:r>
        </a:p>
      </dgm:t>
    </dgm:pt>
    <dgm:pt modelId="{82F2B301-80E5-4F6B-B9F4-E2EB92D68C2D}" type="parTrans" cxnId="{ED937305-FAD1-4D93-85AD-235210A8A830}">
      <dgm:prSet/>
      <dgm:spPr/>
      <dgm:t>
        <a:bodyPr/>
        <a:lstStyle/>
        <a:p>
          <a:endParaRPr lang="fr-FR"/>
        </a:p>
      </dgm:t>
    </dgm:pt>
    <dgm:pt modelId="{6A5732F1-6430-4FF1-A220-C1B0991A9704}" type="sibTrans" cxnId="{ED937305-FAD1-4D93-85AD-235210A8A830}">
      <dgm:prSet/>
      <dgm:spPr/>
      <dgm:t>
        <a:bodyPr/>
        <a:lstStyle/>
        <a:p>
          <a:endParaRPr lang="fr-FR"/>
        </a:p>
      </dgm:t>
    </dgm:pt>
    <dgm:pt modelId="{F66DECA4-9891-41DD-8C92-BDBF7F2956D1}">
      <dgm:prSet phldrT="[Texte]"/>
      <dgm:spPr/>
      <dgm:t>
        <a:bodyPr/>
        <a:lstStyle/>
        <a:p>
          <a:r>
            <a:rPr lang="fr-FR" dirty="0"/>
            <a:t>Reconnaissance des Couleurs</a:t>
          </a:r>
        </a:p>
      </dgm:t>
    </dgm:pt>
    <dgm:pt modelId="{030700B4-486E-45A3-87C7-12191A1BDA80}" type="parTrans" cxnId="{1FB59EB2-0F3D-4AD8-913E-E1D36C97288D}">
      <dgm:prSet/>
      <dgm:spPr/>
      <dgm:t>
        <a:bodyPr/>
        <a:lstStyle/>
        <a:p>
          <a:endParaRPr lang="fr-FR"/>
        </a:p>
      </dgm:t>
    </dgm:pt>
    <dgm:pt modelId="{CC50F1A0-92E5-43FF-B8D8-17A5E0CBDBE6}" type="sibTrans" cxnId="{1FB59EB2-0F3D-4AD8-913E-E1D36C97288D}">
      <dgm:prSet/>
      <dgm:spPr/>
      <dgm:t>
        <a:bodyPr/>
        <a:lstStyle/>
        <a:p>
          <a:endParaRPr lang="fr-FR"/>
        </a:p>
      </dgm:t>
    </dgm:pt>
    <dgm:pt modelId="{5177DD7C-025E-4050-BD8C-55ABF4A0524D}">
      <dgm:prSet phldrT="[Texte]"/>
      <dgm:spPr/>
      <dgm:t>
        <a:bodyPr/>
        <a:lstStyle/>
        <a:p>
          <a:r>
            <a:rPr lang="fr-FR" dirty="0"/>
            <a:t>Février-Avril</a:t>
          </a:r>
        </a:p>
      </dgm:t>
    </dgm:pt>
    <dgm:pt modelId="{15785DEA-B1C3-464C-A6FD-79BAEA54C216}" type="parTrans" cxnId="{DB8A34F4-20ED-49DB-9E9A-309F3234A4CD}">
      <dgm:prSet/>
      <dgm:spPr/>
      <dgm:t>
        <a:bodyPr/>
        <a:lstStyle/>
        <a:p>
          <a:endParaRPr lang="fr-FR"/>
        </a:p>
      </dgm:t>
    </dgm:pt>
    <dgm:pt modelId="{4A03BCC5-42EE-4001-B624-9CF209FF7952}" type="sibTrans" cxnId="{DB8A34F4-20ED-49DB-9E9A-309F3234A4CD}">
      <dgm:prSet/>
      <dgm:spPr/>
      <dgm:t>
        <a:bodyPr/>
        <a:lstStyle/>
        <a:p>
          <a:endParaRPr lang="fr-FR"/>
        </a:p>
      </dgm:t>
    </dgm:pt>
    <dgm:pt modelId="{85743FC4-5659-45CD-A889-831FC3ABDCC1}">
      <dgm:prSet phldrT="[Texte]"/>
      <dgm:spPr/>
      <dgm:t>
        <a:bodyPr/>
        <a:lstStyle/>
        <a:p>
          <a:r>
            <a:rPr lang="fr-FR" dirty="0"/>
            <a:t>Suiveurs de lignes droites</a:t>
          </a:r>
        </a:p>
      </dgm:t>
    </dgm:pt>
    <dgm:pt modelId="{5A9EF5AC-B3D5-47F0-9BC0-8C52AA6C79E6}" type="parTrans" cxnId="{73E669D6-1812-494E-AF5B-2BEF3C0A27EB}">
      <dgm:prSet/>
      <dgm:spPr/>
      <dgm:t>
        <a:bodyPr/>
        <a:lstStyle/>
        <a:p>
          <a:endParaRPr lang="fr-FR"/>
        </a:p>
      </dgm:t>
    </dgm:pt>
    <dgm:pt modelId="{55E54507-5081-48F3-9773-08ECA2FE1180}" type="sibTrans" cxnId="{73E669D6-1812-494E-AF5B-2BEF3C0A27EB}">
      <dgm:prSet/>
      <dgm:spPr/>
      <dgm:t>
        <a:bodyPr/>
        <a:lstStyle/>
        <a:p>
          <a:endParaRPr lang="fr-FR"/>
        </a:p>
      </dgm:t>
    </dgm:pt>
    <dgm:pt modelId="{AF37F59B-0F7A-4490-ABE5-E4E01932B08F}">
      <dgm:prSet phldrT="[Texte]"/>
      <dgm:spPr/>
      <dgm:t>
        <a:bodyPr/>
        <a:lstStyle/>
        <a:p>
          <a:r>
            <a:rPr lang="fr-FR" dirty="0"/>
            <a:t>Suiveurs de lignes courbes</a:t>
          </a:r>
        </a:p>
      </dgm:t>
    </dgm:pt>
    <dgm:pt modelId="{8796F855-3F05-4247-AE45-004FDD6CB52B}" type="parTrans" cxnId="{FE073EBC-37A8-42C9-9272-067A8F540523}">
      <dgm:prSet/>
      <dgm:spPr/>
      <dgm:t>
        <a:bodyPr/>
        <a:lstStyle/>
        <a:p>
          <a:endParaRPr lang="fr-FR"/>
        </a:p>
      </dgm:t>
    </dgm:pt>
    <dgm:pt modelId="{4E26EBFF-CBAC-40B5-AA64-455CAAF79A12}" type="sibTrans" cxnId="{FE073EBC-37A8-42C9-9272-067A8F540523}">
      <dgm:prSet/>
      <dgm:spPr/>
      <dgm:t>
        <a:bodyPr/>
        <a:lstStyle/>
        <a:p>
          <a:endParaRPr lang="fr-FR"/>
        </a:p>
      </dgm:t>
    </dgm:pt>
    <dgm:pt modelId="{B4E003D3-861A-4C8A-B9C1-5CEB5DD4A451}" type="pres">
      <dgm:prSet presAssocID="{DD3916F5-E24A-4E4A-BB7A-665A4CE12C8E}" presName="theList" presStyleCnt="0">
        <dgm:presLayoutVars>
          <dgm:dir/>
          <dgm:animLvl val="lvl"/>
          <dgm:resizeHandles val="exact"/>
        </dgm:presLayoutVars>
      </dgm:prSet>
      <dgm:spPr/>
    </dgm:pt>
    <dgm:pt modelId="{58C25F72-240D-413C-83FD-C8B5B12C825D}" type="pres">
      <dgm:prSet presAssocID="{5C09977A-3813-4D91-8A28-0EADB7C9E303}" presName="compNode" presStyleCnt="0"/>
      <dgm:spPr/>
    </dgm:pt>
    <dgm:pt modelId="{3FCA90EB-1676-4487-BF76-0AB6AC392136}" type="pres">
      <dgm:prSet presAssocID="{5C09977A-3813-4D91-8A28-0EADB7C9E303}" presName="noGeometry" presStyleCnt="0"/>
      <dgm:spPr/>
    </dgm:pt>
    <dgm:pt modelId="{66475D6D-3777-4C43-A686-F3AC84D887BB}" type="pres">
      <dgm:prSet presAssocID="{5C09977A-3813-4D91-8A28-0EADB7C9E303}" presName="childTextVisible" presStyleLbl="bgAccFollowNode1" presStyleIdx="0" presStyleCnt="3">
        <dgm:presLayoutVars>
          <dgm:bulletEnabled val="1"/>
        </dgm:presLayoutVars>
      </dgm:prSet>
      <dgm:spPr/>
    </dgm:pt>
    <dgm:pt modelId="{D21F6107-AC44-4828-BBB7-8086D885DE3F}" type="pres">
      <dgm:prSet presAssocID="{5C09977A-3813-4D91-8A28-0EADB7C9E303}" presName="childTextHidden" presStyleLbl="bgAccFollowNode1" presStyleIdx="0" presStyleCnt="3"/>
      <dgm:spPr/>
    </dgm:pt>
    <dgm:pt modelId="{182DB568-8F87-4466-A2A8-CBF21732ACA5}" type="pres">
      <dgm:prSet presAssocID="{5C09977A-3813-4D91-8A28-0EADB7C9E30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814FC6D-39C8-4C08-AE3A-64EDCDB08584}" type="pres">
      <dgm:prSet presAssocID="{5C09977A-3813-4D91-8A28-0EADB7C9E303}" presName="aSpace" presStyleCnt="0"/>
      <dgm:spPr/>
    </dgm:pt>
    <dgm:pt modelId="{661B3BAD-7EDF-4AFE-A74D-832161211A1D}" type="pres">
      <dgm:prSet presAssocID="{6A1DBB2C-3A2D-4737-ABB5-475393659850}" presName="compNode" presStyleCnt="0"/>
      <dgm:spPr/>
    </dgm:pt>
    <dgm:pt modelId="{7BA3C88B-4C22-4CDA-B7CE-4E3A74A01869}" type="pres">
      <dgm:prSet presAssocID="{6A1DBB2C-3A2D-4737-ABB5-475393659850}" presName="noGeometry" presStyleCnt="0"/>
      <dgm:spPr/>
    </dgm:pt>
    <dgm:pt modelId="{E30212F0-E18D-48ED-94E6-3D79EFB17F92}" type="pres">
      <dgm:prSet presAssocID="{6A1DBB2C-3A2D-4737-ABB5-475393659850}" presName="childTextVisible" presStyleLbl="bgAccFollowNode1" presStyleIdx="1" presStyleCnt="3">
        <dgm:presLayoutVars>
          <dgm:bulletEnabled val="1"/>
        </dgm:presLayoutVars>
      </dgm:prSet>
      <dgm:spPr/>
    </dgm:pt>
    <dgm:pt modelId="{5017D220-7676-4042-83BF-24FC405256CF}" type="pres">
      <dgm:prSet presAssocID="{6A1DBB2C-3A2D-4737-ABB5-475393659850}" presName="childTextHidden" presStyleLbl="bgAccFollowNode1" presStyleIdx="1" presStyleCnt="3"/>
      <dgm:spPr/>
    </dgm:pt>
    <dgm:pt modelId="{13F4280B-ECC0-4BCA-ACF6-B58336CD24F1}" type="pres">
      <dgm:prSet presAssocID="{6A1DBB2C-3A2D-4737-ABB5-47539365985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EEC878E-CD0A-4351-8A5D-E3DD2A5B1451}" type="pres">
      <dgm:prSet presAssocID="{6A1DBB2C-3A2D-4737-ABB5-475393659850}" presName="aSpace" presStyleCnt="0"/>
      <dgm:spPr/>
    </dgm:pt>
    <dgm:pt modelId="{00497806-9581-4188-AD1E-CC9B82FD60FC}" type="pres">
      <dgm:prSet presAssocID="{5177DD7C-025E-4050-BD8C-55ABF4A0524D}" presName="compNode" presStyleCnt="0"/>
      <dgm:spPr/>
    </dgm:pt>
    <dgm:pt modelId="{AA27D4A5-E6D0-48D3-BCDC-AE520A1926ED}" type="pres">
      <dgm:prSet presAssocID="{5177DD7C-025E-4050-BD8C-55ABF4A0524D}" presName="noGeometry" presStyleCnt="0"/>
      <dgm:spPr/>
    </dgm:pt>
    <dgm:pt modelId="{1ED59A1A-73EE-4461-AC39-6B44DF432302}" type="pres">
      <dgm:prSet presAssocID="{5177DD7C-025E-4050-BD8C-55ABF4A0524D}" presName="childTextVisible" presStyleLbl="bgAccFollowNode1" presStyleIdx="2" presStyleCnt="3">
        <dgm:presLayoutVars>
          <dgm:bulletEnabled val="1"/>
        </dgm:presLayoutVars>
      </dgm:prSet>
      <dgm:spPr/>
    </dgm:pt>
    <dgm:pt modelId="{33EDC33B-91C3-4819-978F-CEA6AC1D52F5}" type="pres">
      <dgm:prSet presAssocID="{5177DD7C-025E-4050-BD8C-55ABF4A0524D}" presName="childTextHidden" presStyleLbl="bgAccFollowNode1" presStyleIdx="2" presStyleCnt="3"/>
      <dgm:spPr/>
    </dgm:pt>
    <dgm:pt modelId="{748FE71D-FC3E-4838-84A7-28621EE39FEA}" type="pres">
      <dgm:prSet presAssocID="{5177DD7C-025E-4050-BD8C-55ABF4A0524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D937305-FAD1-4D93-85AD-235210A8A830}" srcId="{6A1DBB2C-3A2D-4737-ABB5-475393659850}" destId="{474D2354-D43F-4905-A58D-098673EB072D}" srcOrd="0" destOrd="0" parTransId="{82F2B301-80E5-4F6B-B9F4-E2EB92D68C2D}" sibTransId="{6A5732F1-6430-4FF1-A220-C1B0991A9704}"/>
    <dgm:cxn modelId="{64253D0F-BB2F-4524-AFC6-3049BA9CBAE6}" type="presOf" srcId="{DD3916F5-E24A-4E4A-BB7A-665A4CE12C8E}" destId="{B4E003D3-861A-4C8A-B9C1-5CEB5DD4A451}" srcOrd="0" destOrd="0" presId="urn:microsoft.com/office/officeart/2005/8/layout/hProcess6"/>
    <dgm:cxn modelId="{6A63281D-C30C-4E73-8182-B93993C4D202}" srcId="{5C09977A-3813-4D91-8A28-0EADB7C9E303}" destId="{D9842D15-EBB1-41B8-A2A3-1BF45095B49C}" srcOrd="0" destOrd="0" parTransId="{BF594CFC-5E00-4AFB-A8E1-974A72E6EE75}" sibTransId="{0B5DB54A-EF48-49AD-AE50-959410102E23}"/>
    <dgm:cxn modelId="{952B1D28-7714-47C7-86CB-7F510DB1BF37}" type="presOf" srcId="{FF13C3EB-6C70-401F-9787-B6B6265CABBF}" destId="{66475D6D-3777-4C43-A686-F3AC84D887BB}" srcOrd="0" destOrd="1" presId="urn:microsoft.com/office/officeart/2005/8/layout/hProcess6"/>
    <dgm:cxn modelId="{035CF830-2AF5-4EDB-9F5E-C3D452749C85}" type="presOf" srcId="{FF13C3EB-6C70-401F-9787-B6B6265CABBF}" destId="{D21F6107-AC44-4828-BBB7-8086D885DE3F}" srcOrd="1" destOrd="1" presId="urn:microsoft.com/office/officeart/2005/8/layout/hProcess6"/>
    <dgm:cxn modelId="{0A8D185F-C03A-414E-A1CF-F88C508232F5}" type="presOf" srcId="{85743FC4-5659-45CD-A889-831FC3ABDCC1}" destId="{33EDC33B-91C3-4819-978F-CEA6AC1D52F5}" srcOrd="1" destOrd="0" presId="urn:microsoft.com/office/officeart/2005/8/layout/hProcess6"/>
    <dgm:cxn modelId="{545A0442-039F-43F8-AB47-2939DD8F503E}" type="presOf" srcId="{5177DD7C-025E-4050-BD8C-55ABF4A0524D}" destId="{748FE71D-FC3E-4838-84A7-28621EE39FEA}" srcOrd="0" destOrd="0" presId="urn:microsoft.com/office/officeart/2005/8/layout/hProcess6"/>
    <dgm:cxn modelId="{64345845-00E3-42D9-9A07-60368442E6ED}" srcId="{DD3916F5-E24A-4E4A-BB7A-665A4CE12C8E}" destId="{5C09977A-3813-4D91-8A28-0EADB7C9E303}" srcOrd="0" destOrd="0" parTransId="{B96C1A82-9E46-42A6-AC7C-A65A22D858AA}" sibTransId="{1DFCA35B-271E-4193-B8C7-9552C1472EFC}"/>
    <dgm:cxn modelId="{0E82C751-C8EC-45CD-B59A-073FD20F0951}" type="presOf" srcId="{F66DECA4-9891-41DD-8C92-BDBF7F2956D1}" destId="{E30212F0-E18D-48ED-94E6-3D79EFB17F92}" srcOrd="0" destOrd="1" presId="urn:microsoft.com/office/officeart/2005/8/layout/hProcess6"/>
    <dgm:cxn modelId="{C85A5289-51B3-4089-A929-B19142BFDCD2}" type="presOf" srcId="{D9842D15-EBB1-41B8-A2A3-1BF45095B49C}" destId="{66475D6D-3777-4C43-A686-F3AC84D887BB}" srcOrd="0" destOrd="0" presId="urn:microsoft.com/office/officeart/2005/8/layout/hProcess6"/>
    <dgm:cxn modelId="{53C7419D-D4BF-4246-B880-BED753191C20}" type="presOf" srcId="{474D2354-D43F-4905-A58D-098673EB072D}" destId="{5017D220-7676-4042-83BF-24FC405256CF}" srcOrd="1" destOrd="0" presId="urn:microsoft.com/office/officeart/2005/8/layout/hProcess6"/>
    <dgm:cxn modelId="{DB626BA6-A737-4A53-B2BC-5A4BC99E2C8D}" type="presOf" srcId="{474D2354-D43F-4905-A58D-098673EB072D}" destId="{E30212F0-E18D-48ED-94E6-3D79EFB17F92}" srcOrd="0" destOrd="0" presId="urn:microsoft.com/office/officeart/2005/8/layout/hProcess6"/>
    <dgm:cxn modelId="{F7226AAB-CABB-470D-B5E5-E9E2D47C7D2B}" type="presOf" srcId="{F66DECA4-9891-41DD-8C92-BDBF7F2956D1}" destId="{5017D220-7676-4042-83BF-24FC405256CF}" srcOrd="1" destOrd="1" presId="urn:microsoft.com/office/officeart/2005/8/layout/hProcess6"/>
    <dgm:cxn modelId="{CBB9D5AF-26D5-4082-BA2B-DC6EAACDCFFF}" srcId="{DD3916F5-E24A-4E4A-BB7A-665A4CE12C8E}" destId="{6A1DBB2C-3A2D-4737-ABB5-475393659850}" srcOrd="1" destOrd="0" parTransId="{9DA15343-EEC9-4E03-96B5-1D51BED64F19}" sibTransId="{B0BB4AC7-7A8B-4276-914F-99CA2EAB4197}"/>
    <dgm:cxn modelId="{71192AB2-BCDA-4966-8ED2-02CC53CE8503}" type="presOf" srcId="{85743FC4-5659-45CD-A889-831FC3ABDCC1}" destId="{1ED59A1A-73EE-4461-AC39-6B44DF432302}" srcOrd="0" destOrd="0" presId="urn:microsoft.com/office/officeart/2005/8/layout/hProcess6"/>
    <dgm:cxn modelId="{1FB59EB2-0F3D-4AD8-913E-E1D36C97288D}" srcId="{6A1DBB2C-3A2D-4737-ABB5-475393659850}" destId="{F66DECA4-9891-41DD-8C92-BDBF7F2956D1}" srcOrd="1" destOrd="0" parTransId="{030700B4-486E-45A3-87C7-12191A1BDA80}" sibTransId="{CC50F1A0-92E5-43FF-B8D8-17A5E0CBDBE6}"/>
    <dgm:cxn modelId="{1B76A0B5-A4BD-4547-B61C-74C687E676E3}" srcId="{5C09977A-3813-4D91-8A28-0EADB7C9E303}" destId="{FF13C3EB-6C70-401F-9787-B6B6265CABBF}" srcOrd="1" destOrd="0" parTransId="{32309DC5-07D2-4520-BD99-47182591D842}" sibTransId="{A64110A8-354B-45EF-85A6-1735A4D79236}"/>
    <dgm:cxn modelId="{FE073EBC-37A8-42C9-9272-067A8F540523}" srcId="{5177DD7C-025E-4050-BD8C-55ABF4A0524D}" destId="{AF37F59B-0F7A-4490-ABE5-E4E01932B08F}" srcOrd="1" destOrd="0" parTransId="{8796F855-3F05-4247-AE45-004FDD6CB52B}" sibTransId="{4E26EBFF-CBAC-40B5-AA64-455CAAF79A12}"/>
    <dgm:cxn modelId="{3EFBDBCC-7BA4-4203-8F3F-5CFFA7EC6C3A}" type="presOf" srcId="{AF37F59B-0F7A-4490-ABE5-E4E01932B08F}" destId="{1ED59A1A-73EE-4461-AC39-6B44DF432302}" srcOrd="0" destOrd="1" presId="urn:microsoft.com/office/officeart/2005/8/layout/hProcess6"/>
    <dgm:cxn modelId="{73E669D6-1812-494E-AF5B-2BEF3C0A27EB}" srcId="{5177DD7C-025E-4050-BD8C-55ABF4A0524D}" destId="{85743FC4-5659-45CD-A889-831FC3ABDCC1}" srcOrd="0" destOrd="0" parTransId="{5A9EF5AC-B3D5-47F0-9BC0-8C52AA6C79E6}" sibTransId="{55E54507-5081-48F3-9773-08ECA2FE1180}"/>
    <dgm:cxn modelId="{0BC5E1E2-7B92-4349-8574-797F2946FBD7}" type="presOf" srcId="{D9842D15-EBB1-41B8-A2A3-1BF45095B49C}" destId="{D21F6107-AC44-4828-BBB7-8086D885DE3F}" srcOrd="1" destOrd="0" presId="urn:microsoft.com/office/officeart/2005/8/layout/hProcess6"/>
    <dgm:cxn modelId="{611F0BEC-17CA-4F03-A1E7-676415EF7C40}" type="presOf" srcId="{6A1DBB2C-3A2D-4737-ABB5-475393659850}" destId="{13F4280B-ECC0-4BCA-ACF6-B58336CD24F1}" srcOrd="0" destOrd="0" presId="urn:microsoft.com/office/officeart/2005/8/layout/hProcess6"/>
    <dgm:cxn modelId="{AF712AF1-0BAF-409F-A486-BB1E62B2E58B}" type="presOf" srcId="{AF37F59B-0F7A-4490-ABE5-E4E01932B08F}" destId="{33EDC33B-91C3-4819-978F-CEA6AC1D52F5}" srcOrd="1" destOrd="1" presId="urn:microsoft.com/office/officeart/2005/8/layout/hProcess6"/>
    <dgm:cxn modelId="{DB8A34F4-20ED-49DB-9E9A-309F3234A4CD}" srcId="{DD3916F5-E24A-4E4A-BB7A-665A4CE12C8E}" destId="{5177DD7C-025E-4050-BD8C-55ABF4A0524D}" srcOrd="2" destOrd="0" parTransId="{15785DEA-B1C3-464C-A6FD-79BAEA54C216}" sibTransId="{4A03BCC5-42EE-4001-B624-9CF209FF7952}"/>
    <dgm:cxn modelId="{D856B9F5-AC9B-40A5-880E-49B64E86A3E4}" type="presOf" srcId="{5C09977A-3813-4D91-8A28-0EADB7C9E303}" destId="{182DB568-8F87-4466-A2A8-CBF21732ACA5}" srcOrd="0" destOrd="0" presId="urn:microsoft.com/office/officeart/2005/8/layout/hProcess6"/>
    <dgm:cxn modelId="{3B7298F9-8F38-4394-9D23-9347C083FDD1}" type="presParOf" srcId="{B4E003D3-861A-4C8A-B9C1-5CEB5DD4A451}" destId="{58C25F72-240D-413C-83FD-C8B5B12C825D}" srcOrd="0" destOrd="0" presId="urn:microsoft.com/office/officeart/2005/8/layout/hProcess6"/>
    <dgm:cxn modelId="{610783AD-07C1-4520-BAB7-B1DA82523D0F}" type="presParOf" srcId="{58C25F72-240D-413C-83FD-C8B5B12C825D}" destId="{3FCA90EB-1676-4487-BF76-0AB6AC392136}" srcOrd="0" destOrd="0" presId="urn:microsoft.com/office/officeart/2005/8/layout/hProcess6"/>
    <dgm:cxn modelId="{4BF12080-1767-4DAD-B43F-1D9C70D79D52}" type="presParOf" srcId="{58C25F72-240D-413C-83FD-C8B5B12C825D}" destId="{66475D6D-3777-4C43-A686-F3AC84D887BB}" srcOrd="1" destOrd="0" presId="urn:microsoft.com/office/officeart/2005/8/layout/hProcess6"/>
    <dgm:cxn modelId="{65CE5C91-B5B1-40E1-930A-2CDBA6A6C2CE}" type="presParOf" srcId="{58C25F72-240D-413C-83FD-C8B5B12C825D}" destId="{D21F6107-AC44-4828-BBB7-8086D885DE3F}" srcOrd="2" destOrd="0" presId="urn:microsoft.com/office/officeart/2005/8/layout/hProcess6"/>
    <dgm:cxn modelId="{0B4FDEE9-1E05-47EE-B0E7-1AB66624E895}" type="presParOf" srcId="{58C25F72-240D-413C-83FD-C8B5B12C825D}" destId="{182DB568-8F87-4466-A2A8-CBF21732ACA5}" srcOrd="3" destOrd="0" presId="urn:microsoft.com/office/officeart/2005/8/layout/hProcess6"/>
    <dgm:cxn modelId="{CA6503CF-81F3-4C12-93BC-83B776A3908D}" type="presParOf" srcId="{B4E003D3-861A-4C8A-B9C1-5CEB5DD4A451}" destId="{B814FC6D-39C8-4C08-AE3A-64EDCDB08584}" srcOrd="1" destOrd="0" presId="urn:microsoft.com/office/officeart/2005/8/layout/hProcess6"/>
    <dgm:cxn modelId="{B5774634-A060-45A9-8F35-CB86074CF59D}" type="presParOf" srcId="{B4E003D3-861A-4C8A-B9C1-5CEB5DD4A451}" destId="{661B3BAD-7EDF-4AFE-A74D-832161211A1D}" srcOrd="2" destOrd="0" presId="urn:microsoft.com/office/officeart/2005/8/layout/hProcess6"/>
    <dgm:cxn modelId="{C6E9E4C8-75FF-4D15-B153-28B9F62FDEE8}" type="presParOf" srcId="{661B3BAD-7EDF-4AFE-A74D-832161211A1D}" destId="{7BA3C88B-4C22-4CDA-B7CE-4E3A74A01869}" srcOrd="0" destOrd="0" presId="urn:microsoft.com/office/officeart/2005/8/layout/hProcess6"/>
    <dgm:cxn modelId="{094C6D33-6AD2-4961-AEFB-2F961D8C2A56}" type="presParOf" srcId="{661B3BAD-7EDF-4AFE-A74D-832161211A1D}" destId="{E30212F0-E18D-48ED-94E6-3D79EFB17F92}" srcOrd="1" destOrd="0" presId="urn:microsoft.com/office/officeart/2005/8/layout/hProcess6"/>
    <dgm:cxn modelId="{B8856348-EDC1-4C3D-8B5D-DCB7AC9E164E}" type="presParOf" srcId="{661B3BAD-7EDF-4AFE-A74D-832161211A1D}" destId="{5017D220-7676-4042-83BF-24FC405256CF}" srcOrd="2" destOrd="0" presId="urn:microsoft.com/office/officeart/2005/8/layout/hProcess6"/>
    <dgm:cxn modelId="{70EB7BF9-42EC-4B90-BFD2-8B14A84C5656}" type="presParOf" srcId="{661B3BAD-7EDF-4AFE-A74D-832161211A1D}" destId="{13F4280B-ECC0-4BCA-ACF6-B58336CD24F1}" srcOrd="3" destOrd="0" presId="urn:microsoft.com/office/officeart/2005/8/layout/hProcess6"/>
    <dgm:cxn modelId="{3FEC8871-2C95-4FB8-BF99-8F21ACFE1511}" type="presParOf" srcId="{B4E003D3-861A-4C8A-B9C1-5CEB5DD4A451}" destId="{BEEC878E-CD0A-4351-8A5D-E3DD2A5B1451}" srcOrd="3" destOrd="0" presId="urn:microsoft.com/office/officeart/2005/8/layout/hProcess6"/>
    <dgm:cxn modelId="{4AC1C0F5-EFDB-43B4-ACB1-B47A5E7ABCBF}" type="presParOf" srcId="{B4E003D3-861A-4C8A-B9C1-5CEB5DD4A451}" destId="{00497806-9581-4188-AD1E-CC9B82FD60FC}" srcOrd="4" destOrd="0" presId="urn:microsoft.com/office/officeart/2005/8/layout/hProcess6"/>
    <dgm:cxn modelId="{F5D5AF4A-FE5C-4FD7-BF96-1F5F608ACD0D}" type="presParOf" srcId="{00497806-9581-4188-AD1E-CC9B82FD60FC}" destId="{AA27D4A5-E6D0-48D3-BCDC-AE520A1926ED}" srcOrd="0" destOrd="0" presId="urn:microsoft.com/office/officeart/2005/8/layout/hProcess6"/>
    <dgm:cxn modelId="{BFCA5659-EE89-4AEC-B3D8-D8A5D21CC60E}" type="presParOf" srcId="{00497806-9581-4188-AD1E-CC9B82FD60FC}" destId="{1ED59A1A-73EE-4461-AC39-6B44DF432302}" srcOrd="1" destOrd="0" presId="urn:microsoft.com/office/officeart/2005/8/layout/hProcess6"/>
    <dgm:cxn modelId="{5711CAEA-A0F3-45BB-8D74-DF66EF12FB12}" type="presParOf" srcId="{00497806-9581-4188-AD1E-CC9B82FD60FC}" destId="{33EDC33B-91C3-4819-978F-CEA6AC1D52F5}" srcOrd="2" destOrd="0" presId="urn:microsoft.com/office/officeart/2005/8/layout/hProcess6"/>
    <dgm:cxn modelId="{A4F106E1-A818-4963-89D1-38112401A16D}" type="presParOf" srcId="{00497806-9581-4188-AD1E-CC9B82FD60FC}" destId="{748FE71D-FC3E-4838-84A7-28621EE39FE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75D6D-3777-4C43-A686-F3AC84D887BB}">
      <dsp:nvSpPr>
        <dsp:cNvPr id="0" name=""/>
        <dsp:cNvSpPr/>
      </dsp:nvSpPr>
      <dsp:spPr>
        <a:xfrm>
          <a:off x="618257" y="652075"/>
          <a:ext cx="2454436" cy="214548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Installations(IDE, </a:t>
          </a:r>
          <a:r>
            <a:rPr lang="fr-FR" sz="1000" kern="1200" dirty="0" err="1"/>
            <a:t>Lejos</a:t>
          </a:r>
          <a:r>
            <a:rPr lang="fr-FR" sz="1000" kern="1200" dirty="0"/>
            <a:t> …)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Étalonnage(stocker les couleurs)</a:t>
          </a:r>
        </a:p>
      </dsp:txBody>
      <dsp:txXfrm>
        <a:off x="1231866" y="973898"/>
        <a:ext cx="1196538" cy="1501840"/>
      </dsp:txXfrm>
    </dsp:sp>
    <dsp:sp modelId="{182DB568-8F87-4466-A2A8-CBF21732ACA5}">
      <dsp:nvSpPr>
        <dsp:cNvPr id="0" name=""/>
        <dsp:cNvSpPr/>
      </dsp:nvSpPr>
      <dsp:spPr>
        <a:xfrm>
          <a:off x="4648" y="1111209"/>
          <a:ext cx="1227218" cy="12272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Septembre</a:t>
          </a:r>
        </a:p>
      </dsp:txBody>
      <dsp:txXfrm>
        <a:off x="184370" y="1290931"/>
        <a:ext cx="867774" cy="867774"/>
      </dsp:txXfrm>
    </dsp:sp>
    <dsp:sp modelId="{E30212F0-E18D-48ED-94E6-3D79EFB17F92}">
      <dsp:nvSpPr>
        <dsp:cNvPr id="0" name=""/>
        <dsp:cNvSpPr/>
      </dsp:nvSpPr>
      <dsp:spPr>
        <a:xfrm>
          <a:off x="3839704" y="652075"/>
          <a:ext cx="2454436" cy="214548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Monter le robot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Reconnaissance des Couleurs</a:t>
          </a:r>
        </a:p>
      </dsp:txBody>
      <dsp:txXfrm>
        <a:off x="4453313" y="973898"/>
        <a:ext cx="1196538" cy="1501840"/>
      </dsp:txXfrm>
    </dsp:sp>
    <dsp:sp modelId="{13F4280B-ECC0-4BCA-ACF6-B58336CD24F1}">
      <dsp:nvSpPr>
        <dsp:cNvPr id="0" name=""/>
        <dsp:cNvSpPr/>
      </dsp:nvSpPr>
      <dsp:spPr>
        <a:xfrm>
          <a:off x="3226095" y="1111209"/>
          <a:ext cx="1227218" cy="12272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Octobre - Février</a:t>
          </a:r>
        </a:p>
      </dsp:txBody>
      <dsp:txXfrm>
        <a:off x="3405817" y="1290931"/>
        <a:ext cx="867774" cy="867774"/>
      </dsp:txXfrm>
    </dsp:sp>
    <dsp:sp modelId="{1ED59A1A-73EE-4461-AC39-6B44DF432302}">
      <dsp:nvSpPr>
        <dsp:cNvPr id="0" name=""/>
        <dsp:cNvSpPr/>
      </dsp:nvSpPr>
      <dsp:spPr>
        <a:xfrm>
          <a:off x="7061152" y="652075"/>
          <a:ext cx="2454436" cy="214548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Suiveurs de lignes droites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Suiveurs de lignes courbes</a:t>
          </a:r>
        </a:p>
      </dsp:txBody>
      <dsp:txXfrm>
        <a:off x="7674761" y="973898"/>
        <a:ext cx="1196538" cy="1501840"/>
      </dsp:txXfrm>
    </dsp:sp>
    <dsp:sp modelId="{748FE71D-FC3E-4838-84A7-28621EE39FEA}">
      <dsp:nvSpPr>
        <dsp:cNvPr id="0" name=""/>
        <dsp:cNvSpPr/>
      </dsp:nvSpPr>
      <dsp:spPr>
        <a:xfrm>
          <a:off x="6447543" y="1111209"/>
          <a:ext cx="1227218" cy="12272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Février-Avril</a:t>
          </a:r>
        </a:p>
      </dsp:txBody>
      <dsp:txXfrm>
        <a:off x="6627265" y="1290931"/>
        <a:ext cx="867774" cy="867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0B5A3-3728-4C9F-94EA-D1D216AB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6" y="1658202"/>
            <a:ext cx="8451985" cy="977622"/>
          </a:xfrm>
        </p:spPr>
        <p:txBody>
          <a:bodyPr>
            <a:noAutofit/>
          </a:bodyPr>
          <a:lstStyle/>
          <a:p>
            <a:r>
              <a:rPr lang="fr-FR" sz="4000" b="1" dirty="0">
                <a:latin typeface="Comic Sans MS" panose="030F0702030302020204" pitchFamily="66" charset="0"/>
              </a:rPr>
              <a:t>Suiveur de Lignes : Papi Boiteux                 		</a:t>
            </a:r>
            <a:r>
              <a:rPr lang="fr-FR" sz="4000" b="1" dirty="0" err="1">
                <a:latin typeface="Comic Sans MS" panose="030F0702030302020204" pitchFamily="66" charset="0"/>
              </a:rPr>
              <a:t>Mindstorm</a:t>
            </a:r>
            <a:r>
              <a:rPr lang="fr-FR" sz="4000" b="1" dirty="0">
                <a:latin typeface="Comic Sans MS" panose="030F0702030302020204" pitchFamily="66" charset="0"/>
              </a:rPr>
              <a:t> EV3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A60FD8-AC18-4B5B-8902-EE576A145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6263" y="4710987"/>
            <a:ext cx="8561746" cy="977621"/>
          </a:xfrm>
        </p:spPr>
        <p:txBody>
          <a:bodyPr/>
          <a:lstStyle/>
          <a:p>
            <a:r>
              <a:rPr lang="fr-FR" dirty="0"/>
              <a:t>Réalisé par </a:t>
            </a:r>
            <a:r>
              <a:rPr lang="fr-FR" dirty="0" err="1"/>
              <a:t>wilfried</a:t>
            </a:r>
            <a:r>
              <a:rPr lang="fr-FR" dirty="0"/>
              <a:t> </a:t>
            </a:r>
            <a:r>
              <a:rPr lang="fr-FR" dirty="0" err="1"/>
              <a:t>njangui</a:t>
            </a:r>
            <a:r>
              <a:rPr lang="fr-FR" dirty="0"/>
              <a:t> &amp; </a:t>
            </a:r>
            <a:r>
              <a:rPr lang="fr-FR" dirty="0" err="1"/>
              <a:t>remzi</a:t>
            </a:r>
            <a:r>
              <a:rPr lang="fr-FR" dirty="0"/>
              <a:t> </a:t>
            </a:r>
            <a:r>
              <a:rPr lang="fr-FR" dirty="0" err="1"/>
              <a:t>vukovic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A5EFC7-CA11-4FC9-B4E1-FA1C0144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296" y="2844521"/>
            <a:ext cx="2455806" cy="23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1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F4635-23EB-430E-9D7B-CE66AB7D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Programmation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CAE58E-044D-4215-B883-78F0C52E4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864" y="2311994"/>
            <a:ext cx="6306699" cy="2857899"/>
          </a:xfrm>
        </p:spPr>
      </p:pic>
    </p:spTree>
    <p:extLst>
      <p:ext uri="{BB962C8B-B14F-4D97-AF65-F5344CB8AC3E}">
        <p14:creationId xmlns:p14="http://schemas.microsoft.com/office/powerpoint/2010/main" val="85224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01E17-8D96-44E5-B9B3-338AC4B7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9C359-D0C4-4016-9B10-7107ED20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ACQUIS 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Informatique robotique, nouveaux </a:t>
            </a:r>
            <a:r>
              <a:rPr lang="fr-FR" dirty="0" err="1"/>
              <a:t>framework</a:t>
            </a:r>
            <a:endParaRPr lang="fr-FR" dirty="0"/>
          </a:p>
          <a:p>
            <a:r>
              <a:rPr lang="fr-FR" dirty="0"/>
              <a:t>AMELIORATIONS 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Algorithme du suivi de ligne</a:t>
            </a:r>
          </a:p>
          <a:p>
            <a:r>
              <a:rPr lang="fr-FR" dirty="0"/>
              <a:t>Quoi faire différemment 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Méthode de travail, les capteurs et modèles, et une meilleur utilisation du Git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9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E682C-5242-48E0-BFD7-AFE50C37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42A27-B69F-4011-9BF0-4E98C309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Introduction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Fonctionnalités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Architecture, conception et gestion de projet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Programmation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Conclusion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221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AFAE1-CDB6-4C2A-A920-7716B38A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Introduction 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A2810-25A2-4914-B386-54568D42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 quels  problèmes repond ce projet  ? 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Productivité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Performance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Automatisation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071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20A07-E7E2-4FC4-A0F4-002FAAB0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E5780-5F54-4929-9B4B-F8311EE6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est-ce que ce problème a un interet ?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Accès a la robotique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A la pointe de la technologie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Réduction des couts </a:t>
            </a:r>
          </a:p>
        </p:txBody>
      </p:sp>
    </p:spTree>
    <p:extLst>
      <p:ext uri="{BB962C8B-B14F-4D97-AF65-F5344CB8AC3E}">
        <p14:creationId xmlns:p14="http://schemas.microsoft.com/office/powerpoint/2010/main" val="182291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8FCED-58E3-45B5-A829-B042EC33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Fonctionnalités Principales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984A7-59B4-4004-BD0C-1F9CBEEC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Détection des couleurs</a:t>
            </a:r>
          </a:p>
          <a:p>
            <a:r>
              <a:rPr lang="fr-FR" dirty="0"/>
              <a:t>Reconnaissance des couleurs </a:t>
            </a:r>
          </a:p>
          <a:p>
            <a:r>
              <a:rPr lang="fr-FR" dirty="0"/>
              <a:t>Recherche de lignes </a:t>
            </a:r>
          </a:p>
          <a:p>
            <a:r>
              <a:rPr lang="fr-FR" dirty="0"/>
              <a:t>Suivi d’une lignes droite et courbes</a:t>
            </a:r>
          </a:p>
          <a:p>
            <a:pPr marL="457200" lvl="1" indent="0">
              <a:buNone/>
            </a:pPr>
            <a:endParaRPr lang="fr-FR" dirty="0"/>
          </a:p>
          <a:p>
            <a:pPr marL="3657600" lvl="8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742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CDA7D-6230-4868-92AD-47AE5D86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Fonctionnalités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C8C5D9-AD27-4573-B2D3-10FAEDDF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+mj-lt"/>
              </a:rPr>
              <a:t>SCENARIO: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+mj-lt"/>
              </a:rPr>
              <a:t>Transport d’objets dans les entrepôts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+mj-lt"/>
              </a:rPr>
              <a:t>Transport en commun automatisés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+mj-lt"/>
              </a:rPr>
              <a:t>Voitures automatisés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>
              <a:latin typeface="+mj-lt"/>
            </a:endParaRP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4BC445-F8C0-45A3-8635-D6143AFE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714" y="3635037"/>
            <a:ext cx="3325089" cy="2493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7ED7949-BA66-4693-BB4B-48D7E549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7" y="3790900"/>
            <a:ext cx="3117271" cy="23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3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44036-5E60-4483-A057-F33D7B7C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Architecture, conception et gestion de projet </a:t>
            </a:r>
            <a:br>
              <a:rPr lang="fr-FR" dirty="0">
                <a:latin typeface="Comic Sans MS" panose="030F0702030302020204" pitchFamily="66" charset="0"/>
              </a:rPr>
            </a:b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897C6E-A4F6-45F2-89AD-9544894C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Etalonnage des Couleurs </a:t>
            </a:r>
          </a:p>
          <a:p>
            <a:r>
              <a:rPr lang="fr-FR" dirty="0"/>
              <a:t>Reconnaissance des Couleurs </a:t>
            </a:r>
          </a:p>
          <a:p>
            <a:r>
              <a:rPr lang="fr-FR" dirty="0"/>
              <a:t>Suivi de Lignes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77F056-58DF-4EA0-8332-F9C17B52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603" y="3429000"/>
            <a:ext cx="3236976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8477E-6577-4137-B2CB-D43276B0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Architecture, conception et gestion de projet </a:t>
            </a:r>
            <a:br>
              <a:rPr lang="fr-FR" dirty="0">
                <a:latin typeface="Comic Sans MS" panose="030F0702030302020204" pitchFamily="66" charset="0"/>
              </a:rPr>
            </a:br>
            <a:endParaRPr lang="fr-FR" dirty="0">
              <a:latin typeface="Comic Sans MS" panose="030F0702030302020204" pitchFamily="66" charset="0"/>
            </a:endParaRP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E45B870A-57C8-429F-8821-5655D957E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365047"/>
              </p:ext>
            </p:extLst>
          </p:nvPr>
        </p:nvGraphicFramePr>
        <p:xfrm>
          <a:off x="1535113" y="2016125"/>
          <a:ext cx="9520237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02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FC9BA-CA48-47C6-841E-6CFBDB8C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Architecture, conception et gestion de projet </a:t>
            </a:r>
            <a:br>
              <a:rPr lang="fr-FR" dirty="0">
                <a:latin typeface="Comic Sans MS" panose="030F0702030302020204" pitchFamily="66" charset="0"/>
              </a:rPr>
            </a:b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C5E206-E0AF-4A28-ACA5-319B96C8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/>
              <a:t>Comment avons-nous tester notre projet?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Test 1 semaines sur 2 avec les tapis fourni en TD</a:t>
            </a:r>
          </a:p>
          <a:p>
            <a:pPr marL="0" indent="0">
              <a:buNone/>
            </a:pPr>
            <a:r>
              <a:rPr lang="fr-FR" dirty="0"/>
              <a:t>Compétences techniques pour développer ce projet 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Mathématiques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Java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Travail en equipe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Du serieux	</a:t>
            </a:r>
          </a:p>
          <a:p>
            <a:pPr marL="0" indent="0">
              <a:buNone/>
            </a:pPr>
            <a:r>
              <a:rPr lang="fr-FR" dirty="0"/>
              <a:t>Difficultés technologiques et techniques rencontrés 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Notre brique NXT est tombée en panne à 3 semaines de la fin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Du a un changement de brique on a pris du retard sur les autres groupes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2787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217</Words>
  <Application>Microsoft Office PowerPoint</Application>
  <PresentationFormat>Grand écran</PresentationFormat>
  <Paragraphs>63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Comic Sans MS</vt:lpstr>
      <vt:lpstr>Palatino Linotype</vt:lpstr>
      <vt:lpstr>Wingdings</vt:lpstr>
      <vt:lpstr>Galerie</vt:lpstr>
      <vt:lpstr>Suiveur de Lignes : Papi Boiteux                   Mindstorm EV3</vt:lpstr>
      <vt:lpstr>Plan</vt:lpstr>
      <vt:lpstr>Introduction  </vt:lpstr>
      <vt:lpstr>Introduction</vt:lpstr>
      <vt:lpstr>Fonctionnalités Principales </vt:lpstr>
      <vt:lpstr>Fonctionnalités </vt:lpstr>
      <vt:lpstr>Architecture, conception et gestion de projet  </vt:lpstr>
      <vt:lpstr>Architecture, conception et gestion de projet  </vt:lpstr>
      <vt:lpstr>Architecture, conception et gestion de projet  </vt:lpstr>
      <vt:lpstr>Programmation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Suiveur de Lignes : Papi Boiteux                   Mindstorm EV3</dc:title>
  <dc:creator>Wilfried Njangui</dc:creator>
  <cp:lastModifiedBy>Wilfried Njangui</cp:lastModifiedBy>
  <cp:revision>9</cp:revision>
  <dcterms:created xsi:type="dcterms:W3CDTF">2019-05-04T21:48:54Z</dcterms:created>
  <dcterms:modified xsi:type="dcterms:W3CDTF">2019-05-04T23:13:08Z</dcterms:modified>
</cp:coreProperties>
</file>