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404040"/>
                </a:solidFill>
                <a:latin typeface="Arial"/>
              </a:rPr>
              <a:t>HMM vs MEMM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685800" y="3886200"/>
            <a:ext cx="777132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Arial"/>
              </a:rPr>
              <a:t>Ivan Oropeza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Arial"/>
              </a:rPr>
              <a:t>Will Xie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366480"/>
            <a:ext cx="777132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Maximum Entropy Markov Models (MEMM)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Models: 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P( C_t | O, C_t-1 )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instead of 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P( C_t | C_t-1 ), P( O | C_t 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08200" y="3749040"/>
            <a:ext cx="5607000" cy="270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85800" y="366480"/>
            <a:ext cx="777132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Maximum Entropy Markov Models (MEMM)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Multinomial logistic regression model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Define set of features of observation and previous classification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Examples: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Words ending with “-ing” tend to be verbs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Capital letters are associated with nouns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85800" y="366480"/>
            <a:ext cx="777132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Corpus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Brown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Wall Street Journal (WSJ)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5800" y="366480"/>
            <a:ext cx="777132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Supervised Learning (HMM)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Emission_CPT  = P( q_t   | q_t-1 )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Transition_CPT = P( w_k |  q_t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q_t is state at time t and w_k is k_th symbol of observation sequence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Counting problem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P(q_t), P( w_k, q_t ), P( q_t, q_t-1 )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85800" y="366480"/>
            <a:ext cx="777132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Smoothing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Sparse data → can't calculate all P( W | C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Laplace Smoothing (add one smoothing)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 ( &lt;U&gt; | C ) = 1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 ( C ) ++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85800" y="366480"/>
            <a:ext cx="777132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Preliminary Results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Cross Validation @ 20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82.27% accurately tagged words in WSJ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81.52% accurately tagged words in Brown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Brown is more general than WSJ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Helps explain difference in scores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