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EA8D-AA75-9040-9718-378983C1B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1EA4E-4C3F-874C-9C66-19D3EF2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7693-EF66-3D41-BC60-176C92F6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0F60-B1AD-AA40-A417-B5AF2FB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CAD50-5137-4A42-B73F-FA1F425C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422-1807-6847-B7BE-D304D560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60E69-2130-D445-8490-DF576EA28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2FFC-6B7C-214C-A4DE-F3A29FA6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B246-ADC9-7240-9394-E47310C7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3265-8FA8-FC42-BD84-DF3E8178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B7D5D-5BFB-FA49-A30C-F562F51C4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624F-8E9F-0D48-B0B1-3E6F50DF9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D549-ED40-C84B-83AE-7BD5C698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43F0-7987-444C-AD07-540AF5B9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5B79-CE75-B045-BFF3-5B8B6459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21C-46D9-F242-8477-7911BAFA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F8E39-0CA8-9D47-9CE9-0CA898E7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92D2-2A97-B54E-80F9-A3259310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3C9F-F147-584A-9D8B-0675584F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AE69-4AD0-974C-AB18-D9628309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2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774-5CDD-934F-933C-0786844A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5F433-D8E1-944F-A7BA-45A95C3F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0E9D-3A8E-CF43-A3C6-C28F5608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1DD4-B9B1-6746-9939-D568A7C0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6ED8-8FAC-9742-8E8D-F3B1DC86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A410-540B-CE47-8B09-5E6EB342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FC39-3E80-BC44-9DAF-5C6C7E423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5C2D0-F7C6-DD49-B6E8-72482151B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2C38B-D84A-A246-A294-84FA3BB2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0B297-B021-B148-AED6-91A8047F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D4F1E-9D88-AB46-B70E-6F00AA2D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980A-3C56-3A4A-BB64-AB4F4C43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06E18-EE7C-1142-B566-9D900B64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66D4-EF0C-7B41-8D07-77C63554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1E6AA-6720-7743-94F9-E5F2A6E4A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F2B50-0536-8643-B67B-A3184221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320C1-7C30-D94D-80D6-AD8B0C80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25336-C31F-7640-A1C3-D2B32284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8934F-1BBD-6F46-8A72-F728ADB6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184D-FEF4-B543-BC52-AA27EC50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94F5A-0F1E-4D4D-966F-496F25BB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976D3-26D7-9C43-A55A-F7B81885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3024C-97B9-4C48-801C-EC01C858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3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E02E1-EC3E-484D-BA78-9B1241B5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FC9A-01DF-1146-8834-3A0595C4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F84E7-6748-1D43-848A-5213C601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BC68-DCA7-3D4D-91B6-351EF38A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4425-38AA-7D4F-94D8-CDEA3E82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590BE-58CA-874F-8443-A2AE71BC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74EC-701C-324C-BA45-9C4DF1D1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18685-E6FA-6E48-ABB1-FB40CC5C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3E31B-CA29-E641-AF6E-CBBEC6D3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971A-030C-7B4A-9C3F-55035141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0F31B-0A77-1E4E-8B82-C42DFA77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B83B4-0E2A-C240-BC1F-0EF39BF1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AE55-2FF2-A244-8609-02CE9B2B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84A9B-34D9-CA47-B58F-E26A5764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36C91-D5C4-CB43-B599-C3EA696E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3F40D-BCBF-6145-A1E0-14366DFE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B96E1-4C89-9845-8344-B4DD64370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FF59-6203-7D44-A967-9519BA817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D01C-AC8D-B343-9EC6-E94D45FC748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8A61-5412-9045-919E-B4F6A4AD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849F-FA9E-E246-80FC-8CA027DB0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4AA6-9A3D-FD43-A1A7-503882DF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72A887-CB6F-5748-A0C8-0A3E3712A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38370"/>
              </p:ext>
            </p:extLst>
          </p:nvPr>
        </p:nvGraphicFramePr>
        <p:xfrm>
          <a:off x="1868708" y="1917095"/>
          <a:ext cx="4372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AD4826-8481-D240-B4C0-682ACEF83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37880"/>
              </p:ext>
            </p:extLst>
          </p:nvPr>
        </p:nvGraphicFramePr>
        <p:xfrm>
          <a:off x="2881085" y="1917095"/>
          <a:ext cx="8744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14C695-1175-1C49-9FC9-941EB0BF6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0848"/>
              </p:ext>
            </p:extLst>
          </p:nvPr>
        </p:nvGraphicFramePr>
        <p:xfrm>
          <a:off x="4307110" y="1938866"/>
          <a:ext cx="87449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37245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624879-8451-4D41-9B59-213F4C25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57679"/>
              </p:ext>
            </p:extLst>
          </p:nvPr>
        </p:nvGraphicFramePr>
        <p:xfrm>
          <a:off x="5691417" y="1917095"/>
          <a:ext cx="4045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965595-94E9-EC48-99D9-101542BB1276}"/>
              </a:ext>
            </a:extLst>
          </p:cNvPr>
          <p:cNvSpPr txBox="1"/>
          <p:nvPr/>
        </p:nvSpPr>
        <p:spPr>
          <a:xfrm>
            <a:off x="2334979" y="379306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218045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Jun</dc:creator>
  <cp:lastModifiedBy>Xu Jun</cp:lastModifiedBy>
  <cp:revision>1</cp:revision>
  <dcterms:created xsi:type="dcterms:W3CDTF">2019-10-30T05:39:30Z</dcterms:created>
  <dcterms:modified xsi:type="dcterms:W3CDTF">2019-10-30T05:41:19Z</dcterms:modified>
</cp:coreProperties>
</file>