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2EFF-2BE5-7646-850B-8F975F1A5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DADBB-E6C3-C64E-AB07-F6DB9A3FE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CFD9-2AFD-3242-AB7E-6DF2395F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55A3-958C-7E42-A0A4-A80A7EB9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9C74-4B3A-F044-8F28-6FCDC2CD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C4A3-9FBF-3147-BBF5-3C4F8773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87E19-8028-5C49-B6CD-15C096A41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A810A-9273-0B40-94B2-A62DF984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4153E-9E6E-D149-A3C9-87DFC7EA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B2BB-D18F-8340-A460-1160DC29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07364-5F3F-BF41-ACBE-5D91D0A8A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487EB-EAEC-EC43-8170-649EF3920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D7DC-758F-EE4B-AD46-5FA24C0F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8BAB-4991-8C4E-8800-9307DC8E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BFEBE-7213-0044-A4EA-75211C91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7881-DE62-224E-8882-399B056E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F391A-E7DA-2C49-A82A-69DD16E3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9EB79-0934-7044-9958-B1937009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503A-D523-D74B-AB3A-6A52BFD7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F2A1-A699-F94D-87AC-649F3E28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9957-BEFF-6D4F-AA15-8DF45D89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AFA4-B105-A740-88C3-B5BA18E1C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F0DB5-B32F-0C41-9121-D8E0BF4C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079B-3AFA-4F49-B255-FB6C78A4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0A81-1CAE-9C4B-B1F2-9F4DFBF8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54E8-7258-BA44-B4A3-65E3C1BE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619D-A647-AB48-AA6E-EE453FD7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F6385-EFB2-5E43-9A55-FC58199BC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5135A-B2C4-B041-9642-B05533C8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E0DD8-21B3-EA4D-AC79-BD8A18B1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DF3D9-51CE-954A-B1DC-0DD821D5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D245-5626-0A46-9DBF-71969C64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927D9-6D6B-A742-821C-28789F6EE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CEADF-2075-B241-B102-76CDC9919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D37D1-C172-4E43-A374-BBB13671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906B3-ABD6-0D43-B1F3-0F2FAC53A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E573D-C73C-C746-9569-6DA8F441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AF8C5-47B3-7248-9C72-C33EE9A2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7D28A-CA16-8143-8C44-77BEEFE5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2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072A-1AA5-1C4C-8F10-D31DEAF6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D3826-D599-8840-A76A-DBDDC120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DB575-A5C5-2E47-95C5-8B0DB5CB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78F5D-07ED-894C-A9FE-00ADF3A5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3094D-A6B9-C940-8389-CD4C5ECC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DD72D-CA19-D149-93D8-4DF57F07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F566-EA0D-ED41-961F-DD15D182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0EF7-9DC8-D048-BA3D-5DF5BEE1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2669-A06C-6849-BC65-7E690EA7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341E9-8EB4-3B48-B8BF-4FA32FF68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3A4A4-1181-1843-A8B9-73C542D3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382C7-769A-ED42-93DF-48F0BECB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45A17-A9CB-C24D-B55F-F5F5A8A9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A9C9-FFF3-5049-B84C-BF84706B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D324D-19BC-434C-85AE-C00FEEE97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DEF7F-7318-B647-A5D5-A1101ABC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8998-44F0-0740-894F-CC5FF91F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BD89-D843-7D4A-9DBA-6085302C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6AE-19EC-E748-B951-C49A13CD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0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AB649-2B64-1B46-8139-7EDDE516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5647-AFF2-7545-8EC8-FC0197164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D9EF-0F4A-5844-A874-8F6904E27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5DE6-BF1E-6344-A1CE-5CCF351169E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3B8E-4D69-EB47-B729-5DB6C0613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CD6D-CA64-644D-A54C-7FE65C0C0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5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D28DF-7E7B-6646-B661-D2C1B35D7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54193"/>
              </p:ext>
            </p:extLst>
          </p:nvPr>
        </p:nvGraphicFramePr>
        <p:xfrm>
          <a:off x="1868708" y="1917095"/>
          <a:ext cx="43724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5F4760-2EC6-B040-9B59-913FD81B4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1466"/>
              </p:ext>
            </p:extLst>
          </p:nvPr>
        </p:nvGraphicFramePr>
        <p:xfrm>
          <a:off x="2881085" y="1917095"/>
          <a:ext cx="87448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14C4D3-9848-0A4D-B208-703BC791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18822"/>
              </p:ext>
            </p:extLst>
          </p:nvPr>
        </p:nvGraphicFramePr>
        <p:xfrm>
          <a:off x="4307111" y="1938866"/>
          <a:ext cx="8091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85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04585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B64585-BA6F-974C-9DA8-5B6A7D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64899"/>
              </p:ext>
            </p:extLst>
          </p:nvPr>
        </p:nvGraphicFramePr>
        <p:xfrm>
          <a:off x="5691417" y="1917095"/>
          <a:ext cx="4045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85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D32A0C-1304-864E-8F1F-44488DAAFAF5}"/>
              </a:ext>
            </a:extLst>
          </p:cNvPr>
          <p:cNvSpPr txBox="1"/>
          <p:nvPr/>
        </p:nvSpPr>
        <p:spPr>
          <a:xfrm>
            <a:off x="2334979" y="379306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DAB14-C1E2-024A-BF4D-052133C5A182}"/>
              </a:ext>
            </a:extLst>
          </p:cNvPr>
          <p:cNvSpPr/>
          <p:nvPr/>
        </p:nvSpPr>
        <p:spPr>
          <a:xfrm>
            <a:off x="1709057" y="1774371"/>
            <a:ext cx="1611086" cy="2100943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54659D-F802-514C-9A58-9A1B01F7175C}"/>
              </a:ext>
            </a:extLst>
          </p:cNvPr>
          <p:cNvSpPr/>
          <p:nvPr/>
        </p:nvSpPr>
        <p:spPr>
          <a:xfrm>
            <a:off x="3318328" y="1774370"/>
            <a:ext cx="1358891" cy="2100943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F4D34-B51A-BE4F-BF80-1654D78A67C5}"/>
              </a:ext>
            </a:extLst>
          </p:cNvPr>
          <p:cNvSpPr/>
          <p:nvPr/>
        </p:nvSpPr>
        <p:spPr>
          <a:xfrm>
            <a:off x="4677219" y="1774369"/>
            <a:ext cx="1611086" cy="2100943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7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Jun</dc:creator>
  <cp:lastModifiedBy>Xu Jun</cp:lastModifiedBy>
  <cp:revision>5</cp:revision>
  <dcterms:created xsi:type="dcterms:W3CDTF">2019-10-30T02:24:02Z</dcterms:created>
  <dcterms:modified xsi:type="dcterms:W3CDTF">2019-11-05T00:38:36Z</dcterms:modified>
</cp:coreProperties>
</file>