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0507-051D-A14D-A803-C9214F59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53D89-D17E-D240-83CB-DC47BBE9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BA86-2DAC-984D-94AA-2170925B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AD35-0B45-FC49-B7B4-F271D93B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764C-ABFC-F64A-97E5-1C3D2B12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B475-FE71-2148-AB6F-424522B9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DE889-155E-2540-9349-9467DFE9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161C-7A29-2947-9890-1556C16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6C7D-AB40-0B41-A756-983A916B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E728-22D2-5B4A-984F-463506F7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275A1-F06D-5A4A-8587-3D13BD3EF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D03B-EEFF-0149-BCA4-E6895D8E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45C1-8174-4E46-B0EB-D74E2EF8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EDCF-B1B5-9340-97B2-1BA9AC7E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DCE4-98FE-484C-B55A-2725A79B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DF4E-9062-B54E-9635-71C4E1A4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7E1F-DAB2-E247-BD52-F95BF769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01C2-A95F-7F40-A404-1D6BEEB5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FFD8-1297-5648-B3EE-A776DEDC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DC5E-9D59-7342-A358-98CE9A9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17D-66CD-B443-B107-43AF1FC6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EE80-BEF4-AF42-A14D-BA9D5DF6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D527-8A67-BB43-8342-535FEFF4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63F2A-A165-0C40-8225-746B96AA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9B33-B7D2-AF4C-B959-9241AE6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5509-4FE1-2E43-A1F5-7142380D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E2C4-B880-3E4A-AEC8-70F1D6D09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6280-E93A-C544-97D6-B5719730F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6FA7-0501-244A-BCE5-907898CB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582F-41A1-CD40-99E3-C339DFF7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C5DB-99F6-9D44-B28D-D97EBF63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6DB8-CF82-DF41-8FA9-02A4A64E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80A5-A65D-5B43-8BD0-B81CABF3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A5623-AF72-F641-AB50-5620B69A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46E4F-1EA1-6B40-846D-3EE5E50B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61E98-2CBE-AC48-B371-6C38EEBA5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8C96-460A-DA43-AB7D-E29F07EE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F2571-9EC7-944B-835D-6365A062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56353-FA62-854E-A913-379E6C89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725-0FE4-AC40-BE4B-0E500068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7E948-2921-1446-81AE-BD21150B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C9F09-CCC3-2F4D-8A91-598B7642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082A9-70DD-1247-8887-0379C24A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57DBD-4584-0543-9C0C-7B373775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34258-EFDF-FD4A-9E03-0B43E49F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9F30E-E74D-5C48-8F0D-569C0246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1713-B1E9-934D-9D39-234C8D12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1CFB-CBD5-DA40-951D-665CFA79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43334-30A6-334F-8B45-E040CB6D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19B3-AC4F-C240-9E8F-63A2BB34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ADF5-06D0-FA45-B302-AFC08C3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789B-813E-3D4D-A136-F12D3E5D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B8B4-5775-514B-AB4F-0ADBDC8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6D7E-CE87-6443-B271-F6EE58B9A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03D85-B384-C34B-93B5-A9DA0143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8A4C-0EDA-AB41-9272-E2ECD20A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7C07-772C-F146-9D79-C28682A0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75B8-8F0F-4E46-8F9E-9783430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270A3-897B-314B-A738-7B92333A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4B33-3FC4-8541-A500-62C082ED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9BFA-0382-4645-899D-4841579DB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25CF-D873-FF46-80C2-EFA74A8CC16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CA80-6AEA-214A-91A3-07BC6868D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94BE-2803-3C42-A53C-3D6180E1B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F096-8D7D-9040-B49D-28B502FAE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964A2F-6BF2-EB40-AF55-49B20491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72672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73126-0C8B-5D46-9831-64C29113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49338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E751FF-4F0E-8F43-8F64-6F70EE5EC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46680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20A637-C2A5-A040-AAFF-64559B459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13915"/>
              </p:ext>
            </p:extLst>
          </p:nvPr>
        </p:nvGraphicFramePr>
        <p:xfrm>
          <a:off x="5691417" y="1917095"/>
          <a:ext cx="48442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428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F8E346-D59A-8B4A-B72A-57E1B9D697BD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38916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1</cp:revision>
  <dcterms:created xsi:type="dcterms:W3CDTF">2019-10-31T02:23:18Z</dcterms:created>
  <dcterms:modified xsi:type="dcterms:W3CDTF">2019-10-31T02:25:04Z</dcterms:modified>
</cp:coreProperties>
</file>