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376-8DF5-E345-AE08-E66059B1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FC2C-78C9-E140-A345-7BA01162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6F09-53B7-ED4D-A145-78D2C928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4EEE-C27C-0B4C-82A2-D08FCCB2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EED0-7005-5E45-8882-B8ADFEC7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8024-1D00-1A4C-AB22-8876B290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3A50B-D5B0-744E-BC83-57120F5B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7FDD-B0C0-D84A-848A-4BE3194F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FFBC-1B1B-3948-8A58-3D7F112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AAC6-FCC6-9247-AF39-747643E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78AE6-54D8-F740-8FC1-0167466A4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A28CA-9F54-EE4F-A537-A1A199F8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34C9-C4D3-8849-8ADA-1119015D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14BB-89C8-7242-8330-145D8DB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F3B2-78E9-0B49-8FB8-277D69A5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595-1CDC-7D4B-A8A7-44378CCE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0D74-7EA4-A14E-A283-2849749F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21D2-CC08-0E45-883A-83BD927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4CE8-8613-624F-B410-F4ABE85A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F48-82B5-1E41-8A72-D31A9C1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37D3-9346-494F-8C2F-6502FA8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7078-D0E1-3640-A9D3-44372A8A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19A2-F7B8-8E42-BD27-52AB8A14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BC12-E6D3-2747-AEC7-566A432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63AA-36C6-8042-824E-EAF528C0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8373-3C33-BB4C-B82E-B7EF00F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3CE3-DB8B-7047-A06B-00C164411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622C6-AB0F-B54E-B860-9F25610A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1180-BA14-854B-9F7D-A649EA0B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EEF1-2F30-C146-8D4E-580DEF9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12E0-FE8B-3D4D-AB1A-0BD34A15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88A4-8A2E-6F4C-B2AC-E1C55805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FC3E-1790-9949-8DB8-11744C71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C3CD-5A93-CE4D-898B-1C2A5AEA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26083-59EE-1B42-AA1F-3D381D82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45C12-7AB0-3A45-B147-3D50D667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76B92-113F-A04E-AA1A-03C2FA39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E3715-DCDF-4843-8719-CC7E3A0E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77D19-157B-A347-B023-18E7DAF2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03CB-C10E-1143-90B1-86C8A8DA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5E28F-4FB6-444A-86AC-CDB0CA8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575A-CB4F-844A-8A18-7129F122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B4F42-7D97-9646-924B-B16B0BBA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04498-17C6-754E-BFA1-E6CF28B4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57C08-C033-4B43-BC6D-A48BE352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1BEF-1014-8E47-B459-21D8AEC3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744-23D0-7C4F-A3A3-BDDD2390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EF4A-63F6-AC4A-B25A-B22CEBEE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C220-1ADA-6F4D-A5BE-578874AD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CFF7C-47A5-8149-8DA5-38A60896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A893-BA32-5842-89AB-974549AE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A24B0-17B8-BE41-AF05-5D2E34C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B9CB-CFBB-1C4E-8B91-366F986D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72104-941B-274A-A77B-F3A9EA1F0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6D6BC-02CA-8242-B3DC-9DC875D0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271B-363A-2442-87B8-1E2353F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7CBF8-7DD3-2741-8C20-63020568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42C1-8FF6-4245-A80D-8658E5B1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AC25F-6963-1E4E-B87A-A87A15B1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5109-6A2E-5C49-9ABC-CEE5C6D1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CA47-ACE7-3E4E-AD76-DEB5C5316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F3EF9-DE30-F446-AFEC-0C71AE135BC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9B34-D59B-234A-83EB-6CD67271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5514-892E-A849-A4D1-5E2F60B5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6C7AFF-2113-7F41-BDA7-D6499052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95676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DE5AC-04DB-F84B-8348-B69C4393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7231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D8FE4-4E6D-9A4B-BDAF-054D05F86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50854"/>
              </p:ext>
            </p:extLst>
          </p:nvPr>
        </p:nvGraphicFramePr>
        <p:xfrm>
          <a:off x="4307111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3B25EF-D84B-A147-8CAA-D24DADA9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40749"/>
              </p:ext>
            </p:extLst>
          </p:nvPr>
        </p:nvGraphicFramePr>
        <p:xfrm>
          <a:off x="5691417" y="1917095"/>
          <a:ext cx="4844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28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CA2C78-B301-D540-9ECA-E827752EDFEC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10224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1</cp:revision>
  <dcterms:created xsi:type="dcterms:W3CDTF">2019-10-30T05:01:01Z</dcterms:created>
  <dcterms:modified xsi:type="dcterms:W3CDTF">2019-10-30T05:04:05Z</dcterms:modified>
</cp:coreProperties>
</file>