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82AB-284D-B94C-BB15-7DB698A0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F223-1D81-2247-9EF8-6324F4B7B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BD8A-0D87-B24D-BAC0-51DF318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0058-5000-BB4B-9EC6-51ABC513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DEA3-A558-1442-B501-451F65E8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836F-62E1-CE4A-BC3C-F3D770DD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6E999-F623-2C49-9719-7C937758C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8657-365D-4749-9F5E-76EB1E38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A795B-7AC6-504A-A89D-69F7D271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7EFB-69F6-E845-BB75-C996359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6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5336C-ACBB-1A43-97DC-CF921D52D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8FDA3-0E20-6049-887F-D7A88B744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EEF4D-9F3E-6447-90D6-687B828B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E16DE-D25D-B841-BA1B-6BF4DD0A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B552-EE21-8645-BAB5-AD8C41E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079F-AF3A-CC48-B5FB-F4736A6D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28AD-BEE2-B245-993A-8DBB4928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D452-A7F7-674D-92F9-340C00F9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897B-722F-5444-B83F-7CA5610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4996-38AD-164C-8ABA-BF507B54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7842-216D-9342-95F5-A7BC44A5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A576-3C5E-6141-9144-0943F8A5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74DA-8F0C-B44E-94A6-D8E8EAA7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E954-563A-564E-A112-4B0B4906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DF17-065A-D541-B63B-7CE7F3B5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6C97-E029-2441-825C-BA1FED54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002F-0599-4245-B2B7-C679083E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6E3D-4088-774B-86ED-E42787A4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2713F-C43D-674D-B357-7C77E88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372C-1DD5-924A-96B2-2A8D454B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1CA83-0321-3F4D-8900-F631525A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73CC-4E04-E04F-84D4-C9AA0123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A583-0FDB-C147-852C-036189F3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E72F-76D6-D741-80A4-55AAE3AAD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B9C0F-E542-AB4E-AE0F-0CB4159FA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7DD40-C9A1-2E41-B6FA-BB609154D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6DB7D-956F-944D-8D6B-7CED8460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5FC2F-7826-8D4C-A1A3-F2500DD4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FA02D-D680-5942-8F23-7876A4D7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531A-3F26-6249-9E78-A43CD428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6B2E4-88A1-3241-AFC6-1ECC31E6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D8204-2400-0B49-B1A9-717AC09C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B13AE-DE98-4249-8E83-0AB25AF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7D683-9160-4841-8EE1-BA45DA23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0C6A2-04D2-284B-8668-4E3C6716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D93A9-23D5-394B-BA20-78C3DB52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2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98A0-3034-DF4E-954C-EF0AC460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2DC1-D92F-BA47-8453-91E1C11F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2224-748C-E14A-B3BF-44CB8D42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4F860-261E-B34F-9C32-896ABE9D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C65A8-E79B-6542-B392-C85BCF28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5ED7A-912A-2845-BC1F-7FF26749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F3F8-70B9-2743-B9D8-64941C8B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897FE-EB29-E04E-B260-EB74766E2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89C6C-1415-0C46-9D45-F1F0B94F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4839-C564-5D49-AF32-18CB068B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BF3CC-C1E2-AE41-A2A6-2E239075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B891-75FD-E042-B5CC-29BF8588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E6DFD-94CC-5541-B8AF-88545BDA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8F4A-02F5-7E43-B602-FD5B63F0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7DA8-FB26-A344-91A0-BF18F832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9E86-C28A-1540-83C9-2D618709602A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98C1-E809-D342-8E95-7DCC82CF5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8064-2B71-7647-B1C4-6A3903651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0931-10D7-3040-B4E8-3073DC11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A9390A-7EA8-2B44-97BF-87ACBF6D8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13429"/>
              </p:ext>
            </p:extLst>
          </p:nvPr>
        </p:nvGraphicFramePr>
        <p:xfrm>
          <a:off x="697186" y="730177"/>
          <a:ext cx="451202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018">
                  <a:extLst>
                    <a:ext uri="{9D8B030D-6E8A-4147-A177-3AD203B41FA5}">
                      <a16:colId xmlns:a16="http://schemas.microsoft.com/office/drawing/2014/main" val="736325787"/>
                    </a:ext>
                  </a:extLst>
                </a:gridCol>
                <a:gridCol w="747402">
                  <a:extLst>
                    <a:ext uri="{9D8B030D-6E8A-4147-A177-3AD203B41FA5}">
                      <a16:colId xmlns:a16="http://schemas.microsoft.com/office/drawing/2014/main" val="3712074102"/>
                    </a:ext>
                  </a:extLst>
                </a:gridCol>
                <a:gridCol w="747402">
                  <a:extLst>
                    <a:ext uri="{9D8B030D-6E8A-4147-A177-3AD203B41FA5}">
                      <a16:colId xmlns:a16="http://schemas.microsoft.com/office/drawing/2014/main" val="1796040294"/>
                    </a:ext>
                  </a:extLst>
                </a:gridCol>
                <a:gridCol w="747402">
                  <a:extLst>
                    <a:ext uri="{9D8B030D-6E8A-4147-A177-3AD203B41FA5}">
                      <a16:colId xmlns:a16="http://schemas.microsoft.com/office/drawing/2014/main" val="3100370959"/>
                    </a:ext>
                  </a:extLst>
                </a:gridCol>
                <a:gridCol w="747402">
                  <a:extLst>
                    <a:ext uri="{9D8B030D-6E8A-4147-A177-3AD203B41FA5}">
                      <a16:colId xmlns:a16="http://schemas.microsoft.com/office/drawing/2014/main" val="3973183463"/>
                    </a:ext>
                  </a:extLst>
                </a:gridCol>
                <a:gridCol w="747402">
                  <a:extLst>
                    <a:ext uri="{9D8B030D-6E8A-4147-A177-3AD203B41FA5}">
                      <a16:colId xmlns:a16="http://schemas.microsoft.com/office/drawing/2014/main" val="180422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Order #</a:t>
                      </a:r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SKUs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01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7868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0637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2281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7539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2876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24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8619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10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9650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828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10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" pitchFamily="2" charset="0"/>
                        </a:rPr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" pitchFamily="2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7814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6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Jun</dc:creator>
  <cp:lastModifiedBy>Xu Jun</cp:lastModifiedBy>
  <cp:revision>1</cp:revision>
  <dcterms:created xsi:type="dcterms:W3CDTF">2019-10-30T03:14:52Z</dcterms:created>
  <dcterms:modified xsi:type="dcterms:W3CDTF">2019-10-30T03:19:50Z</dcterms:modified>
</cp:coreProperties>
</file>