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201A-8923-0F45-AF10-E572D5138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2E6F1-0AB9-0248-8A1D-60ADA0CBD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3C1D-17D7-B44E-BC64-64788696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BF36-5ED9-E940-831E-FD11C1D1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108-BDD4-0749-BB81-E1B26907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8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E77C0-943D-4C44-A69F-F594F360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28B23-F47C-574A-9081-928892DA1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F4CE5-8D3D-8E40-8441-F39D6CAF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F91D-702C-1541-BEF2-42D933B7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6E97-35C4-2E48-8C27-B60F4AA9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8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CA944-306C-0842-8122-F9EDC2C72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80638-06B2-4F44-8CAF-73D1890D3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E92F1-0F99-AF4B-A856-4129F75B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CC70D-04E3-DD44-B9BA-1C11231C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7ACC-C0A6-244E-935A-A2FCCAB5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4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CE699-D6B3-D04D-9C72-351C052EB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DECE5-7218-8A43-913C-5B893AC6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6CA3-ED8A-FD4E-92BE-605AC3E75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CF725-C806-F24B-B301-71336388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D2609-72CB-8643-AC88-AEA7594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8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ADF9-015B-A944-BBC8-CF3DBB13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6FCE2-B7E7-3642-94A9-0D4DE1CF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D534A-B0B2-CD4C-9E1F-5214E915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02B24-556F-184C-8448-2964A8F8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D4790-E9DF-E148-96DB-BBE7506D6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6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70F2-CAF2-F346-A5F7-BB5E734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D914-9077-184E-8559-B2A5D2917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CED0D-90CF-8A46-A85C-F485A6B8A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0730-ADF0-2D4B-9EAD-0D09270F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0F980-5C4F-394C-BD77-04ABED4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B00C3-786A-7841-AF43-9E05EF52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CF4B9-CF48-6B47-A883-8EA578452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4A53E-F130-7644-B8E5-A3BD523B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781B-372B-D744-895D-47B11F76D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74352-D91C-1C41-9C2F-64B3C9782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5D919-1609-AA45-BC39-CE3A29796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C732D-5729-514A-B475-F1E2BC59E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671DE-88B8-C846-95F8-138A4466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C70AC-DD72-CA4C-950B-2D1057BB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8600-3573-0D49-BE8F-B767F231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6524-A7F5-164A-B571-B92D955AB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CB84A-FC3A-0049-AB16-D23D77E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276A5-C2B9-D64D-AA81-9FEB1204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7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93A399-8444-0140-87ED-53339786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55A77-9C54-6343-BB0B-4EDEF72A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6FE60-8630-594E-AA9A-2BFCA999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62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9CB-CD85-8945-9855-6AAE6FC6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FC411-0185-DD40-A941-03DD07480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77399-F99A-234E-9598-A5EC9A4BE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61496-6903-6243-94E1-C99B7C3B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4132-8AA3-C546-A58B-D34B030D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458F0-A492-DA4E-B986-48DE9516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8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A44C-A83E-E242-9169-DB5D3F33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59697-390C-9D43-9BE4-856F3CE19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A85E5-E3A9-4549-A4F9-E4C1A0E98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E88E0-A754-9842-A827-33E14B8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A9209-F538-DF43-A1B4-9147FC26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7071-57FD-4C45-AD1C-79FA8EDBA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3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C0059-1362-5745-8FB0-248D092F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87B2-7468-0348-9680-9B3ED786D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32D3-AC6F-694C-8CA9-24A3A5FC3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DC48-9E42-B745-9E00-2906D85C01B6}" type="datetimeFigureOut">
              <a:rPr lang="en-US" smtClean="0"/>
              <a:t>11/5/19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FFE4F-259F-6B48-A07F-BA5C6E060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5053-68AF-0E42-9766-B54DBC01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7F18-6928-DF49-9D09-3291F564C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1A87D8-01F4-A141-A386-65500F5A9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510970"/>
              </p:ext>
            </p:extLst>
          </p:nvPr>
        </p:nvGraphicFramePr>
        <p:xfrm>
          <a:off x="1868708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D6A247-B202-2049-A29F-FCCE4F01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063578"/>
              </p:ext>
            </p:extLst>
          </p:nvPr>
        </p:nvGraphicFramePr>
        <p:xfrm>
          <a:off x="2881085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864E9-DA69-4148-8C9F-8959C20B1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751782"/>
              </p:ext>
            </p:extLst>
          </p:nvPr>
        </p:nvGraphicFramePr>
        <p:xfrm>
          <a:off x="4307111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FDAB58-77E4-784B-A50F-54F8A07E2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39485"/>
              </p:ext>
            </p:extLst>
          </p:nvPr>
        </p:nvGraphicFramePr>
        <p:xfrm>
          <a:off x="5691417" y="1917095"/>
          <a:ext cx="4045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9A60936-DEE7-4340-B8C8-F69AC621043A}"/>
              </a:ext>
            </a:extLst>
          </p:cNvPr>
          <p:cNvSpPr txBox="1"/>
          <p:nvPr/>
        </p:nvSpPr>
        <p:spPr>
          <a:xfrm>
            <a:off x="2334979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EDCF7F8-3100-124A-872F-851793AE0B14}"/>
              </a:ext>
            </a:extLst>
          </p:cNvPr>
          <p:cNvSpPr/>
          <p:nvPr/>
        </p:nvSpPr>
        <p:spPr>
          <a:xfrm>
            <a:off x="2688771" y="1687286"/>
            <a:ext cx="2699658" cy="2351314"/>
          </a:xfrm>
          <a:custGeom>
            <a:avLst/>
            <a:gdLst>
              <a:gd name="connsiteX0" fmla="*/ 54429 w 2699658"/>
              <a:gd name="connsiteY0" fmla="*/ 2090057 h 2351314"/>
              <a:gd name="connsiteX1" fmla="*/ 43543 w 2699658"/>
              <a:gd name="connsiteY1" fmla="*/ 1981200 h 2351314"/>
              <a:gd name="connsiteX2" fmla="*/ 32658 w 2699658"/>
              <a:gd name="connsiteY2" fmla="*/ 1948543 h 2351314"/>
              <a:gd name="connsiteX3" fmla="*/ 21772 w 2699658"/>
              <a:gd name="connsiteY3" fmla="*/ 1872343 h 2351314"/>
              <a:gd name="connsiteX4" fmla="*/ 32658 w 2699658"/>
              <a:gd name="connsiteY4" fmla="*/ 1643743 h 2351314"/>
              <a:gd name="connsiteX5" fmla="*/ 43543 w 2699658"/>
              <a:gd name="connsiteY5" fmla="*/ 1491343 h 2351314"/>
              <a:gd name="connsiteX6" fmla="*/ 54429 w 2699658"/>
              <a:gd name="connsiteY6" fmla="*/ 1284514 h 2351314"/>
              <a:gd name="connsiteX7" fmla="*/ 43543 w 2699658"/>
              <a:gd name="connsiteY7" fmla="*/ 1208314 h 2351314"/>
              <a:gd name="connsiteX8" fmla="*/ 32658 w 2699658"/>
              <a:gd name="connsiteY8" fmla="*/ 1066800 h 2351314"/>
              <a:gd name="connsiteX9" fmla="*/ 10886 w 2699658"/>
              <a:gd name="connsiteY9" fmla="*/ 925285 h 2351314"/>
              <a:gd name="connsiteX10" fmla="*/ 0 w 2699658"/>
              <a:gd name="connsiteY10" fmla="*/ 598714 h 2351314"/>
              <a:gd name="connsiteX11" fmla="*/ 10886 w 2699658"/>
              <a:gd name="connsiteY11" fmla="*/ 141514 h 2351314"/>
              <a:gd name="connsiteX12" fmla="*/ 32658 w 2699658"/>
              <a:gd name="connsiteY12" fmla="*/ 76200 h 2351314"/>
              <a:gd name="connsiteX13" fmla="*/ 54429 w 2699658"/>
              <a:gd name="connsiteY13" fmla="*/ 54428 h 2351314"/>
              <a:gd name="connsiteX14" fmla="*/ 65315 w 2699658"/>
              <a:gd name="connsiteY14" fmla="*/ 21771 h 2351314"/>
              <a:gd name="connsiteX15" fmla="*/ 130629 w 2699658"/>
              <a:gd name="connsiteY15" fmla="*/ 0 h 2351314"/>
              <a:gd name="connsiteX16" fmla="*/ 489858 w 2699658"/>
              <a:gd name="connsiteY16" fmla="*/ 21771 h 2351314"/>
              <a:gd name="connsiteX17" fmla="*/ 598715 w 2699658"/>
              <a:gd name="connsiteY17" fmla="*/ 32657 h 2351314"/>
              <a:gd name="connsiteX18" fmla="*/ 1240972 w 2699658"/>
              <a:gd name="connsiteY18" fmla="*/ 21771 h 2351314"/>
              <a:gd name="connsiteX19" fmla="*/ 1360715 w 2699658"/>
              <a:gd name="connsiteY19" fmla="*/ 10885 h 2351314"/>
              <a:gd name="connsiteX20" fmla="*/ 1807029 w 2699658"/>
              <a:gd name="connsiteY20" fmla="*/ 0 h 2351314"/>
              <a:gd name="connsiteX21" fmla="*/ 2340429 w 2699658"/>
              <a:gd name="connsiteY21" fmla="*/ 10885 h 2351314"/>
              <a:gd name="connsiteX22" fmla="*/ 2579915 w 2699658"/>
              <a:gd name="connsiteY22" fmla="*/ 32657 h 2351314"/>
              <a:gd name="connsiteX23" fmla="*/ 2645229 w 2699658"/>
              <a:gd name="connsiteY23" fmla="*/ 65314 h 2351314"/>
              <a:gd name="connsiteX24" fmla="*/ 2667000 w 2699658"/>
              <a:gd name="connsiteY24" fmla="*/ 130628 h 2351314"/>
              <a:gd name="connsiteX25" fmla="*/ 2688772 w 2699658"/>
              <a:gd name="connsiteY25" fmla="*/ 195943 h 2351314"/>
              <a:gd name="connsiteX26" fmla="*/ 2699658 w 2699658"/>
              <a:gd name="connsiteY26" fmla="*/ 261257 h 2351314"/>
              <a:gd name="connsiteX27" fmla="*/ 2688772 w 2699658"/>
              <a:gd name="connsiteY27" fmla="*/ 718457 h 2351314"/>
              <a:gd name="connsiteX28" fmla="*/ 2688772 w 2699658"/>
              <a:gd name="connsiteY28" fmla="*/ 1143000 h 2351314"/>
              <a:gd name="connsiteX29" fmla="*/ 2677886 w 2699658"/>
              <a:gd name="connsiteY29" fmla="*/ 1426028 h 2351314"/>
              <a:gd name="connsiteX30" fmla="*/ 2667000 w 2699658"/>
              <a:gd name="connsiteY30" fmla="*/ 1480457 h 2351314"/>
              <a:gd name="connsiteX31" fmla="*/ 2656115 w 2699658"/>
              <a:gd name="connsiteY31" fmla="*/ 2035628 h 2351314"/>
              <a:gd name="connsiteX32" fmla="*/ 2667000 w 2699658"/>
              <a:gd name="connsiteY32" fmla="*/ 2198914 h 2351314"/>
              <a:gd name="connsiteX33" fmla="*/ 2634343 w 2699658"/>
              <a:gd name="connsiteY33" fmla="*/ 2340428 h 2351314"/>
              <a:gd name="connsiteX34" fmla="*/ 2601686 w 2699658"/>
              <a:gd name="connsiteY34" fmla="*/ 2351314 h 2351314"/>
              <a:gd name="connsiteX35" fmla="*/ 2318658 w 2699658"/>
              <a:gd name="connsiteY35" fmla="*/ 2340428 h 2351314"/>
              <a:gd name="connsiteX36" fmla="*/ 2068286 w 2699658"/>
              <a:gd name="connsiteY36" fmla="*/ 2329543 h 2351314"/>
              <a:gd name="connsiteX37" fmla="*/ 1491343 w 2699658"/>
              <a:gd name="connsiteY37" fmla="*/ 2318657 h 2351314"/>
              <a:gd name="connsiteX38" fmla="*/ 957943 w 2699658"/>
              <a:gd name="connsiteY38" fmla="*/ 2329543 h 2351314"/>
              <a:gd name="connsiteX39" fmla="*/ 239486 w 2699658"/>
              <a:gd name="connsiteY39" fmla="*/ 2318657 h 2351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699658" h="2351314">
                <a:moveTo>
                  <a:pt x="54429" y="2090057"/>
                </a:moveTo>
                <a:cubicBezTo>
                  <a:pt x="50800" y="2053771"/>
                  <a:pt x="49088" y="2017243"/>
                  <a:pt x="43543" y="1981200"/>
                </a:cubicBezTo>
                <a:cubicBezTo>
                  <a:pt x="41798" y="1969859"/>
                  <a:pt x="34908" y="1959795"/>
                  <a:pt x="32658" y="1948543"/>
                </a:cubicBezTo>
                <a:cubicBezTo>
                  <a:pt x="27626" y="1923383"/>
                  <a:pt x="25401" y="1897743"/>
                  <a:pt x="21772" y="1872343"/>
                </a:cubicBezTo>
                <a:cubicBezTo>
                  <a:pt x="25401" y="1796143"/>
                  <a:pt x="28306" y="1719905"/>
                  <a:pt x="32658" y="1643743"/>
                </a:cubicBezTo>
                <a:cubicBezTo>
                  <a:pt x="35563" y="1592897"/>
                  <a:pt x="40462" y="1542179"/>
                  <a:pt x="43543" y="1491343"/>
                </a:cubicBezTo>
                <a:cubicBezTo>
                  <a:pt x="47719" y="1422431"/>
                  <a:pt x="50800" y="1353457"/>
                  <a:pt x="54429" y="1284514"/>
                </a:cubicBezTo>
                <a:cubicBezTo>
                  <a:pt x="50800" y="1259114"/>
                  <a:pt x="46096" y="1233845"/>
                  <a:pt x="43543" y="1208314"/>
                </a:cubicBezTo>
                <a:cubicBezTo>
                  <a:pt x="38835" y="1161238"/>
                  <a:pt x="37143" y="1113898"/>
                  <a:pt x="32658" y="1066800"/>
                </a:cubicBezTo>
                <a:cubicBezTo>
                  <a:pt x="25469" y="991314"/>
                  <a:pt x="23720" y="989452"/>
                  <a:pt x="10886" y="925285"/>
                </a:cubicBezTo>
                <a:cubicBezTo>
                  <a:pt x="7257" y="816428"/>
                  <a:pt x="0" y="707631"/>
                  <a:pt x="0" y="598714"/>
                </a:cubicBezTo>
                <a:cubicBezTo>
                  <a:pt x="0" y="446271"/>
                  <a:pt x="1377" y="293660"/>
                  <a:pt x="10886" y="141514"/>
                </a:cubicBezTo>
                <a:cubicBezTo>
                  <a:pt x="12318" y="118610"/>
                  <a:pt x="16431" y="92428"/>
                  <a:pt x="32658" y="76200"/>
                </a:cubicBezTo>
                <a:lnTo>
                  <a:pt x="54429" y="54428"/>
                </a:lnTo>
                <a:cubicBezTo>
                  <a:pt x="58058" y="43542"/>
                  <a:pt x="55978" y="28440"/>
                  <a:pt x="65315" y="21771"/>
                </a:cubicBezTo>
                <a:cubicBezTo>
                  <a:pt x="83989" y="8432"/>
                  <a:pt x="130629" y="0"/>
                  <a:pt x="130629" y="0"/>
                </a:cubicBezTo>
                <a:cubicBezTo>
                  <a:pt x="272033" y="7442"/>
                  <a:pt x="354377" y="10481"/>
                  <a:pt x="489858" y="21771"/>
                </a:cubicBezTo>
                <a:cubicBezTo>
                  <a:pt x="526199" y="24799"/>
                  <a:pt x="562429" y="29028"/>
                  <a:pt x="598715" y="32657"/>
                </a:cubicBezTo>
                <a:lnTo>
                  <a:pt x="1240972" y="21771"/>
                </a:lnTo>
                <a:cubicBezTo>
                  <a:pt x="1281035" y="20626"/>
                  <a:pt x="1320666" y="12425"/>
                  <a:pt x="1360715" y="10885"/>
                </a:cubicBezTo>
                <a:cubicBezTo>
                  <a:pt x="1509421" y="5166"/>
                  <a:pt x="1658258" y="3628"/>
                  <a:pt x="1807029" y="0"/>
                </a:cubicBezTo>
                <a:lnTo>
                  <a:pt x="2340429" y="10885"/>
                </a:lnTo>
                <a:cubicBezTo>
                  <a:pt x="2490816" y="15512"/>
                  <a:pt x="2474604" y="15105"/>
                  <a:pt x="2579915" y="32657"/>
                </a:cubicBezTo>
                <a:cubicBezTo>
                  <a:pt x="2597708" y="38588"/>
                  <a:pt x="2634123" y="47545"/>
                  <a:pt x="2645229" y="65314"/>
                </a:cubicBezTo>
                <a:cubicBezTo>
                  <a:pt x="2657392" y="84775"/>
                  <a:pt x="2659743" y="108857"/>
                  <a:pt x="2667000" y="130628"/>
                </a:cubicBezTo>
                <a:lnTo>
                  <a:pt x="2688772" y="195943"/>
                </a:lnTo>
                <a:lnTo>
                  <a:pt x="2699658" y="261257"/>
                </a:lnTo>
                <a:cubicBezTo>
                  <a:pt x="2696029" y="413657"/>
                  <a:pt x="2692836" y="566068"/>
                  <a:pt x="2688772" y="718457"/>
                </a:cubicBezTo>
                <a:cubicBezTo>
                  <a:pt x="2678413" y="1106919"/>
                  <a:pt x="2657971" y="958196"/>
                  <a:pt x="2688772" y="1143000"/>
                </a:cubicBezTo>
                <a:cubicBezTo>
                  <a:pt x="2685143" y="1237343"/>
                  <a:pt x="2683965" y="1331811"/>
                  <a:pt x="2677886" y="1426028"/>
                </a:cubicBezTo>
                <a:cubicBezTo>
                  <a:pt x="2676695" y="1444492"/>
                  <a:pt x="2667660" y="1461966"/>
                  <a:pt x="2667000" y="1480457"/>
                </a:cubicBezTo>
                <a:cubicBezTo>
                  <a:pt x="2660394" y="1665432"/>
                  <a:pt x="2659743" y="1850571"/>
                  <a:pt x="2656115" y="2035628"/>
                </a:cubicBezTo>
                <a:cubicBezTo>
                  <a:pt x="2659743" y="2090057"/>
                  <a:pt x="2667000" y="2144365"/>
                  <a:pt x="2667000" y="2198914"/>
                </a:cubicBezTo>
                <a:cubicBezTo>
                  <a:pt x="2667000" y="2243519"/>
                  <a:pt x="2681430" y="2312176"/>
                  <a:pt x="2634343" y="2340428"/>
                </a:cubicBezTo>
                <a:cubicBezTo>
                  <a:pt x="2624504" y="2346332"/>
                  <a:pt x="2612572" y="2347685"/>
                  <a:pt x="2601686" y="2351314"/>
                </a:cubicBezTo>
                <a:lnTo>
                  <a:pt x="2318658" y="2340428"/>
                </a:lnTo>
                <a:lnTo>
                  <a:pt x="2068286" y="2329543"/>
                </a:lnTo>
                <a:lnTo>
                  <a:pt x="1491343" y="2318657"/>
                </a:lnTo>
                <a:cubicBezTo>
                  <a:pt x="1313543" y="2322286"/>
                  <a:pt x="1135780" y="2329543"/>
                  <a:pt x="957943" y="2329543"/>
                </a:cubicBezTo>
                <a:cubicBezTo>
                  <a:pt x="718430" y="2329543"/>
                  <a:pt x="478999" y="2318657"/>
                  <a:pt x="239486" y="2318657"/>
                </a:cubicBezTo>
              </a:path>
            </a:pathLst>
          </a:custGeom>
          <a:noFill/>
          <a:ln>
            <a:headEnd type="none" w="lg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657705-B708-344E-8B43-1ECF2CCB7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36931"/>
              </p:ext>
            </p:extLst>
          </p:nvPr>
        </p:nvGraphicFramePr>
        <p:xfrm>
          <a:off x="6603985" y="1917095"/>
          <a:ext cx="43724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E4261E-084B-1946-AFEB-3AD44115A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957267"/>
              </p:ext>
            </p:extLst>
          </p:nvPr>
        </p:nvGraphicFramePr>
        <p:xfrm>
          <a:off x="7616362" y="1917095"/>
          <a:ext cx="87448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3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37243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452FD61-0438-F84C-87B9-341BFA322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618738"/>
              </p:ext>
            </p:extLst>
          </p:nvPr>
        </p:nvGraphicFramePr>
        <p:xfrm>
          <a:off x="9042388" y="1938866"/>
          <a:ext cx="80917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  <a:gridCol w="404585">
                  <a:extLst>
                    <a:ext uri="{9D8B030D-6E8A-4147-A177-3AD203B41FA5}">
                      <a16:colId xmlns:a16="http://schemas.microsoft.com/office/drawing/2014/main" val="1807770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6B3B043-0D3F-A74E-A12A-740B84B31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25655"/>
              </p:ext>
            </p:extLst>
          </p:nvPr>
        </p:nvGraphicFramePr>
        <p:xfrm>
          <a:off x="10426694" y="1917095"/>
          <a:ext cx="40458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4585">
                  <a:extLst>
                    <a:ext uri="{9D8B030D-6E8A-4147-A177-3AD203B41FA5}">
                      <a16:colId xmlns:a16="http://schemas.microsoft.com/office/drawing/2014/main" val="16624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8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" pitchFamily="2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83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2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0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" pitchFamily="2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2121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3CADA8-7934-3241-86ED-39455FEB9724}"/>
              </a:ext>
            </a:extLst>
          </p:cNvPr>
          <p:cNvSpPr txBox="1"/>
          <p:nvPr/>
        </p:nvSpPr>
        <p:spPr>
          <a:xfrm>
            <a:off x="7070256" y="3793066"/>
            <a:ext cx="48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E0564D2-180A-004C-98BF-988361E0AD6D}"/>
              </a:ext>
            </a:extLst>
          </p:cNvPr>
          <p:cNvSpPr/>
          <p:nvPr/>
        </p:nvSpPr>
        <p:spPr>
          <a:xfrm>
            <a:off x="7161675" y="1589314"/>
            <a:ext cx="3027354" cy="2383972"/>
          </a:xfrm>
          <a:custGeom>
            <a:avLst/>
            <a:gdLst>
              <a:gd name="connsiteX0" fmla="*/ 207954 w 3027354"/>
              <a:gd name="connsiteY0" fmla="*/ 2144486 h 2383972"/>
              <a:gd name="connsiteX1" fmla="*/ 218839 w 3027354"/>
              <a:gd name="connsiteY1" fmla="*/ 2068286 h 2383972"/>
              <a:gd name="connsiteX2" fmla="*/ 229725 w 3027354"/>
              <a:gd name="connsiteY2" fmla="*/ 2035629 h 2383972"/>
              <a:gd name="connsiteX3" fmla="*/ 207954 w 3027354"/>
              <a:gd name="connsiteY3" fmla="*/ 1905000 h 2383972"/>
              <a:gd name="connsiteX4" fmla="*/ 197068 w 3027354"/>
              <a:gd name="connsiteY4" fmla="*/ 1839686 h 2383972"/>
              <a:gd name="connsiteX5" fmla="*/ 175296 w 3027354"/>
              <a:gd name="connsiteY5" fmla="*/ 1719943 h 2383972"/>
              <a:gd name="connsiteX6" fmla="*/ 164411 w 3027354"/>
              <a:gd name="connsiteY6" fmla="*/ 1632857 h 2383972"/>
              <a:gd name="connsiteX7" fmla="*/ 175296 w 3027354"/>
              <a:gd name="connsiteY7" fmla="*/ 1447800 h 2383972"/>
              <a:gd name="connsiteX8" fmla="*/ 197068 w 3027354"/>
              <a:gd name="connsiteY8" fmla="*/ 1045029 h 2383972"/>
              <a:gd name="connsiteX9" fmla="*/ 186182 w 3027354"/>
              <a:gd name="connsiteY9" fmla="*/ 500743 h 2383972"/>
              <a:gd name="connsiteX10" fmla="*/ 175296 w 3027354"/>
              <a:gd name="connsiteY10" fmla="*/ 402772 h 2383972"/>
              <a:gd name="connsiteX11" fmla="*/ 197068 w 3027354"/>
              <a:gd name="connsiteY11" fmla="*/ 272143 h 2383972"/>
              <a:gd name="connsiteX12" fmla="*/ 207954 w 3027354"/>
              <a:gd name="connsiteY12" fmla="*/ 228600 h 2383972"/>
              <a:gd name="connsiteX13" fmla="*/ 218839 w 3027354"/>
              <a:gd name="connsiteY13" fmla="*/ 195943 h 2383972"/>
              <a:gd name="connsiteX14" fmla="*/ 284154 w 3027354"/>
              <a:gd name="connsiteY14" fmla="*/ 174172 h 2383972"/>
              <a:gd name="connsiteX15" fmla="*/ 316811 w 3027354"/>
              <a:gd name="connsiteY15" fmla="*/ 163286 h 2383972"/>
              <a:gd name="connsiteX16" fmla="*/ 349468 w 3027354"/>
              <a:gd name="connsiteY16" fmla="*/ 152400 h 2383972"/>
              <a:gd name="connsiteX17" fmla="*/ 403896 w 3027354"/>
              <a:gd name="connsiteY17" fmla="*/ 141515 h 2383972"/>
              <a:gd name="connsiteX18" fmla="*/ 708696 w 3027354"/>
              <a:gd name="connsiteY18" fmla="*/ 174172 h 2383972"/>
              <a:gd name="connsiteX19" fmla="*/ 774011 w 3027354"/>
              <a:gd name="connsiteY19" fmla="*/ 185057 h 2383972"/>
              <a:gd name="connsiteX20" fmla="*/ 817554 w 3027354"/>
              <a:gd name="connsiteY20" fmla="*/ 195943 h 2383972"/>
              <a:gd name="connsiteX21" fmla="*/ 1002611 w 3027354"/>
              <a:gd name="connsiteY21" fmla="*/ 206829 h 2383972"/>
              <a:gd name="connsiteX22" fmla="*/ 1546896 w 3027354"/>
              <a:gd name="connsiteY22" fmla="*/ 228600 h 2383972"/>
              <a:gd name="connsiteX23" fmla="*/ 1590439 w 3027354"/>
              <a:gd name="connsiteY23" fmla="*/ 239486 h 2383972"/>
              <a:gd name="connsiteX24" fmla="*/ 1633982 w 3027354"/>
              <a:gd name="connsiteY24" fmla="*/ 283029 h 2383972"/>
              <a:gd name="connsiteX25" fmla="*/ 1623096 w 3027354"/>
              <a:gd name="connsiteY25" fmla="*/ 587829 h 2383972"/>
              <a:gd name="connsiteX26" fmla="*/ 1612211 w 3027354"/>
              <a:gd name="connsiteY26" fmla="*/ 631372 h 2383972"/>
              <a:gd name="connsiteX27" fmla="*/ 1601325 w 3027354"/>
              <a:gd name="connsiteY27" fmla="*/ 696686 h 2383972"/>
              <a:gd name="connsiteX28" fmla="*/ 1590439 w 3027354"/>
              <a:gd name="connsiteY28" fmla="*/ 914400 h 2383972"/>
              <a:gd name="connsiteX29" fmla="*/ 1579554 w 3027354"/>
              <a:gd name="connsiteY29" fmla="*/ 1001486 h 2383972"/>
              <a:gd name="connsiteX30" fmla="*/ 1568668 w 3027354"/>
              <a:gd name="connsiteY30" fmla="*/ 1143000 h 2383972"/>
              <a:gd name="connsiteX31" fmla="*/ 1557782 w 3027354"/>
              <a:gd name="connsiteY31" fmla="*/ 1186543 h 2383972"/>
              <a:gd name="connsiteX32" fmla="*/ 1546896 w 3027354"/>
              <a:gd name="connsiteY32" fmla="*/ 1251857 h 2383972"/>
              <a:gd name="connsiteX33" fmla="*/ 1536011 w 3027354"/>
              <a:gd name="connsiteY33" fmla="*/ 1371600 h 2383972"/>
              <a:gd name="connsiteX34" fmla="*/ 1546896 w 3027354"/>
              <a:gd name="connsiteY34" fmla="*/ 2275115 h 2383972"/>
              <a:gd name="connsiteX35" fmla="*/ 1601325 w 3027354"/>
              <a:gd name="connsiteY35" fmla="*/ 2351315 h 2383972"/>
              <a:gd name="connsiteX36" fmla="*/ 1644868 w 3027354"/>
              <a:gd name="connsiteY36" fmla="*/ 2362200 h 2383972"/>
              <a:gd name="connsiteX37" fmla="*/ 1710182 w 3027354"/>
              <a:gd name="connsiteY37" fmla="*/ 2383972 h 2383972"/>
              <a:gd name="connsiteX38" fmla="*/ 2308896 w 3027354"/>
              <a:gd name="connsiteY38" fmla="*/ 2373086 h 2383972"/>
              <a:gd name="connsiteX39" fmla="*/ 2624582 w 3027354"/>
              <a:gd name="connsiteY39" fmla="*/ 2373086 h 2383972"/>
              <a:gd name="connsiteX40" fmla="*/ 2940268 w 3027354"/>
              <a:gd name="connsiteY40" fmla="*/ 2362200 h 2383972"/>
              <a:gd name="connsiteX41" fmla="*/ 2972925 w 3027354"/>
              <a:gd name="connsiteY41" fmla="*/ 2351315 h 2383972"/>
              <a:gd name="connsiteX42" fmla="*/ 2994696 w 3027354"/>
              <a:gd name="connsiteY42" fmla="*/ 2329543 h 2383972"/>
              <a:gd name="connsiteX43" fmla="*/ 3016468 w 3027354"/>
              <a:gd name="connsiteY43" fmla="*/ 2264229 h 2383972"/>
              <a:gd name="connsiteX44" fmla="*/ 3027354 w 3027354"/>
              <a:gd name="connsiteY44" fmla="*/ 2231572 h 2383972"/>
              <a:gd name="connsiteX45" fmla="*/ 3005582 w 3027354"/>
              <a:gd name="connsiteY45" fmla="*/ 1730829 h 2383972"/>
              <a:gd name="connsiteX46" fmla="*/ 2994696 w 3027354"/>
              <a:gd name="connsiteY46" fmla="*/ 1654629 h 2383972"/>
              <a:gd name="connsiteX47" fmla="*/ 2983811 w 3027354"/>
              <a:gd name="connsiteY47" fmla="*/ 1534886 h 2383972"/>
              <a:gd name="connsiteX48" fmla="*/ 2972925 w 3027354"/>
              <a:gd name="connsiteY48" fmla="*/ 1480457 h 2383972"/>
              <a:gd name="connsiteX49" fmla="*/ 2962039 w 3027354"/>
              <a:gd name="connsiteY49" fmla="*/ 1415143 h 2383972"/>
              <a:gd name="connsiteX50" fmla="*/ 2951154 w 3027354"/>
              <a:gd name="connsiteY50" fmla="*/ 1328057 h 2383972"/>
              <a:gd name="connsiteX51" fmla="*/ 2940268 w 3027354"/>
              <a:gd name="connsiteY51" fmla="*/ 1262743 h 2383972"/>
              <a:gd name="connsiteX52" fmla="*/ 2918496 w 3027354"/>
              <a:gd name="connsiteY52" fmla="*/ 1077686 h 2383972"/>
              <a:gd name="connsiteX53" fmla="*/ 2896725 w 3027354"/>
              <a:gd name="connsiteY53" fmla="*/ 903515 h 2383972"/>
              <a:gd name="connsiteX54" fmla="*/ 2885839 w 3027354"/>
              <a:gd name="connsiteY54" fmla="*/ 729343 h 2383972"/>
              <a:gd name="connsiteX55" fmla="*/ 2874954 w 3027354"/>
              <a:gd name="connsiteY55" fmla="*/ 620486 h 2383972"/>
              <a:gd name="connsiteX56" fmla="*/ 2842296 w 3027354"/>
              <a:gd name="connsiteY56" fmla="*/ 261257 h 2383972"/>
              <a:gd name="connsiteX57" fmla="*/ 2820525 w 3027354"/>
              <a:gd name="connsiteY57" fmla="*/ 163286 h 2383972"/>
              <a:gd name="connsiteX58" fmla="*/ 2733439 w 3027354"/>
              <a:gd name="connsiteY58" fmla="*/ 97972 h 2383972"/>
              <a:gd name="connsiteX59" fmla="*/ 2711668 w 3027354"/>
              <a:gd name="connsiteY59" fmla="*/ 76200 h 2383972"/>
              <a:gd name="connsiteX60" fmla="*/ 2591925 w 3027354"/>
              <a:gd name="connsiteY60" fmla="*/ 43543 h 2383972"/>
              <a:gd name="connsiteX61" fmla="*/ 2483068 w 3027354"/>
              <a:gd name="connsiteY61" fmla="*/ 32657 h 2383972"/>
              <a:gd name="connsiteX62" fmla="*/ 1329182 w 3027354"/>
              <a:gd name="connsiteY62" fmla="*/ 0 h 2383972"/>
              <a:gd name="connsiteX63" fmla="*/ 523639 w 3027354"/>
              <a:gd name="connsiteY63" fmla="*/ 21772 h 2383972"/>
              <a:gd name="connsiteX64" fmla="*/ 218839 w 3027354"/>
              <a:gd name="connsiteY64" fmla="*/ 43543 h 2383972"/>
              <a:gd name="connsiteX65" fmla="*/ 77325 w 3027354"/>
              <a:gd name="connsiteY65" fmla="*/ 65315 h 2383972"/>
              <a:gd name="connsiteX66" fmla="*/ 44668 w 3027354"/>
              <a:gd name="connsiteY66" fmla="*/ 76200 h 2383972"/>
              <a:gd name="connsiteX67" fmla="*/ 22896 w 3027354"/>
              <a:gd name="connsiteY67" fmla="*/ 97972 h 2383972"/>
              <a:gd name="connsiteX68" fmla="*/ 1125 w 3027354"/>
              <a:gd name="connsiteY68" fmla="*/ 195943 h 2383972"/>
              <a:gd name="connsiteX69" fmla="*/ 12011 w 3027354"/>
              <a:gd name="connsiteY69" fmla="*/ 315686 h 2383972"/>
              <a:gd name="connsiteX70" fmla="*/ 33782 w 3027354"/>
              <a:gd name="connsiteY70" fmla="*/ 511629 h 2383972"/>
              <a:gd name="connsiteX71" fmla="*/ 55554 w 3027354"/>
              <a:gd name="connsiteY71" fmla="*/ 707572 h 2383972"/>
              <a:gd name="connsiteX72" fmla="*/ 33782 w 3027354"/>
              <a:gd name="connsiteY72" fmla="*/ 1012372 h 2383972"/>
              <a:gd name="connsiteX73" fmla="*/ 12011 w 3027354"/>
              <a:gd name="connsiteY73" fmla="*/ 1328057 h 2383972"/>
              <a:gd name="connsiteX74" fmla="*/ 22896 w 3027354"/>
              <a:gd name="connsiteY74" fmla="*/ 1393372 h 2383972"/>
              <a:gd name="connsiteX75" fmla="*/ 12011 w 3027354"/>
              <a:gd name="connsiteY75" fmla="*/ 1545772 h 2383972"/>
              <a:gd name="connsiteX76" fmla="*/ 1125 w 3027354"/>
              <a:gd name="connsiteY76" fmla="*/ 1719943 h 2383972"/>
              <a:gd name="connsiteX77" fmla="*/ 1125 w 3027354"/>
              <a:gd name="connsiteY77" fmla="*/ 2122715 h 2383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027354" h="2383972">
                <a:moveTo>
                  <a:pt x="207954" y="2144486"/>
                </a:moveTo>
                <a:cubicBezTo>
                  <a:pt x="211582" y="2119086"/>
                  <a:pt x="213807" y="2093446"/>
                  <a:pt x="218839" y="2068286"/>
                </a:cubicBezTo>
                <a:cubicBezTo>
                  <a:pt x="221089" y="2057034"/>
                  <a:pt x="229725" y="2047104"/>
                  <a:pt x="229725" y="2035629"/>
                </a:cubicBezTo>
                <a:cubicBezTo>
                  <a:pt x="229725" y="2004348"/>
                  <a:pt x="214134" y="1938989"/>
                  <a:pt x="207954" y="1905000"/>
                </a:cubicBezTo>
                <a:cubicBezTo>
                  <a:pt x="204006" y="1883284"/>
                  <a:pt x="201016" y="1861402"/>
                  <a:pt x="197068" y="1839686"/>
                </a:cubicBezTo>
                <a:cubicBezTo>
                  <a:pt x="184568" y="1770937"/>
                  <a:pt x="185986" y="1794772"/>
                  <a:pt x="175296" y="1719943"/>
                </a:cubicBezTo>
                <a:cubicBezTo>
                  <a:pt x="171159" y="1690982"/>
                  <a:pt x="168039" y="1661886"/>
                  <a:pt x="164411" y="1632857"/>
                </a:cubicBezTo>
                <a:cubicBezTo>
                  <a:pt x="168039" y="1571171"/>
                  <a:pt x="172425" y="1509526"/>
                  <a:pt x="175296" y="1447800"/>
                </a:cubicBezTo>
                <a:cubicBezTo>
                  <a:pt x="193046" y="1066161"/>
                  <a:pt x="175374" y="1283657"/>
                  <a:pt x="197068" y="1045029"/>
                </a:cubicBezTo>
                <a:cubicBezTo>
                  <a:pt x="193439" y="863600"/>
                  <a:pt x="192330" y="682104"/>
                  <a:pt x="186182" y="500743"/>
                </a:cubicBezTo>
                <a:cubicBezTo>
                  <a:pt x="185069" y="467904"/>
                  <a:pt x="175296" y="435630"/>
                  <a:pt x="175296" y="402772"/>
                </a:cubicBezTo>
                <a:cubicBezTo>
                  <a:pt x="175296" y="380054"/>
                  <a:pt x="190887" y="299957"/>
                  <a:pt x="197068" y="272143"/>
                </a:cubicBezTo>
                <a:cubicBezTo>
                  <a:pt x="200314" y="257538"/>
                  <a:pt x="203844" y="242985"/>
                  <a:pt x="207954" y="228600"/>
                </a:cubicBezTo>
                <a:cubicBezTo>
                  <a:pt x="211106" y="217567"/>
                  <a:pt x="209502" y="202612"/>
                  <a:pt x="218839" y="195943"/>
                </a:cubicBezTo>
                <a:cubicBezTo>
                  <a:pt x="237514" y="182604"/>
                  <a:pt x="262382" y="181429"/>
                  <a:pt x="284154" y="174172"/>
                </a:cubicBezTo>
                <a:lnTo>
                  <a:pt x="316811" y="163286"/>
                </a:lnTo>
                <a:cubicBezTo>
                  <a:pt x="327697" y="159657"/>
                  <a:pt x="338216" y="154650"/>
                  <a:pt x="349468" y="152400"/>
                </a:cubicBezTo>
                <a:lnTo>
                  <a:pt x="403896" y="141515"/>
                </a:lnTo>
                <a:lnTo>
                  <a:pt x="708696" y="174172"/>
                </a:lnTo>
                <a:cubicBezTo>
                  <a:pt x="730468" y="177800"/>
                  <a:pt x="752368" y="180728"/>
                  <a:pt x="774011" y="185057"/>
                </a:cubicBezTo>
                <a:cubicBezTo>
                  <a:pt x="788682" y="187991"/>
                  <a:pt x="802660" y="194525"/>
                  <a:pt x="817554" y="195943"/>
                </a:cubicBezTo>
                <a:cubicBezTo>
                  <a:pt x="879068" y="201802"/>
                  <a:pt x="940909" y="203494"/>
                  <a:pt x="1002611" y="206829"/>
                </a:cubicBezTo>
                <a:cubicBezTo>
                  <a:pt x="1265237" y="221025"/>
                  <a:pt x="1243442" y="218486"/>
                  <a:pt x="1546896" y="228600"/>
                </a:cubicBezTo>
                <a:cubicBezTo>
                  <a:pt x="1561410" y="232229"/>
                  <a:pt x="1577752" y="231557"/>
                  <a:pt x="1590439" y="239486"/>
                </a:cubicBezTo>
                <a:cubicBezTo>
                  <a:pt x="1607845" y="250365"/>
                  <a:pt x="1633982" y="283029"/>
                  <a:pt x="1633982" y="283029"/>
                </a:cubicBezTo>
                <a:cubicBezTo>
                  <a:pt x="1630353" y="384629"/>
                  <a:pt x="1629438" y="486362"/>
                  <a:pt x="1623096" y="587829"/>
                </a:cubicBezTo>
                <a:cubicBezTo>
                  <a:pt x="1622163" y="602761"/>
                  <a:pt x="1615145" y="616702"/>
                  <a:pt x="1612211" y="631372"/>
                </a:cubicBezTo>
                <a:cubicBezTo>
                  <a:pt x="1607882" y="653015"/>
                  <a:pt x="1604954" y="674915"/>
                  <a:pt x="1601325" y="696686"/>
                </a:cubicBezTo>
                <a:cubicBezTo>
                  <a:pt x="1597696" y="769257"/>
                  <a:pt x="1595616" y="841923"/>
                  <a:pt x="1590439" y="914400"/>
                </a:cubicBezTo>
                <a:cubicBezTo>
                  <a:pt x="1588355" y="943580"/>
                  <a:pt x="1582328" y="972363"/>
                  <a:pt x="1579554" y="1001486"/>
                </a:cubicBezTo>
                <a:cubicBezTo>
                  <a:pt x="1575069" y="1048584"/>
                  <a:pt x="1574196" y="1096013"/>
                  <a:pt x="1568668" y="1143000"/>
                </a:cubicBezTo>
                <a:cubicBezTo>
                  <a:pt x="1566920" y="1157859"/>
                  <a:pt x="1560716" y="1171872"/>
                  <a:pt x="1557782" y="1186543"/>
                </a:cubicBezTo>
                <a:cubicBezTo>
                  <a:pt x="1553453" y="1208186"/>
                  <a:pt x="1549475" y="1229937"/>
                  <a:pt x="1546896" y="1251857"/>
                </a:cubicBezTo>
                <a:cubicBezTo>
                  <a:pt x="1542213" y="1291661"/>
                  <a:pt x="1539639" y="1331686"/>
                  <a:pt x="1536011" y="1371600"/>
                </a:cubicBezTo>
                <a:cubicBezTo>
                  <a:pt x="1539639" y="1672772"/>
                  <a:pt x="1536749" y="1974092"/>
                  <a:pt x="1546896" y="2275115"/>
                </a:cubicBezTo>
                <a:cubicBezTo>
                  <a:pt x="1549066" y="2339492"/>
                  <a:pt x="1558512" y="2339083"/>
                  <a:pt x="1601325" y="2351315"/>
                </a:cubicBezTo>
                <a:cubicBezTo>
                  <a:pt x="1615710" y="2355425"/>
                  <a:pt x="1630538" y="2357901"/>
                  <a:pt x="1644868" y="2362200"/>
                </a:cubicBezTo>
                <a:cubicBezTo>
                  <a:pt x="1666849" y="2368794"/>
                  <a:pt x="1710182" y="2383972"/>
                  <a:pt x="1710182" y="2383972"/>
                </a:cubicBezTo>
                <a:lnTo>
                  <a:pt x="2308896" y="2373086"/>
                </a:lnTo>
                <a:cubicBezTo>
                  <a:pt x="2608939" y="2365490"/>
                  <a:pt x="2480376" y="2344244"/>
                  <a:pt x="2624582" y="2373086"/>
                </a:cubicBezTo>
                <a:cubicBezTo>
                  <a:pt x="2729811" y="2369457"/>
                  <a:pt x="2835182" y="2368768"/>
                  <a:pt x="2940268" y="2362200"/>
                </a:cubicBezTo>
                <a:cubicBezTo>
                  <a:pt x="2951720" y="2361484"/>
                  <a:pt x="2963086" y="2357219"/>
                  <a:pt x="2972925" y="2351315"/>
                </a:cubicBezTo>
                <a:cubicBezTo>
                  <a:pt x="2981726" y="2346035"/>
                  <a:pt x="2987439" y="2336800"/>
                  <a:pt x="2994696" y="2329543"/>
                </a:cubicBezTo>
                <a:lnTo>
                  <a:pt x="3016468" y="2264229"/>
                </a:lnTo>
                <a:lnTo>
                  <a:pt x="3027354" y="2231572"/>
                </a:lnTo>
                <a:cubicBezTo>
                  <a:pt x="3022582" y="2088428"/>
                  <a:pt x="3018962" y="1884691"/>
                  <a:pt x="3005582" y="1730829"/>
                </a:cubicBezTo>
                <a:cubicBezTo>
                  <a:pt x="3003359" y="1705268"/>
                  <a:pt x="2997529" y="1680130"/>
                  <a:pt x="2994696" y="1654629"/>
                </a:cubicBezTo>
                <a:cubicBezTo>
                  <a:pt x="2990270" y="1614795"/>
                  <a:pt x="2988782" y="1574655"/>
                  <a:pt x="2983811" y="1534886"/>
                </a:cubicBezTo>
                <a:cubicBezTo>
                  <a:pt x="2981516" y="1516527"/>
                  <a:pt x="2976235" y="1498661"/>
                  <a:pt x="2972925" y="1480457"/>
                </a:cubicBezTo>
                <a:cubicBezTo>
                  <a:pt x="2968977" y="1458741"/>
                  <a:pt x="2965160" y="1436993"/>
                  <a:pt x="2962039" y="1415143"/>
                </a:cubicBezTo>
                <a:cubicBezTo>
                  <a:pt x="2957902" y="1386182"/>
                  <a:pt x="2955291" y="1357018"/>
                  <a:pt x="2951154" y="1328057"/>
                </a:cubicBezTo>
                <a:cubicBezTo>
                  <a:pt x="2948033" y="1306207"/>
                  <a:pt x="2943389" y="1284593"/>
                  <a:pt x="2940268" y="1262743"/>
                </a:cubicBezTo>
                <a:cubicBezTo>
                  <a:pt x="2927704" y="1174796"/>
                  <a:pt x="2929920" y="1169079"/>
                  <a:pt x="2918496" y="1077686"/>
                </a:cubicBezTo>
                <a:cubicBezTo>
                  <a:pt x="2907847" y="992493"/>
                  <a:pt x="2904192" y="996848"/>
                  <a:pt x="2896725" y="903515"/>
                </a:cubicBezTo>
                <a:cubicBezTo>
                  <a:pt x="2892086" y="845530"/>
                  <a:pt x="2890300" y="787342"/>
                  <a:pt x="2885839" y="729343"/>
                </a:cubicBezTo>
                <a:cubicBezTo>
                  <a:pt x="2883042" y="692984"/>
                  <a:pt x="2878068" y="656819"/>
                  <a:pt x="2874954" y="620486"/>
                </a:cubicBezTo>
                <a:cubicBezTo>
                  <a:pt x="2861323" y="461456"/>
                  <a:pt x="2861103" y="392908"/>
                  <a:pt x="2842296" y="261257"/>
                </a:cubicBezTo>
                <a:cubicBezTo>
                  <a:pt x="2841885" y="258377"/>
                  <a:pt x="2831965" y="178539"/>
                  <a:pt x="2820525" y="163286"/>
                </a:cubicBezTo>
                <a:cubicBezTo>
                  <a:pt x="2778829" y="107692"/>
                  <a:pt x="2781115" y="113863"/>
                  <a:pt x="2733439" y="97972"/>
                </a:cubicBezTo>
                <a:cubicBezTo>
                  <a:pt x="2726182" y="90715"/>
                  <a:pt x="2720848" y="80790"/>
                  <a:pt x="2711668" y="76200"/>
                </a:cubicBezTo>
                <a:cubicBezTo>
                  <a:pt x="2683819" y="62276"/>
                  <a:pt x="2624499" y="47886"/>
                  <a:pt x="2591925" y="43543"/>
                </a:cubicBezTo>
                <a:cubicBezTo>
                  <a:pt x="2555778" y="38723"/>
                  <a:pt x="2519506" y="34114"/>
                  <a:pt x="2483068" y="32657"/>
                </a:cubicBezTo>
                <a:cubicBezTo>
                  <a:pt x="2133182" y="18662"/>
                  <a:pt x="1692010" y="8850"/>
                  <a:pt x="1329182" y="0"/>
                </a:cubicBezTo>
                <a:lnTo>
                  <a:pt x="523639" y="21772"/>
                </a:lnTo>
                <a:cubicBezTo>
                  <a:pt x="431796" y="25854"/>
                  <a:pt x="313711" y="33001"/>
                  <a:pt x="218839" y="43543"/>
                </a:cubicBezTo>
                <a:cubicBezTo>
                  <a:pt x="201474" y="45472"/>
                  <a:pt x="98540" y="60601"/>
                  <a:pt x="77325" y="65315"/>
                </a:cubicBezTo>
                <a:cubicBezTo>
                  <a:pt x="66124" y="67804"/>
                  <a:pt x="55554" y="72572"/>
                  <a:pt x="44668" y="76200"/>
                </a:cubicBezTo>
                <a:cubicBezTo>
                  <a:pt x="37411" y="83457"/>
                  <a:pt x="27486" y="88792"/>
                  <a:pt x="22896" y="97972"/>
                </a:cubicBezTo>
                <a:cubicBezTo>
                  <a:pt x="17774" y="108216"/>
                  <a:pt x="2269" y="190223"/>
                  <a:pt x="1125" y="195943"/>
                </a:cubicBezTo>
                <a:cubicBezTo>
                  <a:pt x="4754" y="235857"/>
                  <a:pt x="7887" y="275820"/>
                  <a:pt x="12011" y="315686"/>
                </a:cubicBezTo>
                <a:cubicBezTo>
                  <a:pt x="18773" y="381053"/>
                  <a:pt x="29100" y="446080"/>
                  <a:pt x="33782" y="511629"/>
                </a:cubicBezTo>
                <a:cubicBezTo>
                  <a:pt x="45734" y="678952"/>
                  <a:pt x="32316" y="614620"/>
                  <a:pt x="55554" y="707572"/>
                </a:cubicBezTo>
                <a:cubicBezTo>
                  <a:pt x="26990" y="1164577"/>
                  <a:pt x="60730" y="644083"/>
                  <a:pt x="33782" y="1012372"/>
                </a:cubicBezTo>
                <a:cubicBezTo>
                  <a:pt x="26085" y="1117569"/>
                  <a:pt x="12011" y="1328057"/>
                  <a:pt x="12011" y="1328057"/>
                </a:cubicBezTo>
                <a:cubicBezTo>
                  <a:pt x="15639" y="1349829"/>
                  <a:pt x="22896" y="1371300"/>
                  <a:pt x="22896" y="1393372"/>
                </a:cubicBezTo>
                <a:cubicBezTo>
                  <a:pt x="22896" y="1444301"/>
                  <a:pt x="15399" y="1494955"/>
                  <a:pt x="12011" y="1545772"/>
                </a:cubicBezTo>
                <a:cubicBezTo>
                  <a:pt x="8142" y="1603813"/>
                  <a:pt x="2222" y="1661783"/>
                  <a:pt x="1125" y="1719943"/>
                </a:cubicBezTo>
                <a:cubicBezTo>
                  <a:pt x="-1408" y="1854176"/>
                  <a:pt x="1125" y="1988458"/>
                  <a:pt x="1125" y="2122715"/>
                </a:cubicBezTo>
              </a:path>
            </a:pathLst>
          </a:custGeom>
          <a:noFill/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66</Words>
  <Application>Microsoft Macintosh PowerPoint</Application>
  <PresentationFormat>Widescreen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 Jun</dc:creator>
  <cp:lastModifiedBy>Xu Jun</cp:lastModifiedBy>
  <cp:revision>3</cp:revision>
  <dcterms:created xsi:type="dcterms:W3CDTF">2019-10-30T04:57:02Z</dcterms:created>
  <dcterms:modified xsi:type="dcterms:W3CDTF">2019-11-05T02:44:51Z</dcterms:modified>
</cp:coreProperties>
</file>