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標楷體" panose="03000509000000000000" pitchFamily="65" charset="-12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7eH_IkwrV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692546"/>
            <a:ext cx="16927040" cy="9035258"/>
            <a:chOff x="0" y="0"/>
            <a:chExt cx="126402652" cy="67470777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26257871" cy="67325995"/>
            </a:xfrm>
            <a:custGeom>
              <a:avLst/>
              <a:gdLst/>
              <a:ahLst/>
              <a:cxnLst/>
              <a:rect l="l" t="t" r="r" b="b"/>
              <a:pathLst>
                <a:path w="126257871" h="67325995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6402654" cy="67470778"/>
            </a:xfrm>
            <a:custGeom>
              <a:avLst/>
              <a:gdLst/>
              <a:ahLst/>
              <a:cxnLst/>
              <a:rect l="l" t="t" r="r" b="b"/>
              <a:pathLst>
                <a:path w="126402654" h="67470778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487611" y="5210175"/>
            <a:ext cx="15312778" cy="97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6000" spc="-1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應用於線上考試之一次性試卷生成系統</a:t>
            </a:r>
            <a:endParaRPr lang="en-US" sz="6000" spc="-1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80967" y="1243470"/>
            <a:ext cx="620290" cy="713722"/>
          </a:xfrm>
          <a:custGeom>
            <a:avLst/>
            <a:gdLst/>
            <a:ahLst/>
            <a:cxnLst/>
            <a:rect l="l" t="t" r="r" b="b"/>
            <a:pathLst>
              <a:path w="620290" h="713722">
                <a:moveTo>
                  <a:pt x="0" y="0"/>
                </a:moveTo>
                <a:lnTo>
                  <a:pt x="620290" y="0"/>
                </a:lnTo>
                <a:lnTo>
                  <a:pt x="620290" y="713722"/>
                </a:lnTo>
                <a:lnTo>
                  <a:pt x="0" y="713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15257" y="1422531"/>
            <a:ext cx="3320584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一次性試卷生成系統</a:t>
            </a:r>
            <a:endParaRPr lang="en-US" sz="24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AutoShape 8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9242" y="4463301"/>
            <a:ext cx="3672110" cy="1022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五大特色</a:t>
            </a:r>
            <a:endParaRPr lang="en-US" sz="69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496667" y="1028700"/>
            <a:ext cx="8762633" cy="7926477"/>
            <a:chOff x="0" y="0"/>
            <a:chExt cx="11683511" cy="1056863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1683511" cy="1378169"/>
              <a:chOff x="0" y="0"/>
              <a:chExt cx="16440449" cy="19392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6415049" h="1913890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6440449" h="1939290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0"/>
              <a:ext cx="2686903" cy="1378169"/>
              <a:chOff x="0" y="0"/>
              <a:chExt cx="3780875" cy="19392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755475" h="1913890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3780875" h="1939290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3358389" y="331193"/>
              <a:ext cx="7643391" cy="741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5"/>
                </a:lnSpc>
              </a:pPr>
              <a:r>
                <a:rPr lang="en-US" sz="3296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公平性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2299346"/>
              <a:ext cx="11683511" cy="1378169"/>
              <a:chOff x="0" y="0"/>
              <a:chExt cx="16440449" cy="19392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6415049" h="1913890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6440449" h="1939290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0" y="2299346"/>
              <a:ext cx="2686903" cy="1378169"/>
              <a:chOff x="0" y="0"/>
              <a:chExt cx="3780875" cy="19392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755475" h="1913890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3780875" h="1939290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111770" y="2647264"/>
              <a:ext cx="463363" cy="615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6"/>
                </a:lnSpc>
              </a:pPr>
              <a:endParaRPr lang="en-US" sz="2747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358389" y="2630539"/>
              <a:ext cx="7643391" cy="741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5"/>
                </a:lnSpc>
              </a:pPr>
              <a:r>
                <a:rPr lang="en-US" sz="3296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相異性</a:t>
              </a:r>
            </a:p>
          </p:txBody>
        </p:sp>
        <p:grpSp>
          <p:nvGrpSpPr>
            <p:cNvPr id="20" name="Group 20"/>
            <p:cNvGrpSpPr/>
            <p:nvPr/>
          </p:nvGrpSpPr>
          <p:grpSpPr>
            <a:xfrm>
              <a:off x="0" y="4595233"/>
              <a:ext cx="11683511" cy="1378169"/>
              <a:chOff x="0" y="0"/>
              <a:chExt cx="16440449" cy="193929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6415049" h="1913890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6440449" h="1939290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0" y="4595233"/>
              <a:ext cx="2686903" cy="1378169"/>
              <a:chOff x="0" y="0"/>
              <a:chExt cx="3780875" cy="19392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755475" h="1913890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3780875" h="1939290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3358389" y="4926426"/>
              <a:ext cx="7643391" cy="741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5"/>
                </a:lnSpc>
              </a:pPr>
              <a:r>
                <a:rPr lang="en-US" sz="3296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即時性</a:t>
              </a:r>
            </a:p>
          </p:txBody>
        </p:sp>
        <p:grpSp>
          <p:nvGrpSpPr>
            <p:cNvPr id="28" name="Group 28"/>
            <p:cNvGrpSpPr/>
            <p:nvPr/>
          </p:nvGrpSpPr>
          <p:grpSpPr>
            <a:xfrm>
              <a:off x="0" y="6891120"/>
              <a:ext cx="11683511" cy="1378169"/>
              <a:chOff x="0" y="0"/>
              <a:chExt cx="16440449" cy="193929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6415049" h="1913890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6440449" h="1939290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0" y="6891120"/>
              <a:ext cx="2686903" cy="1378169"/>
              <a:chOff x="0" y="0"/>
              <a:chExt cx="3780875" cy="193929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755475" h="1913890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3780875" h="1939290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3358389" y="7222313"/>
              <a:ext cx="7643391" cy="741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5"/>
                </a:lnSpc>
              </a:pPr>
              <a:r>
                <a:rPr lang="en-US" sz="3296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封閉性</a:t>
              </a:r>
            </a:p>
          </p:txBody>
        </p:sp>
        <p:grpSp>
          <p:nvGrpSpPr>
            <p:cNvPr id="36" name="Group 36"/>
            <p:cNvGrpSpPr/>
            <p:nvPr/>
          </p:nvGrpSpPr>
          <p:grpSpPr>
            <a:xfrm>
              <a:off x="0" y="9190467"/>
              <a:ext cx="11683511" cy="1378169"/>
              <a:chOff x="0" y="0"/>
              <a:chExt cx="16440449" cy="193929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6415049" h="1913890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6440449" h="1939290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0" y="9190467"/>
              <a:ext cx="2686903" cy="1378169"/>
              <a:chOff x="0" y="0"/>
              <a:chExt cx="3780875" cy="193929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755475" h="1913890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3780875" h="1939290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3" name="TextBox 43"/>
            <p:cNvSpPr txBox="1"/>
            <p:nvPr/>
          </p:nvSpPr>
          <p:spPr>
            <a:xfrm>
              <a:off x="3358389" y="9518133"/>
              <a:ext cx="7643391" cy="7487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15"/>
                </a:lnSpc>
              </a:pPr>
              <a:r>
                <a:rPr lang="en-US" sz="3296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方便性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H="1" flipV="1">
            <a:off x="7178346" y="-22"/>
            <a:ext cx="23813" cy="1028700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F4A7650-8242-4DA2-B917-50FF9769B780}"/>
              </a:ext>
            </a:extLst>
          </p:cNvPr>
          <p:cNvSpPr txBox="1"/>
          <p:nvPr/>
        </p:nvSpPr>
        <p:spPr>
          <a:xfrm>
            <a:off x="9144000" y="1073569"/>
            <a:ext cx="871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1</a:t>
            </a:r>
            <a:endParaRPr lang="zh-TW" altLang="en-US" sz="48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0A1D4C-E75A-4E86-BC6C-0996AFE284BB}"/>
              </a:ext>
            </a:extLst>
          </p:cNvPr>
          <p:cNvSpPr txBox="1"/>
          <p:nvPr/>
        </p:nvSpPr>
        <p:spPr>
          <a:xfrm>
            <a:off x="9143999" y="2771514"/>
            <a:ext cx="871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2</a:t>
            </a:r>
            <a:endParaRPr lang="zh-TW" altLang="en-US" sz="48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E8113A0-FDE6-4C7E-8CE8-84456B78F74A}"/>
              </a:ext>
            </a:extLst>
          </p:cNvPr>
          <p:cNvSpPr txBox="1"/>
          <p:nvPr/>
        </p:nvSpPr>
        <p:spPr>
          <a:xfrm>
            <a:off x="9143999" y="4576439"/>
            <a:ext cx="871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3</a:t>
            </a:r>
            <a:endParaRPr lang="zh-TW" altLang="en-US" sz="48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7A76798-C151-45B0-B290-BD467FCFC144}"/>
              </a:ext>
            </a:extLst>
          </p:cNvPr>
          <p:cNvSpPr txBox="1"/>
          <p:nvPr/>
        </p:nvSpPr>
        <p:spPr>
          <a:xfrm>
            <a:off x="9143999" y="6291585"/>
            <a:ext cx="871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4</a:t>
            </a:r>
            <a:endParaRPr lang="zh-TW" altLang="en-US" sz="48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3FAA13F-2130-4A12-894B-7989327F4798}"/>
              </a:ext>
            </a:extLst>
          </p:cNvPr>
          <p:cNvSpPr txBox="1"/>
          <p:nvPr/>
        </p:nvSpPr>
        <p:spPr>
          <a:xfrm>
            <a:off x="9143998" y="8022864"/>
            <a:ext cx="871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5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486309"/>
            <a:ext cx="18702327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2622553" y="2886359"/>
            <a:ext cx="13457222" cy="6686557"/>
          </a:xfrm>
          <a:custGeom>
            <a:avLst/>
            <a:gdLst/>
            <a:ahLst/>
            <a:cxnLst/>
            <a:rect l="l" t="t" r="r" b="b"/>
            <a:pathLst>
              <a:path w="13457222" h="6686557">
                <a:moveTo>
                  <a:pt x="0" y="0"/>
                </a:moveTo>
                <a:lnTo>
                  <a:pt x="13457222" y="0"/>
                </a:lnTo>
                <a:lnTo>
                  <a:pt x="13457222" y="6686558"/>
                </a:lnTo>
                <a:lnTo>
                  <a:pt x="0" y="6686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71598" y="1028700"/>
            <a:ext cx="1454480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公平性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486309"/>
            <a:ext cx="18702327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685803" y="2541026"/>
            <a:ext cx="7964303" cy="7791166"/>
          </a:xfrm>
          <a:custGeom>
            <a:avLst/>
            <a:gdLst/>
            <a:ahLst/>
            <a:cxnLst/>
            <a:rect l="l" t="t" r="r" b="b"/>
            <a:pathLst>
              <a:path w="7964303" h="7791166">
                <a:moveTo>
                  <a:pt x="0" y="0"/>
                </a:moveTo>
                <a:lnTo>
                  <a:pt x="7964303" y="0"/>
                </a:lnTo>
                <a:lnTo>
                  <a:pt x="7964303" y="7791165"/>
                </a:lnTo>
                <a:lnTo>
                  <a:pt x="0" y="7791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351164" y="2541026"/>
            <a:ext cx="8592071" cy="7919648"/>
          </a:xfrm>
          <a:custGeom>
            <a:avLst/>
            <a:gdLst/>
            <a:ahLst/>
            <a:cxnLst/>
            <a:rect l="l" t="t" r="r" b="b"/>
            <a:pathLst>
              <a:path w="8592071" h="7919648">
                <a:moveTo>
                  <a:pt x="0" y="0"/>
                </a:moveTo>
                <a:lnTo>
                  <a:pt x="8592071" y="0"/>
                </a:lnTo>
                <a:lnTo>
                  <a:pt x="8592071" y="7919648"/>
                </a:lnTo>
                <a:lnTo>
                  <a:pt x="0" y="7919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71598" y="1028700"/>
            <a:ext cx="1454480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相異性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486309"/>
            <a:ext cx="18702327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7412883" y="2886359"/>
            <a:ext cx="3462234" cy="7240440"/>
          </a:xfrm>
          <a:custGeom>
            <a:avLst/>
            <a:gdLst/>
            <a:ahLst/>
            <a:cxnLst/>
            <a:rect l="l" t="t" r="r" b="b"/>
            <a:pathLst>
              <a:path w="3462234" h="7240440">
                <a:moveTo>
                  <a:pt x="0" y="0"/>
                </a:moveTo>
                <a:lnTo>
                  <a:pt x="3462234" y="0"/>
                </a:lnTo>
                <a:lnTo>
                  <a:pt x="3462234" y="7240440"/>
                </a:lnTo>
                <a:lnTo>
                  <a:pt x="0" y="724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71598" y="1028984"/>
            <a:ext cx="1454480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即時性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486309"/>
            <a:ext cx="18702327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3117266" y="2760248"/>
            <a:ext cx="3146405" cy="6796236"/>
          </a:xfrm>
          <a:custGeom>
            <a:avLst/>
            <a:gdLst/>
            <a:ahLst/>
            <a:cxnLst/>
            <a:rect l="l" t="t" r="r" b="b"/>
            <a:pathLst>
              <a:path w="3146405" h="6796236">
                <a:moveTo>
                  <a:pt x="0" y="0"/>
                </a:moveTo>
                <a:lnTo>
                  <a:pt x="3146405" y="0"/>
                </a:lnTo>
                <a:lnTo>
                  <a:pt x="3146405" y="6796235"/>
                </a:lnTo>
                <a:lnTo>
                  <a:pt x="0" y="679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760498" y="2886359"/>
            <a:ext cx="11315774" cy="6038224"/>
          </a:xfrm>
          <a:custGeom>
            <a:avLst/>
            <a:gdLst/>
            <a:ahLst/>
            <a:cxnLst/>
            <a:rect l="l" t="t" r="r" b="b"/>
            <a:pathLst>
              <a:path w="11315774" h="6038224">
                <a:moveTo>
                  <a:pt x="0" y="0"/>
                </a:moveTo>
                <a:lnTo>
                  <a:pt x="11315774" y="0"/>
                </a:lnTo>
                <a:lnTo>
                  <a:pt x="11315774" y="6038225"/>
                </a:lnTo>
                <a:lnTo>
                  <a:pt x="0" y="6038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71598" y="1028984"/>
            <a:ext cx="1454480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封閉性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486309"/>
            <a:ext cx="18702327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881974" y="2886359"/>
            <a:ext cx="6524052" cy="7076244"/>
          </a:xfrm>
          <a:custGeom>
            <a:avLst/>
            <a:gdLst/>
            <a:ahLst/>
            <a:cxnLst/>
            <a:rect l="l" t="t" r="r" b="b"/>
            <a:pathLst>
              <a:path w="6524052" h="7076244">
                <a:moveTo>
                  <a:pt x="0" y="0"/>
                </a:moveTo>
                <a:lnTo>
                  <a:pt x="6524052" y="0"/>
                </a:lnTo>
                <a:lnTo>
                  <a:pt x="6524052" y="7076244"/>
                </a:lnTo>
                <a:lnTo>
                  <a:pt x="0" y="7076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71598" y="1028984"/>
            <a:ext cx="1454480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方便性</a:t>
            </a:r>
            <a:endParaRPr lang="en-US" sz="69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999C212-7D86-420E-8925-979BA6520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700"/>
            <a:ext cx="18287999" cy="1029970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171E12B-316B-49FD-A054-C538AF6BDED3}"/>
              </a:ext>
            </a:extLst>
          </p:cNvPr>
          <p:cNvSpPr/>
          <p:nvPr/>
        </p:nvSpPr>
        <p:spPr>
          <a:xfrm>
            <a:off x="0" y="2486309"/>
            <a:ext cx="18702327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581DFFB-61DA-47ED-9098-C0E322109E9C}"/>
              </a:ext>
            </a:extLst>
          </p:cNvPr>
          <p:cNvSpPr txBox="1"/>
          <p:nvPr/>
        </p:nvSpPr>
        <p:spPr>
          <a:xfrm>
            <a:off x="1871598" y="1028984"/>
            <a:ext cx="1454480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zh-TW" altLang="en-US" sz="69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講解影片</a:t>
            </a:r>
            <a:endParaRPr lang="en-US" sz="69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3E8F8E-4632-4C29-B97F-E4FBCBFFCF92}"/>
              </a:ext>
            </a:extLst>
          </p:cNvPr>
          <p:cNvSpPr txBox="1"/>
          <p:nvPr/>
        </p:nvSpPr>
        <p:spPr>
          <a:xfrm>
            <a:off x="3788563" y="4907695"/>
            <a:ext cx="1112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hlinkClick r:id="rId3"/>
              </a:rPr>
              <a:t>https://www.youtube.com/watch?v=Z7eH_IkwrVI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931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自訂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Calibri</vt:lpstr>
      <vt:lpstr>標楷體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綠色 紫色 數位主義 基本 簡單 簡報</dc:title>
  <cp:lastModifiedBy>振桓 黃</cp:lastModifiedBy>
  <cp:revision>7</cp:revision>
  <dcterms:created xsi:type="dcterms:W3CDTF">2006-08-16T00:00:00Z</dcterms:created>
  <dcterms:modified xsi:type="dcterms:W3CDTF">2023-11-24T11:24:24Z</dcterms:modified>
  <dc:identifier>DAFof-Q7S7c</dc:identifier>
</cp:coreProperties>
</file>