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8" r:id="rId4"/>
    <p:sldId id="259" r:id="rId5"/>
    <p:sldId id="260" r:id="rId6"/>
    <p:sldId id="287" r:id="rId7"/>
    <p:sldId id="261" r:id="rId8"/>
    <p:sldId id="266" r:id="rId9"/>
    <p:sldId id="288" r:id="rId10"/>
    <p:sldId id="289" r:id="rId11"/>
    <p:sldId id="274" r:id="rId12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8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87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693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20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2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411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23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229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917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85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554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25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等腰三角形 23"/>
          <p:cNvSpPr/>
          <p:nvPr/>
        </p:nvSpPr>
        <p:spPr>
          <a:xfrm rot="512239">
            <a:off x="2950002" y="4001626"/>
            <a:ext cx="396044" cy="34141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20371609">
            <a:off x="2705230" y="383159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3761573">
            <a:off x="8496747" y="3872262"/>
            <a:ext cx="741200" cy="50837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1F2E83-7BC7-45DC-BB0A-725F129DBF2A}"/>
              </a:ext>
            </a:extLst>
          </p:cNvPr>
          <p:cNvGrpSpPr/>
          <p:nvPr/>
        </p:nvGrpSpPr>
        <p:grpSpPr>
          <a:xfrm>
            <a:off x="-1604504" y="2147667"/>
            <a:ext cx="3687215" cy="2719712"/>
            <a:chOff x="-1604504" y="2147667"/>
            <a:chExt cx="3687215" cy="27197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114613" y="2838244"/>
            <a:ext cx="57991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spc="300" dirty="0" err="1">
                <a:solidFill>
                  <a:srgbClr val="0070C0"/>
                </a:solidFill>
                <a:latin typeface="Bauhaus 93" panose="04030905020B02020C02" pitchFamily="82" charset="0"/>
                <a:ea typeface="造字工房尚雅体演示版常规体" pitchFamily="50" charset="-122"/>
              </a:rPr>
              <a:t>YZUMeetU</a:t>
            </a:r>
            <a:endParaRPr lang="zh-CN" altLang="en-US" sz="8800" spc="300" dirty="0">
              <a:solidFill>
                <a:srgbClr val="0070C0"/>
              </a:solidFill>
              <a:latin typeface="Bauhaus 93" panose="04030905020B02020C02" pitchFamily="82" charset="0"/>
              <a:ea typeface="造字工房尚雅体演示版常规体" pitchFamily="50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12239">
            <a:off x="5834794" y="1926195"/>
            <a:ext cx="396044" cy="34141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0371609">
            <a:off x="6486079" y="2194280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20371609">
            <a:off x="5390053" y="2222523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761573">
            <a:off x="4756821" y="1830714"/>
            <a:ext cx="741200" cy="50837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20371609">
            <a:off x="6476788" y="181073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43E57D-F6C5-4EAB-A54D-FB141D3CFFC6}"/>
              </a:ext>
            </a:extLst>
          </p:cNvPr>
          <p:cNvGrpSpPr/>
          <p:nvPr/>
        </p:nvGrpSpPr>
        <p:grpSpPr>
          <a:xfrm>
            <a:off x="10311837" y="1544376"/>
            <a:ext cx="3230037" cy="3097813"/>
            <a:chOff x="10311837" y="1544376"/>
            <a:chExt cx="3230037" cy="3097813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等腰三角形 43"/>
          <p:cNvSpPr/>
          <p:nvPr/>
        </p:nvSpPr>
        <p:spPr>
          <a:xfrm rot="20371609">
            <a:off x="8890948" y="370964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0134298-2EF2-4D67-8C00-643695EF129B}"/>
              </a:ext>
            </a:extLst>
          </p:cNvPr>
          <p:cNvSpPr/>
          <p:nvPr/>
        </p:nvSpPr>
        <p:spPr>
          <a:xfrm>
            <a:off x="2521250" y="4728810"/>
            <a:ext cx="6985924" cy="613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25000"/>
              </a:lnSpc>
            </a:pPr>
            <a:r>
              <a:rPr lang="zh-TW" altLang="zh-TW" sz="1800" kern="1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zh-TW" altLang="zh-TW" sz="1800" b="1" kern="100" dirty="0">
                <a:effectLst/>
                <a:latin typeface="+mj-ea"/>
                <a:ea typeface="+mj-ea"/>
              </a:rPr>
              <a:t>研 究 生：黃振桓、林奐呈、江奇倫、殷暐智</a:t>
            </a:r>
            <a:r>
              <a:rPr lang="zh-TW" altLang="en-US" b="1" kern="100" dirty="0">
                <a:latin typeface="+mj-ea"/>
                <a:ea typeface="+mj-ea"/>
              </a:rPr>
              <a:t>  </a:t>
            </a:r>
            <a:r>
              <a:rPr lang="zh-TW" altLang="zh-TW" sz="1800" b="1" kern="100" dirty="0">
                <a:effectLst/>
                <a:latin typeface="+mj-ea"/>
                <a:ea typeface="+mj-ea"/>
              </a:rPr>
              <a:t>指導教授：簡廷因</a:t>
            </a:r>
          </a:p>
        </p:txBody>
      </p:sp>
    </p:spTree>
    <p:extLst>
      <p:ext uri="{BB962C8B-B14F-4D97-AF65-F5344CB8AC3E}">
        <p14:creationId xmlns:p14="http://schemas.microsoft.com/office/powerpoint/2010/main" val="6389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6" grpId="0"/>
      <p:bldP spid="15" grpId="0" animBg="1"/>
      <p:bldP spid="21" grpId="0" animBg="1"/>
      <p:bldP spid="22" grpId="0" animBg="1"/>
      <p:bldP spid="23" grpId="0" animBg="1"/>
      <p:bldP spid="26" grpId="0" animBg="1"/>
      <p:bldP spid="44" grpId="0" animBg="1"/>
    </p:bldLst>
  </p:timing>
  <p:extLst>
    <p:ext uri="{E180D4A7-C9FB-4DFB-919C-405C955672EB}">
      <p14:showEvtLst xmlns:p14="http://schemas.microsoft.com/office/powerpoint/2010/main">
        <p14:playEvt time="2103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42EB142-BC60-460A-8ABF-2706AA5B067C}"/>
              </a:ext>
            </a:extLst>
          </p:cNvPr>
          <p:cNvSpPr/>
          <p:nvPr/>
        </p:nvSpPr>
        <p:spPr>
          <a:xfrm>
            <a:off x="4976951" y="734544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/>
              <a:t>參考資料</a:t>
            </a:r>
            <a:endParaRPr lang="zh-CN" altLang="en-US" sz="4000" b="1" dirty="0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39807CF0-C49A-4B80-81CA-0B1B4EA65BE4}"/>
              </a:ext>
            </a:extLst>
          </p:cNvPr>
          <p:cNvSpPr/>
          <p:nvPr/>
        </p:nvSpPr>
        <p:spPr>
          <a:xfrm rot="512239">
            <a:off x="52465" y="6489077"/>
            <a:ext cx="396044" cy="34141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CD1FDD12-6224-40C8-8480-9A76A97B422C}"/>
              </a:ext>
            </a:extLst>
          </p:cNvPr>
          <p:cNvSpPr/>
          <p:nvPr/>
        </p:nvSpPr>
        <p:spPr>
          <a:xfrm rot="20371609">
            <a:off x="1654311" y="6626605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2EB1E65-0244-40A3-920A-9C064BA0629A}"/>
              </a:ext>
            </a:extLst>
          </p:cNvPr>
          <p:cNvSpPr/>
          <p:nvPr/>
        </p:nvSpPr>
        <p:spPr>
          <a:xfrm rot="20371609">
            <a:off x="733005" y="6561649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A12DB1D-91F6-4B54-A145-A58EEC15669B}"/>
              </a:ext>
            </a:extLst>
          </p:cNvPr>
          <p:cNvSpPr/>
          <p:nvPr/>
        </p:nvSpPr>
        <p:spPr>
          <a:xfrm rot="3761573">
            <a:off x="212473" y="5858192"/>
            <a:ext cx="741200" cy="50837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42B9E7C7-9CAD-4AB7-A9DC-544E53C9F7B0}"/>
              </a:ext>
            </a:extLst>
          </p:cNvPr>
          <p:cNvSpPr/>
          <p:nvPr/>
        </p:nvSpPr>
        <p:spPr>
          <a:xfrm rot="20371609">
            <a:off x="1097767" y="6175411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007551C4-B59B-45B8-A0C4-892A94C8AC82}"/>
              </a:ext>
            </a:extLst>
          </p:cNvPr>
          <p:cNvSpPr/>
          <p:nvPr/>
        </p:nvSpPr>
        <p:spPr>
          <a:xfrm rot="512239">
            <a:off x="11217059" y="692416"/>
            <a:ext cx="396044" cy="34141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202ABAEE-18C0-4B91-943D-3BF73E9C6490}"/>
              </a:ext>
            </a:extLst>
          </p:cNvPr>
          <p:cNvSpPr/>
          <p:nvPr/>
        </p:nvSpPr>
        <p:spPr>
          <a:xfrm rot="20371609">
            <a:off x="12818905" y="82994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E894FC02-3558-42DD-AA61-FB39C6926EDD}"/>
              </a:ext>
            </a:extLst>
          </p:cNvPr>
          <p:cNvSpPr/>
          <p:nvPr/>
        </p:nvSpPr>
        <p:spPr>
          <a:xfrm rot="20371609">
            <a:off x="11897599" y="76498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D7A0F50E-E70E-4856-84CF-A29CBEF81EAE}"/>
              </a:ext>
            </a:extLst>
          </p:cNvPr>
          <p:cNvSpPr/>
          <p:nvPr/>
        </p:nvSpPr>
        <p:spPr>
          <a:xfrm rot="3761573">
            <a:off x="11377067" y="61531"/>
            <a:ext cx="741200" cy="50837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31598373-1D35-48C6-9B7F-AAC69B50EC48}"/>
              </a:ext>
            </a:extLst>
          </p:cNvPr>
          <p:cNvSpPr/>
          <p:nvPr/>
        </p:nvSpPr>
        <p:spPr>
          <a:xfrm rot="20371609">
            <a:off x="12262361" y="378750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圖片 1">
            <a:extLst>
              <a:ext uri="{FF2B5EF4-FFF2-40B4-BE49-F238E27FC236}">
                <a16:creationId xmlns:a16="http://schemas.microsoft.com/office/drawing/2014/main" id="{2CEFB2A7-1F72-4ED0-8435-820AD1A21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34" y="2276872"/>
            <a:ext cx="1327150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224A88C6-C074-4604-8EBC-3C874E4DBEE7}"/>
              </a:ext>
            </a:extLst>
          </p:cNvPr>
          <p:cNvSpPr/>
          <p:nvPr/>
        </p:nvSpPr>
        <p:spPr>
          <a:xfrm flipH="1">
            <a:off x="1828445" y="1691284"/>
            <a:ext cx="14221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Tinter</a:t>
            </a:r>
            <a:endParaRPr lang="zh-CN" altLang="en-US" sz="3200" b="1" dirty="0"/>
          </a:p>
        </p:txBody>
      </p:sp>
      <p:pic>
        <p:nvPicPr>
          <p:cNvPr id="9218" name="Picture 2" descr="HTML5 UP! Responsive HTML5 and CSS3 Site Templates">
            <a:extLst>
              <a:ext uri="{FF2B5EF4-FFF2-40B4-BE49-F238E27FC236}">
                <a16:creationId xmlns:a16="http://schemas.microsoft.com/office/drawing/2014/main" id="{5EC43286-6015-4EF1-B486-0871A652F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364" y="2276059"/>
            <a:ext cx="4768044" cy="145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C9C63B42-0890-44C7-ADBE-BCF6C7C3A517}"/>
              </a:ext>
            </a:extLst>
          </p:cNvPr>
          <p:cNvSpPr/>
          <p:nvPr/>
        </p:nvSpPr>
        <p:spPr>
          <a:xfrm flipH="1">
            <a:off x="7823398" y="1691284"/>
            <a:ext cx="2808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Html5 up</a:t>
            </a:r>
            <a:endParaRPr lang="zh-CN" altLang="en-US" sz="3200" b="1" dirty="0"/>
          </a:p>
        </p:txBody>
      </p:sp>
      <p:pic>
        <p:nvPicPr>
          <p:cNvPr id="9224" name="Picture 8" descr="FreeFrontend - Posts | Facebook">
            <a:extLst>
              <a:ext uri="{FF2B5EF4-FFF2-40B4-BE49-F238E27FC236}">
                <a16:creationId xmlns:a16="http://schemas.microsoft.com/office/drawing/2014/main" id="{90C4114E-2CD6-4C96-A803-52DE122F6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629" y="5073734"/>
            <a:ext cx="345638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FF75C483-0693-41FD-B54D-FAE5E085918E}"/>
              </a:ext>
            </a:extLst>
          </p:cNvPr>
          <p:cNvSpPr/>
          <p:nvPr/>
        </p:nvSpPr>
        <p:spPr>
          <a:xfrm flipH="1">
            <a:off x="3862958" y="4356284"/>
            <a:ext cx="32427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/>
              <a:t>FreeFrontend</a:t>
            </a:r>
            <a:r>
              <a:rPr lang="en-US" altLang="zh-CN" sz="3200" b="1" dirty="0"/>
              <a:t> 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0612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62958" y="2243602"/>
            <a:ext cx="3816424" cy="2621928"/>
            <a:chOff x="3862958" y="2185087"/>
            <a:chExt cx="3816424" cy="2621928"/>
          </a:xfrm>
        </p:grpSpPr>
        <p:sp>
          <p:nvSpPr>
            <p:cNvPr id="3" name="TextBox 2"/>
            <p:cNvSpPr txBox="1"/>
            <p:nvPr/>
          </p:nvSpPr>
          <p:spPr>
            <a:xfrm>
              <a:off x="4186994" y="3024497"/>
              <a:ext cx="33025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尚雅体演示版常规体" pitchFamily="50" charset="-122"/>
                  <a:ea typeface="造字工房尚雅体演示版常规体" pitchFamily="50" charset="-122"/>
                </a:rPr>
                <a:t>THANKS</a:t>
              </a:r>
              <a:endParaRPr lang="zh-CN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862958" y="2204865"/>
              <a:ext cx="360040" cy="2602150"/>
              <a:chOff x="3934966" y="1988841"/>
              <a:chExt cx="360040" cy="2602150"/>
            </a:xfrm>
          </p:grpSpPr>
          <p:sp>
            <p:nvSpPr>
              <p:cNvPr id="10" name="左中括号 9"/>
              <p:cNvSpPr/>
              <p:nvPr/>
            </p:nvSpPr>
            <p:spPr>
              <a:xfrm>
                <a:off x="4029132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左中括号 10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flipH="1">
              <a:off x="7319342" y="2185087"/>
              <a:ext cx="360040" cy="2602150"/>
              <a:chOff x="3934966" y="1988841"/>
              <a:chExt cx="360040" cy="2602150"/>
            </a:xfrm>
          </p:grpSpPr>
          <p:sp>
            <p:nvSpPr>
              <p:cNvPr id="8" name="左中括号 7"/>
              <p:cNvSpPr/>
              <p:nvPr/>
            </p:nvSpPr>
            <p:spPr>
              <a:xfrm>
                <a:off x="4006974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左中括号 8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 rot="10800000">
            <a:off x="8909219" y="2293464"/>
            <a:ext cx="3687215" cy="2719712"/>
            <a:chOff x="-1604504" y="2147667"/>
            <a:chExt cx="3687215" cy="271971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 rot="15539734">
            <a:off x="-1516550" y="1473563"/>
            <a:ext cx="3687215" cy="2719712"/>
            <a:chOff x="-1604504" y="2147667"/>
            <a:chExt cx="3687215" cy="2719712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AC95D6E9-310D-4AF0-AD72-444634F75FCD}"/>
              </a:ext>
            </a:extLst>
          </p:cNvPr>
          <p:cNvSpPr/>
          <p:nvPr/>
        </p:nvSpPr>
        <p:spPr>
          <a:xfrm rot="512239">
            <a:off x="5834794" y="1926195"/>
            <a:ext cx="396044" cy="34141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7B1D24F9-2558-450A-8235-E51F9EC03034}"/>
              </a:ext>
            </a:extLst>
          </p:cNvPr>
          <p:cNvSpPr/>
          <p:nvPr/>
        </p:nvSpPr>
        <p:spPr>
          <a:xfrm rot="20371609">
            <a:off x="6486079" y="2194280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A1DA258D-4FBD-4389-995C-572D61CD56BB}"/>
              </a:ext>
            </a:extLst>
          </p:cNvPr>
          <p:cNvSpPr/>
          <p:nvPr/>
        </p:nvSpPr>
        <p:spPr>
          <a:xfrm rot="20371609">
            <a:off x="5390053" y="2222523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C590CD24-9CDA-4F00-90E9-CE0CD05FE325}"/>
              </a:ext>
            </a:extLst>
          </p:cNvPr>
          <p:cNvSpPr/>
          <p:nvPr/>
        </p:nvSpPr>
        <p:spPr>
          <a:xfrm rot="3761573">
            <a:off x="4756821" y="1830714"/>
            <a:ext cx="741200" cy="50837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D680557D-9DE6-4A32-AC0D-B1661C6DB321}"/>
              </a:ext>
            </a:extLst>
          </p:cNvPr>
          <p:cNvSpPr/>
          <p:nvPr/>
        </p:nvSpPr>
        <p:spPr>
          <a:xfrm rot="20371609">
            <a:off x="6476788" y="181073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2" name="直接连接符 1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F07B147A-740A-4657-B6F9-BD121F2E6577}"/>
              </a:ext>
            </a:extLst>
          </p:cNvPr>
          <p:cNvSpPr/>
          <p:nvPr/>
        </p:nvSpPr>
        <p:spPr>
          <a:xfrm flipH="1">
            <a:off x="5231110" y="595828"/>
            <a:ext cx="14221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/>
              <a:t>動機</a:t>
            </a:r>
            <a:endParaRPr lang="zh-CN" altLang="en-US" sz="4000" b="1" dirty="0"/>
          </a:p>
        </p:txBody>
      </p:sp>
      <p:sp>
        <p:nvSpPr>
          <p:cNvPr id="82" name="椭圆 32">
            <a:extLst>
              <a:ext uri="{FF2B5EF4-FFF2-40B4-BE49-F238E27FC236}">
                <a16:creationId xmlns:a16="http://schemas.microsoft.com/office/drawing/2014/main" id="{1450AC89-75BC-4668-B336-BDC5C7E1DD15}"/>
              </a:ext>
            </a:extLst>
          </p:cNvPr>
          <p:cNvSpPr/>
          <p:nvPr/>
        </p:nvSpPr>
        <p:spPr>
          <a:xfrm rot="16741234">
            <a:off x="-243874" y="7234579"/>
            <a:ext cx="122016" cy="1220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46">
            <a:extLst>
              <a:ext uri="{FF2B5EF4-FFF2-40B4-BE49-F238E27FC236}">
                <a16:creationId xmlns:a16="http://schemas.microsoft.com/office/drawing/2014/main" id="{22F9EEC7-5094-40FE-B948-092D6D953536}"/>
              </a:ext>
            </a:extLst>
          </p:cNvPr>
          <p:cNvSpPr/>
          <p:nvPr/>
        </p:nvSpPr>
        <p:spPr>
          <a:xfrm rot="16741234">
            <a:off x="932073" y="7649355"/>
            <a:ext cx="118686" cy="118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48">
            <a:extLst>
              <a:ext uri="{FF2B5EF4-FFF2-40B4-BE49-F238E27FC236}">
                <a16:creationId xmlns:a16="http://schemas.microsoft.com/office/drawing/2014/main" id="{0A13E4C4-F68E-4ECE-BB3F-560D264E8439}"/>
              </a:ext>
            </a:extLst>
          </p:cNvPr>
          <p:cNvSpPr/>
          <p:nvPr/>
        </p:nvSpPr>
        <p:spPr>
          <a:xfrm rot="16741234">
            <a:off x="602255" y="7532497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50">
            <a:extLst>
              <a:ext uri="{FF2B5EF4-FFF2-40B4-BE49-F238E27FC236}">
                <a16:creationId xmlns:a16="http://schemas.microsoft.com/office/drawing/2014/main" id="{0AA052F0-C098-4F5A-8BAF-79EF1746CC9E}"/>
              </a:ext>
            </a:extLst>
          </p:cNvPr>
          <p:cNvSpPr/>
          <p:nvPr/>
        </p:nvSpPr>
        <p:spPr>
          <a:xfrm rot="16741234" flipH="1">
            <a:off x="-290779" y="4783326"/>
            <a:ext cx="105246" cy="10524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80" name="圖片 1">
            <a:extLst>
              <a:ext uri="{FF2B5EF4-FFF2-40B4-BE49-F238E27FC236}">
                <a16:creationId xmlns:a16="http://schemas.microsoft.com/office/drawing/2014/main" id="{9A3C5412-365F-487E-B4F1-B1B48CB1D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846" y="2028457"/>
            <a:ext cx="1327150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圖片 1">
            <a:extLst>
              <a:ext uri="{FF2B5EF4-FFF2-40B4-BE49-F238E27FC236}">
                <a16:creationId xmlns:a16="http://schemas.microsoft.com/office/drawing/2014/main" id="{DB8E751C-FAE1-418B-AD92-94361CB24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74" y="1974482"/>
            <a:ext cx="1331912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圖片 1">
            <a:extLst>
              <a:ext uri="{FF2B5EF4-FFF2-40B4-BE49-F238E27FC236}">
                <a16:creationId xmlns:a16="http://schemas.microsoft.com/office/drawing/2014/main" id="{89FCF829-2CEC-49E8-A9EE-EF1F2327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946" y="4539120"/>
            <a:ext cx="1289050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圖片 1">
            <a:extLst>
              <a:ext uri="{FF2B5EF4-FFF2-40B4-BE49-F238E27FC236}">
                <a16:creationId xmlns:a16="http://schemas.microsoft.com/office/drawing/2014/main" id="{981A7FA0-A4AE-4711-9A7B-48849AA7E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74" y="4557598"/>
            <a:ext cx="1368425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矩形 106">
            <a:extLst>
              <a:ext uri="{FF2B5EF4-FFF2-40B4-BE49-F238E27FC236}">
                <a16:creationId xmlns:a16="http://schemas.microsoft.com/office/drawing/2014/main" id="{FC1F50AD-89FF-4DEA-B932-2B3578489FF1}"/>
              </a:ext>
            </a:extLst>
          </p:cNvPr>
          <p:cNvSpPr/>
          <p:nvPr/>
        </p:nvSpPr>
        <p:spPr>
          <a:xfrm flipH="1">
            <a:off x="2892946" y="3535097"/>
            <a:ext cx="14221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Tinter</a:t>
            </a:r>
            <a:endParaRPr lang="zh-CN" altLang="en-US" sz="3200" b="1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E74370FF-5D38-43DB-A9A0-4BC460263D24}"/>
              </a:ext>
            </a:extLst>
          </p:cNvPr>
          <p:cNvSpPr/>
          <p:nvPr/>
        </p:nvSpPr>
        <p:spPr>
          <a:xfrm flipH="1">
            <a:off x="2532855" y="6057168"/>
            <a:ext cx="23381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goodnight</a:t>
            </a:r>
            <a:endParaRPr lang="zh-CN" altLang="en-US" sz="3200" b="1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53BF7DF-8F4D-4903-BAFF-628E42584A28}"/>
              </a:ext>
            </a:extLst>
          </p:cNvPr>
          <p:cNvSpPr/>
          <p:nvPr/>
        </p:nvSpPr>
        <p:spPr>
          <a:xfrm flipH="1">
            <a:off x="7562265" y="3596652"/>
            <a:ext cx="2016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/>
              <a:t>Beebar</a:t>
            </a:r>
            <a:endParaRPr lang="zh-CN" altLang="en-US" sz="3200" b="1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812B46D-2BB7-4CC4-961F-16D6CAE4372E}"/>
              </a:ext>
            </a:extLst>
          </p:cNvPr>
          <p:cNvSpPr/>
          <p:nvPr/>
        </p:nvSpPr>
        <p:spPr>
          <a:xfrm flipH="1">
            <a:off x="7823398" y="6008137"/>
            <a:ext cx="14221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JD</a:t>
            </a:r>
            <a:endParaRPr lang="zh-CN" altLang="en-US" sz="3200" b="1" dirty="0"/>
          </a:p>
        </p:txBody>
      </p:sp>
      <p:sp>
        <p:nvSpPr>
          <p:cNvPr id="111" name="等腰三角形 110">
            <a:extLst>
              <a:ext uri="{FF2B5EF4-FFF2-40B4-BE49-F238E27FC236}">
                <a16:creationId xmlns:a16="http://schemas.microsoft.com/office/drawing/2014/main" id="{906E640E-6593-46E2-8648-5E501D24F8FE}"/>
              </a:ext>
            </a:extLst>
          </p:cNvPr>
          <p:cNvSpPr/>
          <p:nvPr/>
        </p:nvSpPr>
        <p:spPr>
          <a:xfrm rot="1924649">
            <a:off x="754013" y="83338"/>
            <a:ext cx="396044" cy="34141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等腰三角形 111">
            <a:extLst>
              <a:ext uri="{FF2B5EF4-FFF2-40B4-BE49-F238E27FC236}">
                <a16:creationId xmlns:a16="http://schemas.microsoft.com/office/drawing/2014/main" id="{38838CBA-F1A6-4CD7-A1A3-394206B5BAC3}"/>
              </a:ext>
            </a:extLst>
          </p:cNvPr>
          <p:cNvSpPr/>
          <p:nvPr/>
        </p:nvSpPr>
        <p:spPr>
          <a:xfrm rot="2134107">
            <a:off x="1104746" y="80328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AE206923-551D-489F-A532-392231DFA3E3}"/>
              </a:ext>
            </a:extLst>
          </p:cNvPr>
          <p:cNvSpPr/>
          <p:nvPr/>
        </p:nvSpPr>
        <p:spPr>
          <a:xfrm rot="20371609">
            <a:off x="387696" y="769441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等腰三角形 113">
            <a:extLst>
              <a:ext uri="{FF2B5EF4-FFF2-40B4-BE49-F238E27FC236}">
                <a16:creationId xmlns:a16="http://schemas.microsoft.com/office/drawing/2014/main" id="{7F971AC4-69C5-4D32-A942-D209E71ECA0F}"/>
              </a:ext>
            </a:extLst>
          </p:cNvPr>
          <p:cNvSpPr/>
          <p:nvPr/>
        </p:nvSpPr>
        <p:spPr>
          <a:xfrm rot="7248500">
            <a:off x="54921" y="151821"/>
            <a:ext cx="741200" cy="50837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等腰三角形 114">
            <a:extLst>
              <a:ext uri="{FF2B5EF4-FFF2-40B4-BE49-F238E27FC236}">
                <a16:creationId xmlns:a16="http://schemas.microsoft.com/office/drawing/2014/main" id="{0E9E3B78-923C-4BB8-A196-8DEB4A01302F}"/>
              </a:ext>
            </a:extLst>
          </p:cNvPr>
          <p:cNvSpPr/>
          <p:nvPr/>
        </p:nvSpPr>
        <p:spPr>
          <a:xfrm rot="20371609">
            <a:off x="609771" y="1175704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" name="等腰三角形 115">
            <a:extLst>
              <a:ext uri="{FF2B5EF4-FFF2-40B4-BE49-F238E27FC236}">
                <a16:creationId xmlns:a16="http://schemas.microsoft.com/office/drawing/2014/main" id="{E298DF27-AA99-4BBA-A63A-BDE62E7A1C26}"/>
              </a:ext>
            </a:extLst>
          </p:cNvPr>
          <p:cNvSpPr/>
          <p:nvPr/>
        </p:nvSpPr>
        <p:spPr>
          <a:xfrm rot="512239">
            <a:off x="964968" y="6290618"/>
            <a:ext cx="396044" cy="34141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等腰三角形 116">
            <a:extLst>
              <a:ext uri="{FF2B5EF4-FFF2-40B4-BE49-F238E27FC236}">
                <a16:creationId xmlns:a16="http://schemas.microsoft.com/office/drawing/2014/main" id="{92C08A62-A9DD-4682-8511-935435AA9BE7}"/>
              </a:ext>
            </a:extLst>
          </p:cNvPr>
          <p:cNvSpPr/>
          <p:nvPr/>
        </p:nvSpPr>
        <p:spPr>
          <a:xfrm rot="20371609">
            <a:off x="1540895" y="662010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等腰三角形 117">
            <a:extLst>
              <a:ext uri="{FF2B5EF4-FFF2-40B4-BE49-F238E27FC236}">
                <a16:creationId xmlns:a16="http://schemas.microsoft.com/office/drawing/2014/main" id="{7F363A96-1A4E-42D8-B2CC-9592A311A051}"/>
              </a:ext>
            </a:extLst>
          </p:cNvPr>
          <p:cNvSpPr/>
          <p:nvPr/>
        </p:nvSpPr>
        <p:spPr>
          <a:xfrm rot="20371609">
            <a:off x="480577" y="6549710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等腰三角形 118">
            <a:extLst>
              <a:ext uri="{FF2B5EF4-FFF2-40B4-BE49-F238E27FC236}">
                <a16:creationId xmlns:a16="http://schemas.microsoft.com/office/drawing/2014/main" id="{E6FF1DC4-C6B1-4F20-A339-BB2BBC86898C}"/>
              </a:ext>
            </a:extLst>
          </p:cNvPr>
          <p:cNvSpPr/>
          <p:nvPr/>
        </p:nvSpPr>
        <p:spPr>
          <a:xfrm rot="3761573">
            <a:off x="-152655" y="6157901"/>
            <a:ext cx="741200" cy="50837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等腰三角形 119">
            <a:extLst>
              <a:ext uri="{FF2B5EF4-FFF2-40B4-BE49-F238E27FC236}">
                <a16:creationId xmlns:a16="http://schemas.microsoft.com/office/drawing/2014/main" id="{DFEFF2FC-5BF4-4014-977A-DB5C3D9DFFFF}"/>
              </a:ext>
            </a:extLst>
          </p:cNvPr>
          <p:cNvSpPr/>
          <p:nvPr/>
        </p:nvSpPr>
        <p:spPr>
          <a:xfrm rot="20371609">
            <a:off x="1543202" y="6272626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6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93" grpId="0" animBg="1"/>
      <p:bldP spid="94" grpId="0" animBg="1"/>
      <p:bldP spid="96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 flipH="1">
            <a:off x="4655046" y="516947"/>
            <a:ext cx="24440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/>
              <a:t>登入系統</a:t>
            </a:r>
            <a:endParaRPr lang="zh-CN" altLang="en-US" sz="4000" b="1" dirty="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6383238" y="3035624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0487694" y="4509120"/>
            <a:ext cx="388716" cy="3268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image5.png">
            <a:extLst>
              <a:ext uri="{FF2B5EF4-FFF2-40B4-BE49-F238E27FC236}">
                <a16:creationId xmlns:a16="http://schemas.microsoft.com/office/drawing/2014/main" id="{43DD0144-F095-450E-A188-66D9F0A1B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9" b="13411"/>
          <a:stretch>
            <a:fillRect/>
          </a:stretch>
        </p:blipFill>
        <p:spPr bwMode="auto">
          <a:xfrm>
            <a:off x="2179711" y="1756837"/>
            <a:ext cx="7830989" cy="448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B4D43DDE-057B-4DA5-8A37-82A9DFB318D7}"/>
              </a:ext>
            </a:extLst>
          </p:cNvPr>
          <p:cNvSpPr/>
          <p:nvPr/>
        </p:nvSpPr>
        <p:spPr>
          <a:xfrm rot="512239">
            <a:off x="52465" y="6489077"/>
            <a:ext cx="396044" cy="34141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6833BCD0-D2FA-45F5-A142-4927DF89D926}"/>
              </a:ext>
            </a:extLst>
          </p:cNvPr>
          <p:cNvSpPr/>
          <p:nvPr/>
        </p:nvSpPr>
        <p:spPr>
          <a:xfrm rot="20371609">
            <a:off x="1654311" y="6626605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9F25CDC8-7D46-4A89-8EF9-D01F33528E27}"/>
              </a:ext>
            </a:extLst>
          </p:cNvPr>
          <p:cNvSpPr/>
          <p:nvPr/>
        </p:nvSpPr>
        <p:spPr>
          <a:xfrm rot="20371609">
            <a:off x="733005" y="6561649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1A5C95E7-E79C-44F6-A605-F401738367DD}"/>
              </a:ext>
            </a:extLst>
          </p:cNvPr>
          <p:cNvSpPr/>
          <p:nvPr/>
        </p:nvSpPr>
        <p:spPr>
          <a:xfrm rot="3761573">
            <a:off x="212473" y="5858192"/>
            <a:ext cx="741200" cy="50837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6D20161E-01AA-413D-8667-595D6F9B5F11}"/>
              </a:ext>
            </a:extLst>
          </p:cNvPr>
          <p:cNvSpPr/>
          <p:nvPr/>
        </p:nvSpPr>
        <p:spPr>
          <a:xfrm rot="20371609">
            <a:off x="1097767" y="6175411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535F728C-C1D4-4792-9426-03A838FB441A}"/>
              </a:ext>
            </a:extLst>
          </p:cNvPr>
          <p:cNvSpPr/>
          <p:nvPr/>
        </p:nvSpPr>
        <p:spPr>
          <a:xfrm rot="512239">
            <a:off x="11004251" y="335632"/>
            <a:ext cx="396044" cy="34141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7CAB9354-AB49-4D7B-8612-348753911B1B}"/>
              </a:ext>
            </a:extLst>
          </p:cNvPr>
          <p:cNvSpPr/>
          <p:nvPr/>
        </p:nvSpPr>
        <p:spPr>
          <a:xfrm rot="20371609">
            <a:off x="11655536" y="603717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9AB45B4F-5A40-4222-A439-53F7D9AF152B}"/>
              </a:ext>
            </a:extLst>
          </p:cNvPr>
          <p:cNvSpPr/>
          <p:nvPr/>
        </p:nvSpPr>
        <p:spPr>
          <a:xfrm rot="20371609">
            <a:off x="11646245" y="220172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43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934966" y="571116"/>
            <a:ext cx="34050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/>
              <a:t> </a:t>
            </a:r>
            <a:r>
              <a:rPr lang="zh-TW" altLang="en-US" sz="4000" b="1" dirty="0"/>
              <a:t>選擇你的嗜好</a:t>
            </a:r>
            <a:endParaRPr lang="zh-CN" altLang="en-US" sz="4000" b="1" dirty="0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0017807" y="1051584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10406523" y="1378440"/>
            <a:ext cx="388716" cy="32685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82976" y="5521128"/>
            <a:ext cx="388716" cy="32685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982976" y="5589240"/>
            <a:ext cx="777432" cy="6537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image4.png">
            <a:extLst>
              <a:ext uri="{FF2B5EF4-FFF2-40B4-BE49-F238E27FC236}">
                <a16:creationId xmlns:a16="http://schemas.microsoft.com/office/drawing/2014/main" id="{9996B325-14ED-4F0B-A0C6-C97ABE78E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918" y="1574366"/>
            <a:ext cx="4752528" cy="453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9EEC0D80-DBC6-4DCB-A1AA-C25D696D0A2C}"/>
              </a:ext>
            </a:extLst>
          </p:cNvPr>
          <p:cNvSpPr/>
          <p:nvPr/>
        </p:nvSpPr>
        <p:spPr>
          <a:xfrm rot="512239">
            <a:off x="10929027" y="6488719"/>
            <a:ext cx="396044" cy="34141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CDD85693-8D33-4EC2-ABF3-59E116DBDD23}"/>
              </a:ext>
            </a:extLst>
          </p:cNvPr>
          <p:cNvSpPr/>
          <p:nvPr/>
        </p:nvSpPr>
        <p:spPr>
          <a:xfrm rot="20371609">
            <a:off x="12530873" y="6626247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33909CA7-0C0A-4A56-A83B-F039BC78CF31}"/>
              </a:ext>
            </a:extLst>
          </p:cNvPr>
          <p:cNvSpPr/>
          <p:nvPr/>
        </p:nvSpPr>
        <p:spPr>
          <a:xfrm rot="20371609">
            <a:off x="11609567" y="6561291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12562819-7A21-4775-A259-71B0AA33539F}"/>
              </a:ext>
            </a:extLst>
          </p:cNvPr>
          <p:cNvSpPr/>
          <p:nvPr/>
        </p:nvSpPr>
        <p:spPr>
          <a:xfrm rot="3761573">
            <a:off x="11089035" y="5857834"/>
            <a:ext cx="741200" cy="50837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7DB23042-C54D-4EA4-A19C-8F7FBF54B9F7}"/>
              </a:ext>
            </a:extLst>
          </p:cNvPr>
          <p:cNvSpPr/>
          <p:nvPr/>
        </p:nvSpPr>
        <p:spPr>
          <a:xfrm rot="20371609">
            <a:off x="11974329" y="6175053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75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3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圖片 1">
            <a:extLst>
              <a:ext uri="{FF2B5EF4-FFF2-40B4-BE49-F238E27FC236}">
                <a16:creationId xmlns:a16="http://schemas.microsoft.com/office/drawing/2014/main" id="{4B87C196-944B-4B95-AC40-C5A8F2290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814" y="1673627"/>
            <a:ext cx="7408328" cy="37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42EB142-BC60-460A-8ABF-2706AA5B067C}"/>
              </a:ext>
            </a:extLst>
          </p:cNvPr>
          <p:cNvSpPr/>
          <p:nvPr/>
        </p:nvSpPr>
        <p:spPr>
          <a:xfrm>
            <a:off x="4976951" y="734544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/>
              <a:t>操作介面</a:t>
            </a:r>
            <a:endParaRPr lang="zh-CN" altLang="en-US" sz="4000" b="1" dirty="0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39807CF0-C49A-4B80-81CA-0B1B4EA65BE4}"/>
              </a:ext>
            </a:extLst>
          </p:cNvPr>
          <p:cNvSpPr/>
          <p:nvPr/>
        </p:nvSpPr>
        <p:spPr>
          <a:xfrm rot="512239">
            <a:off x="52465" y="6489077"/>
            <a:ext cx="396044" cy="34141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CD1FDD12-6224-40C8-8480-9A76A97B422C}"/>
              </a:ext>
            </a:extLst>
          </p:cNvPr>
          <p:cNvSpPr/>
          <p:nvPr/>
        </p:nvSpPr>
        <p:spPr>
          <a:xfrm rot="20371609">
            <a:off x="1654311" y="6626605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2EB1E65-0244-40A3-920A-9C064BA0629A}"/>
              </a:ext>
            </a:extLst>
          </p:cNvPr>
          <p:cNvSpPr/>
          <p:nvPr/>
        </p:nvSpPr>
        <p:spPr>
          <a:xfrm rot="20371609">
            <a:off x="733005" y="6561649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A12DB1D-91F6-4B54-A145-A58EEC15669B}"/>
              </a:ext>
            </a:extLst>
          </p:cNvPr>
          <p:cNvSpPr/>
          <p:nvPr/>
        </p:nvSpPr>
        <p:spPr>
          <a:xfrm rot="3761573">
            <a:off x="212473" y="5858192"/>
            <a:ext cx="741200" cy="50837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42B9E7C7-9CAD-4AB7-A9DC-544E53C9F7B0}"/>
              </a:ext>
            </a:extLst>
          </p:cNvPr>
          <p:cNvSpPr/>
          <p:nvPr/>
        </p:nvSpPr>
        <p:spPr>
          <a:xfrm rot="20371609">
            <a:off x="1097767" y="6175411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007551C4-B59B-45B8-A0C4-892A94C8AC82}"/>
              </a:ext>
            </a:extLst>
          </p:cNvPr>
          <p:cNvSpPr/>
          <p:nvPr/>
        </p:nvSpPr>
        <p:spPr>
          <a:xfrm rot="512239">
            <a:off x="11217059" y="692416"/>
            <a:ext cx="396044" cy="34141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202ABAEE-18C0-4B91-943D-3BF73E9C6490}"/>
              </a:ext>
            </a:extLst>
          </p:cNvPr>
          <p:cNvSpPr/>
          <p:nvPr/>
        </p:nvSpPr>
        <p:spPr>
          <a:xfrm rot="20371609">
            <a:off x="12818905" y="82994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E894FC02-3558-42DD-AA61-FB39C6926EDD}"/>
              </a:ext>
            </a:extLst>
          </p:cNvPr>
          <p:cNvSpPr/>
          <p:nvPr/>
        </p:nvSpPr>
        <p:spPr>
          <a:xfrm rot="20371609">
            <a:off x="11897599" y="76498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D7A0F50E-E70E-4856-84CF-A29CBEF81EAE}"/>
              </a:ext>
            </a:extLst>
          </p:cNvPr>
          <p:cNvSpPr/>
          <p:nvPr/>
        </p:nvSpPr>
        <p:spPr>
          <a:xfrm rot="3761573">
            <a:off x="11377067" y="61531"/>
            <a:ext cx="741200" cy="50837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31598373-1D35-48C6-9B7F-AAC69B50EC48}"/>
              </a:ext>
            </a:extLst>
          </p:cNvPr>
          <p:cNvSpPr/>
          <p:nvPr/>
        </p:nvSpPr>
        <p:spPr>
          <a:xfrm rot="20371609">
            <a:off x="12262361" y="378750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282F953-0422-4423-B937-2FF342DCF8AC}"/>
              </a:ext>
            </a:extLst>
          </p:cNvPr>
          <p:cNvSpPr txBox="1"/>
          <p:nvPr/>
        </p:nvSpPr>
        <p:spPr>
          <a:xfrm>
            <a:off x="5447134" y="5481802"/>
            <a:ext cx="201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點選你所愛的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406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42EB142-BC60-460A-8ABF-2706AA5B067C}"/>
              </a:ext>
            </a:extLst>
          </p:cNvPr>
          <p:cNvSpPr/>
          <p:nvPr/>
        </p:nvSpPr>
        <p:spPr>
          <a:xfrm>
            <a:off x="4976951" y="734544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/>
              <a:t>操作介面</a:t>
            </a:r>
            <a:endParaRPr lang="zh-CN" altLang="en-US" sz="4000" b="1" dirty="0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39807CF0-C49A-4B80-81CA-0B1B4EA65BE4}"/>
              </a:ext>
            </a:extLst>
          </p:cNvPr>
          <p:cNvSpPr/>
          <p:nvPr/>
        </p:nvSpPr>
        <p:spPr>
          <a:xfrm rot="512239">
            <a:off x="52465" y="6489077"/>
            <a:ext cx="396044" cy="34141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CD1FDD12-6224-40C8-8480-9A76A97B422C}"/>
              </a:ext>
            </a:extLst>
          </p:cNvPr>
          <p:cNvSpPr/>
          <p:nvPr/>
        </p:nvSpPr>
        <p:spPr>
          <a:xfrm rot="20371609">
            <a:off x="1654311" y="6626605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2EB1E65-0244-40A3-920A-9C064BA0629A}"/>
              </a:ext>
            </a:extLst>
          </p:cNvPr>
          <p:cNvSpPr/>
          <p:nvPr/>
        </p:nvSpPr>
        <p:spPr>
          <a:xfrm rot="20371609">
            <a:off x="733005" y="6561649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BA12DB1D-91F6-4B54-A145-A58EEC15669B}"/>
              </a:ext>
            </a:extLst>
          </p:cNvPr>
          <p:cNvSpPr/>
          <p:nvPr/>
        </p:nvSpPr>
        <p:spPr>
          <a:xfrm rot="3761573">
            <a:off x="212473" y="5858192"/>
            <a:ext cx="741200" cy="50837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42B9E7C7-9CAD-4AB7-A9DC-544E53C9F7B0}"/>
              </a:ext>
            </a:extLst>
          </p:cNvPr>
          <p:cNvSpPr/>
          <p:nvPr/>
        </p:nvSpPr>
        <p:spPr>
          <a:xfrm rot="20371609">
            <a:off x="1097767" y="6175411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007551C4-B59B-45B8-A0C4-892A94C8AC82}"/>
              </a:ext>
            </a:extLst>
          </p:cNvPr>
          <p:cNvSpPr/>
          <p:nvPr/>
        </p:nvSpPr>
        <p:spPr>
          <a:xfrm rot="512239">
            <a:off x="11217059" y="692416"/>
            <a:ext cx="396044" cy="34141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202ABAEE-18C0-4B91-943D-3BF73E9C6490}"/>
              </a:ext>
            </a:extLst>
          </p:cNvPr>
          <p:cNvSpPr/>
          <p:nvPr/>
        </p:nvSpPr>
        <p:spPr>
          <a:xfrm rot="20371609">
            <a:off x="12818905" y="82994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E894FC02-3558-42DD-AA61-FB39C6926EDD}"/>
              </a:ext>
            </a:extLst>
          </p:cNvPr>
          <p:cNvSpPr/>
          <p:nvPr/>
        </p:nvSpPr>
        <p:spPr>
          <a:xfrm rot="20371609">
            <a:off x="11897599" y="76498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D7A0F50E-E70E-4856-84CF-A29CBEF81EAE}"/>
              </a:ext>
            </a:extLst>
          </p:cNvPr>
          <p:cNvSpPr/>
          <p:nvPr/>
        </p:nvSpPr>
        <p:spPr>
          <a:xfrm rot="3761573">
            <a:off x="11377067" y="61531"/>
            <a:ext cx="741200" cy="50837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31598373-1D35-48C6-9B7F-AAC69B50EC48}"/>
              </a:ext>
            </a:extLst>
          </p:cNvPr>
          <p:cNvSpPr/>
          <p:nvPr/>
        </p:nvSpPr>
        <p:spPr>
          <a:xfrm rot="20371609">
            <a:off x="12262361" y="378750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282F953-0422-4423-B937-2FF342DCF8AC}"/>
              </a:ext>
            </a:extLst>
          </p:cNvPr>
          <p:cNvSpPr txBox="1"/>
          <p:nvPr/>
        </p:nvSpPr>
        <p:spPr>
          <a:xfrm>
            <a:off x="5197237" y="5481802"/>
            <a:ext cx="201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不喜歡就下面一位</a:t>
            </a:r>
            <a:endParaRPr lang="zh-CN" altLang="en-US" b="1" dirty="0"/>
          </a:p>
        </p:txBody>
      </p:sp>
      <p:pic>
        <p:nvPicPr>
          <p:cNvPr id="7170" name="圖片 1">
            <a:extLst>
              <a:ext uri="{FF2B5EF4-FFF2-40B4-BE49-F238E27FC236}">
                <a16:creationId xmlns:a16="http://schemas.microsoft.com/office/drawing/2014/main" id="{49755ECA-6CF7-45E0-8ACE-9BF180383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814" y="1607623"/>
            <a:ext cx="7406373" cy="370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75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image3.png">
            <a:extLst>
              <a:ext uri="{FF2B5EF4-FFF2-40B4-BE49-F238E27FC236}">
                <a16:creationId xmlns:a16="http://schemas.microsoft.com/office/drawing/2014/main" id="{0E16ED8B-DF50-452E-90F5-19C887489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892" y="1916832"/>
            <a:ext cx="7049038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A2463AF8-B963-4D56-B743-51C79D0940EA}"/>
              </a:ext>
            </a:extLst>
          </p:cNvPr>
          <p:cNvSpPr/>
          <p:nvPr/>
        </p:nvSpPr>
        <p:spPr>
          <a:xfrm rot="512239">
            <a:off x="40614" y="6468603"/>
            <a:ext cx="396044" cy="34141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66CBBEC9-5B8E-49B4-A04B-78A2F19DFA4E}"/>
              </a:ext>
            </a:extLst>
          </p:cNvPr>
          <p:cNvSpPr/>
          <p:nvPr/>
        </p:nvSpPr>
        <p:spPr>
          <a:xfrm rot="20371609">
            <a:off x="1642460" y="6606131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BDC5C1DC-20EB-41CE-960F-CEDFC23D18FC}"/>
              </a:ext>
            </a:extLst>
          </p:cNvPr>
          <p:cNvSpPr/>
          <p:nvPr/>
        </p:nvSpPr>
        <p:spPr>
          <a:xfrm rot="20371609">
            <a:off x="721154" y="654117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16C9C81A-4296-4FFA-B242-F3BEB9D6F65D}"/>
              </a:ext>
            </a:extLst>
          </p:cNvPr>
          <p:cNvSpPr/>
          <p:nvPr/>
        </p:nvSpPr>
        <p:spPr>
          <a:xfrm rot="3761573">
            <a:off x="200622" y="5837718"/>
            <a:ext cx="741200" cy="50837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972449DF-6552-4392-A8E3-8436DDE2977B}"/>
              </a:ext>
            </a:extLst>
          </p:cNvPr>
          <p:cNvSpPr/>
          <p:nvPr/>
        </p:nvSpPr>
        <p:spPr>
          <a:xfrm rot="20371609">
            <a:off x="1085916" y="615493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1D70869C-4963-43A8-8B92-26D42F4EF04E}"/>
              </a:ext>
            </a:extLst>
          </p:cNvPr>
          <p:cNvSpPr/>
          <p:nvPr/>
        </p:nvSpPr>
        <p:spPr>
          <a:xfrm rot="512239">
            <a:off x="1277191" y="6485611"/>
            <a:ext cx="396044" cy="34141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F339A6EA-D153-47BF-9F6E-AE581101F183}"/>
              </a:ext>
            </a:extLst>
          </p:cNvPr>
          <p:cNvSpPr/>
          <p:nvPr/>
        </p:nvSpPr>
        <p:spPr>
          <a:xfrm rot="20371609">
            <a:off x="2879037" y="6623139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92D05990-A715-4744-B78C-02527FF8CA80}"/>
              </a:ext>
            </a:extLst>
          </p:cNvPr>
          <p:cNvSpPr/>
          <p:nvPr/>
        </p:nvSpPr>
        <p:spPr>
          <a:xfrm rot="20371609">
            <a:off x="1957731" y="6558183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1BC9F421-8427-41CB-9D7E-8336A6C4CC9F}"/>
              </a:ext>
            </a:extLst>
          </p:cNvPr>
          <p:cNvSpPr/>
          <p:nvPr/>
        </p:nvSpPr>
        <p:spPr>
          <a:xfrm rot="3761573">
            <a:off x="1437199" y="5854726"/>
            <a:ext cx="741200" cy="50837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9442CD33-0F27-4106-A572-7FA6F46A6DAF}"/>
              </a:ext>
            </a:extLst>
          </p:cNvPr>
          <p:cNvSpPr/>
          <p:nvPr/>
        </p:nvSpPr>
        <p:spPr>
          <a:xfrm rot="20371609">
            <a:off x="2322493" y="617194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C7EAFF-D5D4-482F-8FD6-602365CADA44}"/>
              </a:ext>
            </a:extLst>
          </p:cNvPr>
          <p:cNvSpPr/>
          <p:nvPr/>
        </p:nvSpPr>
        <p:spPr>
          <a:xfrm>
            <a:off x="4976951" y="734544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/>
              <a:t>勇敢的表白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65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11639822" y="296059"/>
            <a:ext cx="777432" cy="871309"/>
            <a:chOff x="8415343" y="292006"/>
            <a:chExt cx="777432" cy="871309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8415343" y="292006"/>
              <a:ext cx="777432" cy="653712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8551644" y="836459"/>
              <a:ext cx="388716" cy="3268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/>
          <p:cNvSpPr/>
          <p:nvPr/>
        </p:nvSpPr>
        <p:spPr>
          <a:xfrm>
            <a:off x="1414686" y="1340768"/>
            <a:ext cx="4680520" cy="468052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/>
        </p:nvSpPr>
        <p:spPr>
          <a:xfrm rot="19892759">
            <a:off x="6308322" y="3235613"/>
            <a:ext cx="1121202" cy="1333094"/>
          </a:xfrm>
          <a:custGeom>
            <a:avLst/>
            <a:gdLst>
              <a:gd name="connsiteX0" fmla="*/ 1022930 w 2045860"/>
              <a:gd name="connsiteY0" fmla="*/ 0 h 1995500"/>
              <a:gd name="connsiteX1" fmla="*/ 1802919 w 2045860"/>
              <a:gd name="connsiteY1" fmla="*/ 352223 h 1995500"/>
              <a:gd name="connsiteX2" fmla="*/ 2026922 w 2045860"/>
              <a:gd name="connsiteY2" fmla="*/ 1188853 h 1995500"/>
              <a:gd name="connsiteX3" fmla="*/ 1022930 w 2045860"/>
              <a:gd name="connsiteY3" fmla="*/ 997750 h 1995500"/>
              <a:gd name="connsiteX4" fmla="*/ 1022930 w 2045860"/>
              <a:gd name="connsiteY4" fmla="*/ 0 h 1995500"/>
              <a:gd name="connsiteX0" fmla="*/ 1022930 w 2045860"/>
              <a:gd name="connsiteY0" fmla="*/ 0 h 1995500"/>
              <a:gd name="connsiteX1" fmla="*/ 1802919 w 2045860"/>
              <a:gd name="connsiteY1" fmla="*/ 352223 h 1995500"/>
              <a:gd name="connsiteX2" fmla="*/ 2026922 w 2045860"/>
              <a:gd name="connsiteY2" fmla="*/ 1188853 h 1995500"/>
              <a:gd name="connsiteX0" fmla="*/ 0 w 1022940"/>
              <a:gd name="connsiteY0" fmla="*/ 0 h 1188853"/>
              <a:gd name="connsiteX1" fmla="*/ 779989 w 1022940"/>
              <a:gd name="connsiteY1" fmla="*/ 352223 h 1188853"/>
              <a:gd name="connsiteX2" fmla="*/ 1003992 w 1022940"/>
              <a:gd name="connsiteY2" fmla="*/ 1188853 h 1188853"/>
              <a:gd name="connsiteX3" fmla="*/ 0 w 1022940"/>
              <a:gd name="connsiteY3" fmla="*/ 997750 h 1188853"/>
              <a:gd name="connsiteX4" fmla="*/ 0 w 1022940"/>
              <a:gd name="connsiteY4" fmla="*/ 0 h 1188853"/>
              <a:gd name="connsiteX0" fmla="*/ 19295 w 1022940"/>
              <a:gd name="connsiteY0" fmla="*/ 10457 h 1188853"/>
              <a:gd name="connsiteX1" fmla="*/ 779989 w 1022940"/>
              <a:gd name="connsiteY1" fmla="*/ 352223 h 1188853"/>
              <a:gd name="connsiteX2" fmla="*/ 1003992 w 1022940"/>
              <a:gd name="connsiteY2" fmla="*/ 1188853 h 118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940" h="1188853" stroke="0" extrusionOk="0">
                <a:moveTo>
                  <a:pt x="0" y="0"/>
                </a:moveTo>
                <a:cubicBezTo>
                  <a:pt x="300408" y="0"/>
                  <a:pt x="585630" y="128799"/>
                  <a:pt x="779989" y="352223"/>
                </a:cubicBezTo>
                <a:cubicBezTo>
                  <a:pt x="981106" y="583416"/>
                  <a:pt x="1063531" y="891265"/>
                  <a:pt x="1003992" y="1188853"/>
                </a:cubicBezTo>
                <a:lnTo>
                  <a:pt x="0" y="997750"/>
                </a:lnTo>
                <a:lnTo>
                  <a:pt x="0" y="0"/>
                </a:lnTo>
                <a:close/>
              </a:path>
              <a:path w="1022940" h="1188853" fill="none">
                <a:moveTo>
                  <a:pt x="19295" y="10457"/>
                </a:moveTo>
                <a:cubicBezTo>
                  <a:pt x="319703" y="10457"/>
                  <a:pt x="585630" y="128799"/>
                  <a:pt x="779989" y="352223"/>
                </a:cubicBezTo>
                <a:cubicBezTo>
                  <a:pt x="981106" y="583416"/>
                  <a:pt x="1063531" y="891265"/>
                  <a:pt x="1003992" y="1188853"/>
                </a:cubicBezTo>
              </a:path>
            </a:pathLst>
          </a:cu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55046" y="3068960"/>
            <a:ext cx="5838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27254" y="2361654"/>
            <a:ext cx="510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2</a:t>
            </a:r>
            <a:endParaRPr lang="zh-CN" altLang="en-US" sz="54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56011" y="4077072"/>
            <a:ext cx="510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pic>
        <p:nvPicPr>
          <p:cNvPr id="6146" name="image1.png">
            <a:extLst>
              <a:ext uri="{FF2B5EF4-FFF2-40B4-BE49-F238E27FC236}">
                <a16:creationId xmlns:a16="http://schemas.microsoft.com/office/drawing/2014/main" id="{7DC7A966-3F21-4064-83E2-AEF9984F1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991" y="1630390"/>
            <a:ext cx="6362324" cy="4836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A18DEE5B-6CC4-4C24-8439-28CE8F226B33}"/>
              </a:ext>
            </a:extLst>
          </p:cNvPr>
          <p:cNvSpPr/>
          <p:nvPr/>
        </p:nvSpPr>
        <p:spPr>
          <a:xfrm>
            <a:off x="4292417" y="540883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/>
              <a:t>傳訊臨時差</a:t>
            </a:r>
            <a:endParaRPr lang="zh-CN" altLang="en-US" sz="4000" b="1" dirty="0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FC8BFFB4-CED6-4AB5-BA07-795310C0550D}"/>
              </a:ext>
            </a:extLst>
          </p:cNvPr>
          <p:cNvSpPr/>
          <p:nvPr/>
        </p:nvSpPr>
        <p:spPr>
          <a:xfrm rot="20371609">
            <a:off x="11474483" y="6613246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5BB80818-9A2A-41B8-93FA-6912DFF903D9}"/>
              </a:ext>
            </a:extLst>
          </p:cNvPr>
          <p:cNvSpPr/>
          <p:nvPr/>
        </p:nvSpPr>
        <p:spPr>
          <a:xfrm rot="20371609">
            <a:off x="10553177" y="6548290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D5481FED-6CFE-4722-ABBC-838A26C90F94}"/>
              </a:ext>
            </a:extLst>
          </p:cNvPr>
          <p:cNvSpPr/>
          <p:nvPr/>
        </p:nvSpPr>
        <p:spPr>
          <a:xfrm rot="3761573">
            <a:off x="10032645" y="5844833"/>
            <a:ext cx="741200" cy="50837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BCAE36D0-2F2F-4D3E-943B-F544EDFA06E3}"/>
              </a:ext>
            </a:extLst>
          </p:cNvPr>
          <p:cNvSpPr/>
          <p:nvPr/>
        </p:nvSpPr>
        <p:spPr>
          <a:xfrm rot="20371609">
            <a:off x="10917939" y="6162052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10B6F268-F3C5-4F27-B0EF-3CEDDC7955C7}"/>
              </a:ext>
            </a:extLst>
          </p:cNvPr>
          <p:cNvSpPr/>
          <p:nvPr/>
        </p:nvSpPr>
        <p:spPr>
          <a:xfrm rot="512239">
            <a:off x="11109214" y="6492726"/>
            <a:ext cx="396044" cy="34141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7B2E9050-542D-4655-B6B8-8F8B4A150157}"/>
              </a:ext>
            </a:extLst>
          </p:cNvPr>
          <p:cNvSpPr/>
          <p:nvPr/>
        </p:nvSpPr>
        <p:spPr>
          <a:xfrm rot="20371609">
            <a:off x="12711060" y="663025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1B8BBE7E-3CDF-4474-ABA5-4C4F1E9620AA}"/>
              </a:ext>
            </a:extLst>
          </p:cNvPr>
          <p:cNvSpPr/>
          <p:nvPr/>
        </p:nvSpPr>
        <p:spPr>
          <a:xfrm rot="20371609">
            <a:off x="11789754" y="65652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3B5EC7D6-01DC-4938-98BB-35153B258EA8}"/>
              </a:ext>
            </a:extLst>
          </p:cNvPr>
          <p:cNvSpPr/>
          <p:nvPr/>
        </p:nvSpPr>
        <p:spPr>
          <a:xfrm rot="3761573">
            <a:off x="11269222" y="5861841"/>
            <a:ext cx="741200" cy="50837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1D87EF99-8FBC-4241-8C6B-935178D3F814}"/>
              </a:ext>
            </a:extLst>
          </p:cNvPr>
          <p:cNvSpPr/>
          <p:nvPr/>
        </p:nvSpPr>
        <p:spPr>
          <a:xfrm rot="20371609">
            <a:off x="12154516" y="6179060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DF541A7E-B0EF-48DF-944D-B152E6BB8EEE}"/>
              </a:ext>
            </a:extLst>
          </p:cNvPr>
          <p:cNvSpPr/>
          <p:nvPr/>
        </p:nvSpPr>
        <p:spPr>
          <a:xfrm rot="20371609">
            <a:off x="565105" y="698621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CA5A9559-857F-4EE9-BFD8-32C38976F4A3}"/>
              </a:ext>
            </a:extLst>
          </p:cNvPr>
          <p:cNvSpPr/>
          <p:nvPr/>
        </p:nvSpPr>
        <p:spPr>
          <a:xfrm rot="20371609">
            <a:off x="8561" y="2474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0633A81C-4A9A-430A-9A31-61BC48E0A53D}"/>
              </a:ext>
            </a:extLst>
          </p:cNvPr>
          <p:cNvSpPr/>
          <p:nvPr/>
        </p:nvSpPr>
        <p:spPr>
          <a:xfrm rot="512239">
            <a:off x="199836" y="578101"/>
            <a:ext cx="396044" cy="34141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F955DC00-3333-4853-8BDC-7D42B3883427}"/>
              </a:ext>
            </a:extLst>
          </p:cNvPr>
          <p:cNvSpPr/>
          <p:nvPr/>
        </p:nvSpPr>
        <p:spPr>
          <a:xfrm rot="20371609">
            <a:off x="1801682" y="715629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AD9C7120-9ADF-4783-9597-817EAB02A7F0}"/>
              </a:ext>
            </a:extLst>
          </p:cNvPr>
          <p:cNvSpPr/>
          <p:nvPr/>
        </p:nvSpPr>
        <p:spPr>
          <a:xfrm rot="20371609">
            <a:off x="880376" y="650673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>
            <a:extLst>
              <a:ext uri="{FF2B5EF4-FFF2-40B4-BE49-F238E27FC236}">
                <a16:creationId xmlns:a16="http://schemas.microsoft.com/office/drawing/2014/main" id="{248979D8-612F-412A-81BB-ABA514358B2B}"/>
              </a:ext>
            </a:extLst>
          </p:cNvPr>
          <p:cNvSpPr/>
          <p:nvPr/>
        </p:nvSpPr>
        <p:spPr>
          <a:xfrm rot="3761573">
            <a:off x="359844" y="-52784"/>
            <a:ext cx="741200" cy="50837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66C420CA-308C-4222-82F8-E17E229A90C7}"/>
              </a:ext>
            </a:extLst>
          </p:cNvPr>
          <p:cNvSpPr/>
          <p:nvPr/>
        </p:nvSpPr>
        <p:spPr>
          <a:xfrm rot="20371609">
            <a:off x="1245138" y="26443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2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A2463AF8-B963-4D56-B743-51C79D0940EA}"/>
              </a:ext>
            </a:extLst>
          </p:cNvPr>
          <p:cNvSpPr/>
          <p:nvPr/>
        </p:nvSpPr>
        <p:spPr>
          <a:xfrm rot="512239">
            <a:off x="40614" y="6468603"/>
            <a:ext cx="396044" cy="34141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66CBBEC9-5B8E-49B4-A04B-78A2F19DFA4E}"/>
              </a:ext>
            </a:extLst>
          </p:cNvPr>
          <p:cNvSpPr/>
          <p:nvPr/>
        </p:nvSpPr>
        <p:spPr>
          <a:xfrm rot="20371609">
            <a:off x="1642460" y="6606131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BDC5C1DC-20EB-41CE-960F-CEDFC23D18FC}"/>
              </a:ext>
            </a:extLst>
          </p:cNvPr>
          <p:cNvSpPr/>
          <p:nvPr/>
        </p:nvSpPr>
        <p:spPr>
          <a:xfrm rot="20371609">
            <a:off x="721154" y="654117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16C9C81A-4296-4FFA-B242-F3BEB9D6F65D}"/>
              </a:ext>
            </a:extLst>
          </p:cNvPr>
          <p:cNvSpPr/>
          <p:nvPr/>
        </p:nvSpPr>
        <p:spPr>
          <a:xfrm rot="3761573">
            <a:off x="200622" y="5837718"/>
            <a:ext cx="741200" cy="50837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972449DF-6552-4392-A8E3-8436DDE2977B}"/>
              </a:ext>
            </a:extLst>
          </p:cNvPr>
          <p:cNvSpPr/>
          <p:nvPr/>
        </p:nvSpPr>
        <p:spPr>
          <a:xfrm rot="20371609">
            <a:off x="1085916" y="615493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1D70869C-4963-43A8-8B92-26D42F4EF04E}"/>
              </a:ext>
            </a:extLst>
          </p:cNvPr>
          <p:cNvSpPr/>
          <p:nvPr/>
        </p:nvSpPr>
        <p:spPr>
          <a:xfrm rot="512239">
            <a:off x="1277191" y="6485611"/>
            <a:ext cx="396044" cy="34141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F339A6EA-D153-47BF-9F6E-AE581101F183}"/>
              </a:ext>
            </a:extLst>
          </p:cNvPr>
          <p:cNvSpPr/>
          <p:nvPr/>
        </p:nvSpPr>
        <p:spPr>
          <a:xfrm rot="20371609">
            <a:off x="2879037" y="6623139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92D05990-A715-4744-B78C-02527FF8CA80}"/>
              </a:ext>
            </a:extLst>
          </p:cNvPr>
          <p:cNvSpPr/>
          <p:nvPr/>
        </p:nvSpPr>
        <p:spPr>
          <a:xfrm rot="20371609">
            <a:off x="1957731" y="6558183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1BC9F421-8427-41CB-9D7E-8336A6C4CC9F}"/>
              </a:ext>
            </a:extLst>
          </p:cNvPr>
          <p:cNvSpPr/>
          <p:nvPr/>
        </p:nvSpPr>
        <p:spPr>
          <a:xfrm rot="3761573">
            <a:off x="1437199" y="5854726"/>
            <a:ext cx="741200" cy="50837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9442CD33-0F27-4106-A572-7FA6F46A6DAF}"/>
              </a:ext>
            </a:extLst>
          </p:cNvPr>
          <p:cNvSpPr/>
          <p:nvPr/>
        </p:nvSpPr>
        <p:spPr>
          <a:xfrm rot="20371609">
            <a:off x="2322493" y="617194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EC7EAFF-D5D4-482F-8FD6-602365CADA44}"/>
              </a:ext>
            </a:extLst>
          </p:cNvPr>
          <p:cNvSpPr/>
          <p:nvPr/>
        </p:nvSpPr>
        <p:spPr>
          <a:xfrm>
            <a:off x="5489912" y="603533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/>
              <a:t>系統</a:t>
            </a:r>
            <a:endParaRPr lang="zh-CN" altLang="en-US" sz="4000" b="1" dirty="0"/>
          </a:p>
        </p:txBody>
      </p:sp>
      <p:pic>
        <p:nvPicPr>
          <p:cNvPr id="1026" name="Picture 2" descr="PHP - 维基百科，自由的百科全书">
            <a:extLst>
              <a:ext uri="{FF2B5EF4-FFF2-40B4-BE49-F238E27FC236}">
                <a16:creationId xmlns:a16="http://schemas.microsoft.com/office/drawing/2014/main" id="{ADE80F5A-B663-4632-9AC9-960CCB398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5" y="1508920"/>
            <a:ext cx="5048259" cy="27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S 的基本語法. 讀書會紀錄| by SunBu | Medium">
            <a:extLst>
              <a:ext uri="{FF2B5EF4-FFF2-40B4-BE49-F238E27FC236}">
                <a16:creationId xmlns:a16="http://schemas.microsoft.com/office/drawing/2014/main" id="{BFFB7C55-2646-4A4D-86C3-DF91639BA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910" y="4005064"/>
            <a:ext cx="4155215" cy="179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3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78</Words>
  <Application>Microsoft Office PowerPoint</Application>
  <PresentationFormat>自訂</PresentationFormat>
  <Paragraphs>35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造字工房尚雅体演示版常规体</vt:lpstr>
      <vt:lpstr>微软雅黑 Light</vt:lpstr>
      <vt:lpstr>Arial</vt:lpstr>
      <vt:lpstr>Bauhaus 93</vt:lpstr>
      <vt:lpstr>Calibri</vt:lpstr>
      <vt:lpstr>Times New Roman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eric yin</cp:lastModifiedBy>
  <cp:revision>64</cp:revision>
  <dcterms:modified xsi:type="dcterms:W3CDTF">2021-01-14T14:32:43Z</dcterms:modified>
</cp:coreProperties>
</file>