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14A"/>
    <a:srgbClr val="E5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0" autoAdjust="0"/>
    <p:restoredTop sz="98077" autoAdjust="0"/>
  </p:normalViewPr>
  <p:slideViewPr>
    <p:cSldViewPr snapToGrid="0">
      <p:cViewPr>
        <p:scale>
          <a:sx n="60" d="100"/>
          <a:sy n="60" d="100"/>
        </p:scale>
        <p:origin x="3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6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8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 52"/>
          <p:cNvSpPr/>
          <p:nvPr/>
        </p:nvSpPr>
        <p:spPr>
          <a:xfrm>
            <a:off x="2744133" y="0"/>
            <a:ext cx="9447868" cy="5514839"/>
          </a:xfrm>
          <a:custGeom>
            <a:avLst/>
            <a:gdLst>
              <a:gd name="connsiteX0" fmla="*/ 16495 w 7772764"/>
              <a:gd name="connsiteY0" fmla="*/ 0 h 5222918"/>
              <a:gd name="connsiteX1" fmla="*/ 7772764 w 7772764"/>
              <a:gd name="connsiteY1" fmla="*/ 0 h 5222918"/>
              <a:gd name="connsiteX2" fmla="*/ 7772764 w 7772764"/>
              <a:gd name="connsiteY2" fmla="*/ 4484203 h 5222918"/>
              <a:gd name="connsiteX3" fmla="*/ 7725041 w 7772764"/>
              <a:gd name="connsiteY3" fmla="*/ 4513469 h 5222918"/>
              <a:gd name="connsiteX4" fmla="*/ 2523745 w 7772764"/>
              <a:gd name="connsiteY4" fmla="*/ 4556408 h 5222918"/>
              <a:gd name="connsiteX5" fmla="*/ 804323 w 7772764"/>
              <a:gd name="connsiteY5" fmla="*/ 5026428 h 5222918"/>
              <a:gd name="connsiteX6" fmla="*/ 1064548 w 7772764"/>
              <a:gd name="connsiteY6" fmla="*/ 3325515 h 5222918"/>
              <a:gd name="connsiteX7" fmla="*/ 72 w 7772764"/>
              <a:gd name="connsiteY7" fmla="*/ 307130 h 52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2764" h="5222918">
                <a:moveTo>
                  <a:pt x="16495" y="0"/>
                </a:moveTo>
                <a:lnTo>
                  <a:pt x="7772764" y="0"/>
                </a:lnTo>
                <a:lnTo>
                  <a:pt x="7772764" y="4484203"/>
                </a:lnTo>
                <a:lnTo>
                  <a:pt x="7725041" y="4513469"/>
                </a:lnTo>
                <a:cubicBezTo>
                  <a:pt x="6170877" y="5419969"/>
                  <a:pt x="4175537" y="5482992"/>
                  <a:pt x="2523745" y="4556408"/>
                </a:cubicBezTo>
                <a:lnTo>
                  <a:pt x="804323" y="5026428"/>
                </a:lnTo>
                <a:lnTo>
                  <a:pt x="1064548" y="3325515"/>
                </a:lnTo>
                <a:cubicBezTo>
                  <a:pt x="343065" y="2429230"/>
                  <a:pt x="-5780" y="1364242"/>
                  <a:pt x="72" y="307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166883" y="113927"/>
            <a:ext cx="9175508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OS</a:t>
            </a:r>
            <a:r>
              <a:rPr lang="zh-TW" altLang="en-US" sz="5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作業系統學科專案競賽</a:t>
            </a:r>
          </a:p>
          <a:p>
            <a:pPr algn="ctr">
              <a:lnSpc>
                <a:spcPct val="150000"/>
              </a:lnSpc>
            </a:pPr>
            <a:r>
              <a:rPr lang="en-US" altLang="ko-KR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WHAT</a:t>
            </a:r>
            <a:r>
              <a:rPr lang="en-US" altLang="zh-TW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'</a:t>
            </a:r>
            <a:r>
              <a:rPr lang="en-US" altLang="ko-KR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S</a:t>
            </a:r>
            <a:r>
              <a:rPr lang="zh-TW" altLang="en-US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ko-KR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FOR</a:t>
            </a:r>
            <a:r>
              <a:rPr lang="zh-TW" altLang="en-US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ko-KR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LUNCH 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07036" y="2819347"/>
            <a:ext cx="406400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組長：</a:t>
            </a:r>
            <a:r>
              <a:rPr lang="en-US" altLang="zh-TW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1054614</a:t>
            </a:r>
            <a:r>
              <a:rPr lang="zh-TW" altLang="en-US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張以龍</a:t>
            </a: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組員：</a:t>
            </a:r>
            <a:r>
              <a:rPr lang="en-US" altLang="zh-TW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1054600</a:t>
            </a:r>
            <a:r>
              <a:rPr lang="zh-TW" altLang="en-US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陳怡蒨</a:t>
            </a: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chemeClr val="bg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組員：</a:t>
            </a:r>
            <a:r>
              <a:rPr lang="en-US" altLang="zh-TW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1054605</a:t>
            </a:r>
            <a:r>
              <a:rPr lang="zh-TW" altLang="en-US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許唐維</a:t>
            </a: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chemeClr val="bg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組員：</a:t>
            </a:r>
            <a:r>
              <a:rPr lang="en-US" altLang="zh-TW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1054610</a:t>
            </a:r>
            <a:r>
              <a:rPr lang="zh-TW" altLang="en-US" sz="2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陳雨慈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611415" y="4618604"/>
            <a:ext cx="3117718" cy="1972695"/>
            <a:chOff x="611415" y="4618604"/>
            <a:chExt cx="3117718" cy="1972695"/>
          </a:xfrm>
        </p:grpSpPr>
        <p:grpSp>
          <p:nvGrpSpPr>
            <p:cNvPr id="4" name="그룹 3"/>
            <p:cNvGrpSpPr/>
            <p:nvPr/>
          </p:nvGrpSpPr>
          <p:grpSpPr>
            <a:xfrm>
              <a:off x="611415" y="4618604"/>
              <a:ext cx="3117718" cy="1972695"/>
              <a:chOff x="611414" y="3750752"/>
              <a:chExt cx="4557645" cy="2840547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49" name="그룹 48"/>
              <p:cNvGrpSpPr/>
              <p:nvPr/>
            </p:nvGrpSpPr>
            <p:grpSpPr>
              <a:xfrm>
                <a:off x="723782" y="4234080"/>
                <a:ext cx="3093356" cy="1614381"/>
                <a:chOff x="0" y="0"/>
                <a:chExt cx="12192000" cy="5802921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0" y="5158152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4513383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0" y="3868614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0" y="3223845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0" y="2579076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0" y="1934307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0" y="1289538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0" y="644769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0" y="0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888146" y="4618604"/>
                <a:ext cx="4280913" cy="1972695"/>
                <a:chOff x="2303463" y="1696623"/>
                <a:chExt cx="4972049" cy="2291178"/>
              </a:xfrm>
            </p:grpSpPr>
            <p:sp>
              <p:nvSpPr>
                <p:cNvPr id="6" name="Freeform 7"/>
                <p:cNvSpPr>
                  <a:spLocks/>
                </p:cNvSpPr>
                <p:nvPr/>
              </p:nvSpPr>
              <p:spPr bwMode="auto">
                <a:xfrm>
                  <a:off x="2303463" y="3140075"/>
                  <a:ext cx="3406775" cy="344488"/>
                </a:xfrm>
                <a:custGeom>
                  <a:avLst/>
                  <a:gdLst>
                    <a:gd name="T0" fmla="*/ 6440 w 6440"/>
                    <a:gd name="T1" fmla="*/ 0 h 652"/>
                    <a:gd name="T2" fmla="*/ 6440 w 6440"/>
                    <a:gd name="T3" fmla="*/ 652 h 652"/>
                    <a:gd name="T4" fmla="*/ 5384 w 6440"/>
                    <a:gd name="T5" fmla="*/ 652 h 652"/>
                    <a:gd name="T6" fmla="*/ 5384 w 6440"/>
                    <a:gd name="T7" fmla="*/ 432 h 652"/>
                    <a:gd name="T8" fmla="*/ 5383 w 6440"/>
                    <a:gd name="T9" fmla="*/ 403 h 652"/>
                    <a:gd name="T10" fmla="*/ 5363 w 6440"/>
                    <a:gd name="T11" fmla="*/ 356 h 652"/>
                    <a:gd name="T12" fmla="*/ 5327 w 6440"/>
                    <a:gd name="T13" fmla="*/ 320 h 652"/>
                    <a:gd name="T14" fmla="*/ 5278 w 6440"/>
                    <a:gd name="T15" fmla="*/ 300 h 652"/>
                    <a:gd name="T16" fmla="*/ 5250 w 6440"/>
                    <a:gd name="T17" fmla="*/ 298 h 652"/>
                    <a:gd name="T18" fmla="*/ 3580 w 6440"/>
                    <a:gd name="T19" fmla="*/ 298 h 652"/>
                    <a:gd name="T20" fmla="*/ 3551 w 6440"/>
                    <a:gd name="T21" fmla="*/ 300 h 652"/>
                    <a:gd name="T22" fmla="*/ 3502 w 6440"/>
                    <a:gd name="T23" fmla="*/ 320 h 652"/>
                    <a:gd name="T24" fmla="*/ 3466 w 6440"/>
                    <a:gd name="T25" fmla="*/ 356 h 652"/>
                    <a:gd name="T26" fmla="*/ 3448 w 6440"/>
                    <a:gd name="T27" fmla="*/ 403 h 652"/>
                    <a:gd name="T28" fmla="*/ 3445 w 6440"/>
                    <a:gd name="T29" fmla="*/ 432 h 652"/>
                    <a:gd name="T30" fmla="*/ 3445 w 6440"/>
                    <a:gd name="T31" fmla="*/ 652 h 652"/>
                    <a:gd name="T32" fmla="*/ 2092 w 6440"/>
                    <a:gd name="T33" fmla="*/ 652 h 652"/>
                    <a:gd name="T34" fmla="*/ 2074 w 6440"/>
                    <a:gd name="T35" fmla="*/ 595 h 652"/>
                    <a:gd name="T36" fmla="*/ 2024 w 6440"/>
                    <a:gd name="T37" fmla="*/ 484 h 652"/>
                    <a:gd name="T38" fmla="*/ 1958 w 6440"/>
                    <a:gd name="T39" fmla="*/ 385 h 652"/>
                    <a:gd name="T40" fmla="*/ 1876 w 6440"/>
                    <a:gd name="T41" fmla="*/ 298 h 652"/>
                    <a:gd name="T42" fmla="*/ 1781 w 6440"/>
                    <a:gd name="T43" fmla="*/ 225 h 652"/>
                    <a:gd name="T44" fmla="*/ 1675 w 6440"/>
                    <a:gd name="T45" fmla="*/ 168 h 652"/>
                    <a:gd name="T46" fmla="*/ 1560 w 6440"/>
                    <a:gd name="T47" fmla="*/ 128 h 652"/>
                    <a:gd name="T48" fmla="*/ 1436 w 6440"/>
                    <a:gd name="T49" fmla="*/ 108 h 652"/>
                    <a:gd name="T50" fmla="*/ 1372 w 6440"/>
                    <a:gd name="T51" fmla="*/ 105 h 652"/>
                    <a:gd name="T52" fmla="*/ 1308 w 6440"/>
                    <a:gd name="T53" fmla="*/ 108 h 652"/>
                    <a:gd name="T54" fmla="*/ 1184 w 6440"/>
                    <a:gd name="T55" fmla="*/ 128 h 652"/>
                    <a:gd name="T56" fmla="*/ 1069 w 6440"/>
                    <a:gd name="T57" fmla="*/ 168 h 652"/>
                    <a:gd name="T58" fmla="*/ 963 w 6440"/>
                    <a:gd name="T59" fmla="*/ 225 h 652"/>
                    <a:gd name="T60" fmla="*/ 869 w 6440"/>
                    <a:gd name="T61" fmla="*/ 298 h 652"/>
                    <a:gd name="T62" fmla="*/ 787 w 6440"/>
                    <a:gd name="T63" fmla="*/ 385 h 652"/>
                    <a:gd name="T64" fmla="*/ 721 w 6440"/>
                    <a:gd name="T65" fmla="*/ 484 h 652"/>
                    <a:gd name="T66" fmla="*/ 670 w 6440"/>
                    <a:gd name="T67" fmla="*/ 595 h 652"/>
                    <a:gd name="T68" fmla="*/ 652 w 6440"/>
                    <a:gd name="T69" fmla="*/ 652 h 652"/>
                    <a:gd name="T70" fmla="*/ 0 w 6440"/>
                    <a:gd name="T71" fmla="*/ 652 h 652"/>
                    <a:gd name="T72" fmla="*/ 0 w 6440"/>
                    <a:gd name="T73" fmla="*/ 0 h 652"/>
                    <a:gd name="T74" fmla="*/ 6440 w 6440"/>
                    <a:gd name="T75" fmla="*/ 0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440" h="652">
                      <a:moveTo>
                        <a:pt x="6440" y="0"/>
                      </a:moveTo>
                      <a:lnTo>
                        <a:pt x="6440" y="652"/>
                      </a:lnTo>
                      <a:lnTo>
                        <a:pt x="5384" y="652"/>
                      </a:lnTo>
                      <a:lnTo>
                        <a:pt x="5384" y="432"/>
                      </a:lnTo>
                      <a:lnTo>
                        <a:pt x="5383" y="403"/>
                      </a:lnTo>
                      <a:lnTo>
                        <a:pt x="5363" y="356"/>
                      </a:lnTo>
                      <a:lnTo>
                        <a:pt x="5327" y="320"/>
                      </a:lnTo>
                      <a:lnTo>
                        <a:pt x="5278" y="300"/>
                      </a:lnTo>
                      <a:lnTo>
                        <a:pt x="5250" y="298"/>
                      </a:lnTo>
                      <a:lnTo>
                        <a:pt x="3580" y="298"/>
                      </a:lnTo>
                      <a:lnTo>
                        <a:pt x="3551" y="300"/>
                      </a:lnTo>
                      <a:lnTo>
                        <a:pt x="3502" y="320"/>
                      </a:lnTo>
                      <a:lnTo>
                        <a:pt x="3466" y="356"/>
                      </a:lnTo>
                      <a:lnTo>
                        <a:pt x="3448" y="403"/>
                      </a:lnTo>
                      <a:lnTo>
                        <a:pt x="3445" y="432"/>
                      </a:lnTo>
                      <a:lnTo>
                        <a:pt x="3445" y="652"/>
                      </a:lnTo>
                      <a:lnTo>
                        <a:pt x="2092" y="652"/>
                      </a:lnTo>
                      <a:lnTo>
                        <a:pt x="2074" y="595"/>
                      </a:lnTo>
                      <a:lnTo>
                        <a:pt x="2024" y="484"/>
                      </a:lnTo>
                      <a:lnTo>
                        <a:pt x="1958" y="385"/>
                      </a:lnTo>
                      <a:lnTo>
                        <a:pt x="1876" y="298"/>
                      </a:lnTo>
                      <a:lnTo>
                        <a:pt x="1781" y="225"/>
                      </a:lnTo>
                      <a:lnTo>
                        <a:pt x="1675" y="168"/>
                      </a:lnTo>
                      <a:lnTo>
                        <a:pt x="1560" y="128"/>
                      </a:lnTo>
                      <a:lnTo>
                        <a:pt x="1436" y="108"/>
                      </a:lnTo>
                      <a:lnTo>
                        <a:pt x="1372" y="105"/>
                      </a:lnTo>
                      <a:lnTo>
                        <a:pt x="1308" y="108"/>
                      </a:lnTo>
                      <a:lnTo>
                        <a:pt x="1184" y="128"/>
                      </a:lnTo>
                      <a:lnTo>
                        <a:pt x="1069" y="168"/>
                      </a:lnTo>
                      <a:lnTo>
                        <a:pt x="963" y="225"/>
                      </a:lnTo>
                      <a:lnTo>
                        <a:pt x="869" y="298"/>
                      </a:lnTo>
                      <a:lnTo>
                        <a:pt x="787" y="385"/>
                      </a:lnTo>
                      <a:lnTo>
                        <a:pt x="721" y="484"/>
                      </a:lnTo>
                      <a:lnTo>
                        <a:pt x="670" y="595"/>
                      </a:lnTo>
                      <a:lnTo>
                        <a:pt x="652" y="652"/>
                      </a:lnTo>
                      <a:lnTo>
                        <a:pt x="0" y="652"/>
                      </a:lnTo>
                      <a:lnTo>
                        <a:pt x="0" y="0"/>
                      </a:lnTo>
                      <a:lnTo>
                        <a:pt x="6440" y="0"/>
                      </a:lnTo>
                      <a:close/>
                    </a:path>
                  </a:pathLst>
                </a:custGeom>
                <a:solidFill>
                  <a:srgbClr val="71BE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>
                  <a:off x="5705475" y="1696623"/>
                  <a:ext cx="1519237" cy="1875252"/>
                </a:xfrm>
                <a:custGeom>
                  <a:avLst/>
                  <a:gdLst>
                    <a:gd name="T0" fmla="*/ 2869 w 2869"/>
                    <a:gd name="T1" fmla="*/ 1852 h 3457"/>
                    <a:gd name="T2" fmla="*/ 2869 w 2869"/>
                    <a:gd name="T3" fmla="*/ 3197 h 3457"/>
                    <a:gd name="T4" fmla="*/ 2351 w 2869"/>
                    <a:gd name="T5" fmla="*/ 3197 h 3457"/>
                    <a:gd name="T6" fmla="*/ 2351 w 2869"/>
                    <a:gd name="T7" fmla="*/ 3457 h 3457"/>
                    <a:gd name="T8" fmla="*/ 1823 w 2869"/>
                    <a:gd name="T9" fmla="*/ 3457 h 3457"/>
                    <a:gd name="T10" fmla="*/ 1821 w 2869"/>
                    <a:gd name="T11" fmla="*/ 3419 h 3457"/>
                    <a:gd name="T12" fmla="*/ 1810 w 2869"/>
                    <a:gd name="T13" fmla="*/ 3347 h 3457"/>
                    <a:gd name="T14" fmla="*/ 1792 w 2869"/>
                    <a:gd name="T15" fmla="*/ 3278 h 3457"/>
                    <a:gd name="T16" fmla="*/ 1769 w 2869"/>
                    <a:gd name="T17" fmla="*/ 3212 h 3457"/>
                    <a:gd name="T18" fmla="*/ 1723 w 2869"/>
                    <a:gd name="T19" fmla="*/ 3117 h 3457"/>
                    <a:gd name="T20" fmla="*/ 1641 w 2869"/>
                    <a:gd name="T21" fmla="*/ 3003 h 3457"/>
                    <a:gd name="T22" fmla="*/ 1540 w 2869"/>
                    <a:gd name="T23" fmla="*/ 2906 h 3457"/>
                    <a:gd name="T24" fmla="*/ 1424 w 2869"/>
                    <a:gd name="T25" fmla="*/ 2830 h 3457"/>
                    <a:gd name="T26" fmla="*/ 1326 w 2869"/>
                    <a:gd name="T27" fmla="*/ 2788 h 3457"/>
                    <a:gd name="T28" fmla="*/ 1257 w 2869"/>
                    <a:gd name="T29" fmla="*/ 2768 h 3457"/>
                    <a:gd name="T30" fmla="*/ 1186 w 2869"/>
                    <a:gd name="T31" fmla="*/ 2754 h 3457"/>
                    <a:gd name="T32" fmla="*/ 1111 w 2869"/>
                    <a:gd name="T33" fmla="*/ 2747 h 3457"/>
                    <a:gd name="T34" fmla="*/ 1074 w 2869"/>
                    <a:gd name="T35" fmla="*/ 2745 h 3457"/>
                    <a:gd name="T36" fmla="*/ 1038 w 2869"/>
                    <a:gd name="T37" fmla="*/ 2747 h 3457"/>
                    <a:gd name="T38" fmla="*/ 966 w 2869"/>
                    <a:gd name="T39" fmla="*/ 2754 h 3457"/>
                    <a:gd name="T40" fmla="*/ 895 w 2869"/>
                    <a:gd name="T41" fmla="*/ 2768 h 3457"/>
                    <a:gd name="T42" fmla="*/ 828 w 2869"/>
                    <a:gd name="T43" fmla="*/ 2788 h 3457"/>
                    <a:gd name="T44" fmla="*/ 731 w 2869"/>
                    <a:gd name="T45" fmla="*/ 2830 h 3457"/>
                    <a:gd name="T46" fmla="*/ 615 w 2869"/>
                    <a:gd name="T47" fmla="*/ 2906 h 3457"/>
                    <a:gd name="T48" fmla="*/ 514 w 2869"/>
                    <a:gd name="T49" fmla="*/ 3003 h 3457"/>
                    <a:gd name="T50" fmla="*/ 432 w 2869"/>
                    <a:gd name="T51" fmla="*/ 3117 h 3457"/>
                    <a:gd name="T52" fmla="*/ 371 w 2869"/>
                    <a:gd name="T53" fmla="*/ 3243 h 3457"/>
                    <a:gd name="T54" fmla="*/ 341 w 2869"/>
                    <a:gd name="T55" fmla="*/ 3347 h 3457"/>
                    <a:gd name="T56" fmla="*/ 330 w 2869"/>
                    <a:gd name="T57" fmla="*/ 3419 h 3457"/>
                    <a:gd name="T58" fmla="*/ 325 w 2869"/>
                    <a:gd name="T59" fmla="*/ 3457 h 3457"/>
                    <a:gd name="T60" fmla="*/ 0 w 2869"/>
                    <a:gd name="T61" fmla="*/ 3457 h 3457"/>
                    <a:gd name="T62" fmla="*/ 0 w 2869"/>
                    <a:gd name="T63" fmla="*/ 0 h 3457"/>
                    <a:gd name="T64" fmla="*/ 1843 w 2869"/>
                    <a:gd name="T65" fmla="*/ 0 h 3457"/>
                    <a:gd name="T66" fmla="*/ 2869 w 2869"/>
                    <a:gd name="T67" fmla="*/ 1852 h 3457"/>
                    <a:gd name="connsiteX0" fmla="*/ 10000 w 10000"/>
                    <a:gd name="connsiteY0" fmla="*/ 5611 h 10254"/>
                    <a:gd name="connsiteX1" fmla="*/ 10000 w 10000"/>
                    <a:gd name="connsiteY1" fmla="*/ 9502 h 10254"/>
                    <a:gd name="connsiteX2" fmla="*/ 8194 w 10000"/>
                    <a:gd name="connsiteY2" fmla="*/ 9502 h 10254"/>
                    <a:gd name="connsiteX3" fmla="*/ 8194 w 10000"/>
                    <a:gd name="connsiteY3" fmla="*/ 10254 h 10254"/>
                    <a:gd name="connsiteX4" fmla="*/ 6354 w 10000"/>
                    <a:gd name="connsiteY4" fmla="*/ 10254 h 10254"/>
                    <a:gd name="connsiteX5" fmla="*/ 6347 w 10000"/>
                    <a:gd name="connsiteY5" fmla="*/ 10144 h 10254"/>
                    <a:gd name="connsiteX6" fmla="*/ 6309 w 10000"/>
                    <a:gd name="connsiteY6" fmla="*/ 9936 h 10254"/>
                    <a:gd name="connsiteX7" fmla="*/ 6246 w 10000"/>
                    <a:gd name="connsiteY7" fmla="*/ 9736 h 10254"/>
                    <a:gd name="connsiteX8" fmla="*/ 6166 w 10000"/>
                    <a:gd name="connsiteY8" fmla="*/ 9545 h 10254"/>
                    <a:gd name="connsiteX9" fmla="*/ 6006 w 10000"/>
                    <a:gd name="connsiteY9" fmla="*/ 9270 h 10254"/>
                    <a:gd name="connsiteX10" fmla="*/ 5720 w 10000"/>
                    <a:gd name="connsiteY10" fmla="*/ 8941 h 10254"/>
                    <a:gd name="connsiteX11" fmla="*/ 5368 w 10000"/>
                    <a:gd name="connsiteY11" fmla="*/ 8660 h 10254"/>
                    <a:gd name="connsiteX12" fmla="*/ 4963 w 10000"/>
                    <a:gd name="connsiteY12" fmla="*/ 8440 h 10254"/>
                    <a:gd name="connsiteX13" fmla="*/ 4622 w 10000"/>
                    <a:gd name="connsiteY13" fmla="*/ 8319 h 10254"/>
                    <a:gd name="connsiteX14" fmla="*/ 4381 w 10000"/>
                    <a:gd name="connsiteY14" fmla="*/ 8261 h 10254"/>
                    <a:gd name="connsiteX15" fmla="*/ 4134 w 10000"/>
                    <a:gd name="connsiteY15" fmla="*/ 8220 h 10254"/>
                    <a:gd name="connsiteX16" fmla="*/ 3872 w 10000"/>
                    <a:gd name="connsiteY16" fmla="*/ 8200 h 10254"/>
                    <a:gd name="connsiteX17" fmla="*/ 3743 w 10000"/>
                    <a:gd name="connsiteY17" fmla="*/ 8194 h 10254"/>
                    <a:gd name="connsiteX18" fmla="*/ 3618 w 10000"/>
                    <a:gd name="connsiteY18" fmla="*/ 8200 h 10254"/>
                    <a:gd name="connsiteX19" fmla="*/ 3367 w 10000"/>
                    <a:gd name="connsiteY19" fmla="*/ 8220 h 10254"/>
                    <a:gd name="connsiteX20" fmla="*/ 3120 w 10000"/>
                    <a:gd name="connsiteY20" fmla="*/ 8261 h 10254"/>
                    <a:gd name="connsiteX21" fmla="*/ 2886 w 10000"/>
                    <a:gd name="connsiteY21" fmla="*/ 8319 h 10254"/>
                    <a:gd name="connsiteX22" fmla="*/ 2548 w 10000"/>
                    <a:gd name="connsiteY22" fmla="*/ 8440 h 10254"/>
                    <a:gd name="connsiteX23" fmla="*/ 2144 w 10000"/>
                    <a:gd name="connsiteY23" fmla="*/ 8660 h 10254"/>
                    <a:gd name="connsiteX24" fmla="*/ 1792 w 10000"/>
                    <a:gd name="connsiteY24" fmla="*/ 8941 h 10254"/>
                    <a:gd name="connsiteX25" fmla="*/ 1506 w 10000"/>
                    <a:gd name="connsiteY25" fmla="*/ 9270 h 10254"/>
                    <a:gd name="connsiteX26" fmla="*/ 1293 w 10000"/>
                    <a:gd name="connsiteY26" fmla="*/ 9635 h 10254"/>
                    <a:gd name="connsiteX27" fmla="*/ 1189 w 10000"/>
                    <a:gd name="connsiteY27" fmla="*/ 9936 h 10254"/>
                    <a:gd name="connsiteX28" fmla="*/ 1150 w 10000"/>
                    <a:gd name="connsiteY28" fmla="*/ 10144 h 10254"/>
                    <a:gd name="connsiteX29" fmla="*/ 1133 w 10000"/>
                    <a:gd name="connsiteY29" fmla="*/ 10254 h 10254"/>
                    <a:gd name="connsiteX30" fmla="*/ 0 w 10000"/>
                    <a:gd name="connsiteY30" fmla="*/ 10254 h 10254"/>
                    <a:gd name="connsiteX31" fmla="*/ 0 w 10000"/>
                    <a:gd name="connsiteY31" fmla="*/ 254 h 10254"/>
                    <a:gd name="connsiteX32" fmla="*/ 6424 w 10000"/>
                    <a:gd name="connsiteY32" fmla="*/ 254 h 10254"/>
                    <a:gd name="connsiteX33" fmla="*/ 10000 w 10000"/>
                    <a:gd name="connsiteY33" fmla="*/ 5611 h 10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000" h="10254">
                      <a:moveTo>
                        <a:pt x="10000" y="5611"/>
                      </a:moveTo>
                      <a:lnTo>
                        <a:pt x="10000" y="9502"/>
                      </a:lnTo>
                      <a:lnTo>
                        <a:pt x="8194" y="9502"/>
                      </a:lnTo>
                      <a:lnTo>
                        <a:pt x="8194" y="10254"/>
                      </a:lnTo>
                      <a:lnTo>
                        <a:pt x="6354" y="10254"/>
                      </a:lnTo>
                      <a:cubicBezTo>
                        <a:pt x="6352" y="10217"/>
                        <a:pt x="6349" y="10181"/>
                        <a:pt x="6347" y="10144"/>
                      </a:cubicBezTo>
                      <a:cubicBezTo>
                        <a:pt x="6334" y="10075"/>
                        <a:pt x="6322" y="10005"/>
                        <a:pt x="6309" y="9936"/>
                      </a:cubicBezTo>
                      <a:cubicBezTo>
                        <a:pt x="6288" y="9869"/>
                        <a:pt x="6267" y="9803"/>
                        <a:pt x="6246" y="9736"/>
                      </a:cubicBezTo>
                      <a:cubicBezTo>
                        <a:pt x="6219" y="9672"/>
                        <a:pt x="6193" y="9609"/>
                        <a:pt x="6166" y="9545"/>
                      </a:cubicBezTo>
                      <a:cubicBezTo>
                        <a:pt x="6113" y="9453"/>
                        <a:pt x="6059" y="9362"/>
                        <a:pt x="6006" y="9270"/>
                      </a:cubicBezTo>
                      <a:lnTo>
                        <a:pt x="5720" y="8941"/>
                      </a:lnTo>
                      <a:lnTo>
                        <a:pt x="5368" y="8660"/>
                      </a:lnTo>
                      <a:lnTo>
                        <a:pt x="4963" y="8440"/>
                      </a:lnTo>
                      <a:lnTo>
                        <a:pt x="4622" y="8319"/>
                      </a:lnTo>
                      <a:lnTo>
                        <a:pt x="4381" y="8261"/>
                      </a:lnTo>
                      <a:lnTo>
                        <a:pt x="4134" y="8220"/>
                      </a:lnTo>
                      <a:lnTo>
                        <a:pt x="3872" y="8200"/>
                      </a:lnTo>
                      <a:lnTo>
                        <a:pt x="3743" y="8194"/>
                      </a:lnTo>
                      <a:lnTo>
                        <a:pt x="3618" y="8200"/>
                      </a:lnTo>
                      <a:lnTo>
                        <a:pt x="3367" y="8220"/>
                      </a:lnTo>
                      <a:lnTo>
                        <a:pt x="3120" y="8261"/>
                      </a:lnTo>
                      <a:lnTo>
                        <a:pt x="2886" y="8319"/>
                      </a:lnTo>
                      <a:lnTo>
                        <a:pt x="2548" y="8440"/>
                      </a:lnTo>
                      <a:lnTo>
                        <a:pt x="2144" y="8660"/>
                      </a:lnTo>
                      <a:lnTo>
                        <a:pt x="1792" y="8941"/>
                      </a:lnTo>
                      <a:lnTo>
                        <a:pt x="1506" y="9270"/>
                      </a:lnTo>
                      <a:lnTo>
                        <a:pt x="1293" y="9635"/>
                      </a:lnTo>
                      <a:cubicBezTo>
                        <a:pt x="1258" y="9735"/>
                        <a:pt x="1224" y="9836"/>
                        <a:pt x="1189" y="9936"/>
                      </a:cubicBezTo>
                      <a:cubicBezTo>
                        <a:pt x="1176" y="10005"/>
                        <a:pt x="1163" y="10075"/>
                        <a:pt x="1150" y="10144"/>
                      </a:cubicBezTo>
                      <a:cubicBezTo>
                        <a:pt x="1144" y="10181"/>
                        <a:pt x="1139" y="10217"/>
                        <a:pt x="1133" y="10254"/>
                      </a:cubicBezTo>
                      <a:lnTo>
                        <a:pt x="0" y="10254"/>
                      </a:lnTo>
                      <a:lnTo>
                        <a:pt x="0" y="254"/>
                      </a:lnTo>
                      <a:cubicBezTo>
                        <a:pt x="2141" y="254"/>
                        <a:pt x="6101" y="-319"/>
                        <a:pt x="6424" y="254"/>
                      </a:cubicBezTo>
                      <a:lnTo>
                        <a:pt x="10000" y="5611"/>
                      </a:lnTo>
                      <a:close/>
                    </a:path>
                  </a:pathLst>
                </a:custGeom>
                <a:solidFill>
                  <a:srgbClr val="71BE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/>
              </p:nvSpPr>
              <p:spPr bwMode="auto">
                <a:xfrm>
                  <a:off x="5827713" y="1799204"/>
                  <a:ext cx="1214437" cy="832871"/>
                </a:xfrm>
                <a:custGeom>
                  <a:avLst/>
                  <a:gdLst>
                    <a:gd name="T0" fmla="*/ 2294 w 2294"/>
                    <a:gd name="T1" fmla="*/ 1468 h 1468"/>
                    <a:gd name="T2" fmla="*/ 1498 w 2294"/>
                    <a:gd name="T3" fmla="*/ 0 h 1468"/>
                    <a:gd name="T4" fmla="*/ 0 w 2294"/>
                    <a:gd name="T5" fmla="*/ 0 h 1468"/>
                    <a:gd name="T6" fmla="*/ 0 w 2294"/>
                    <a:gd name="T7" fmla="*/ 1468 h 1468"/>
                    <a:gd name="T8" fmla="*/ 2294 w 2294"/>
                    <a:gd name="T9" fmla="*/ 1468 h 1468"/>
                    <a:gd name="connsiteX0" fmla="*/ 10000 w 10000"/>
                    <a:gd name="connsiteY0" fmla="*/ 10707 h 10707"/>
                    <a:gd name="connsiteX1" fmla="*/ 6530 w 10000"/>
                    <a:gd name="connsiteY1" fmla="*/ 707 h 10707"/>
                    <a:gd name="connsiteX2" fmla="*/ 0 w 10000"/>
                    <a:gd name="connsiteY2" fmla="*/ 707 h 10707"/>
                    <a:gd name="connsiteX3" fmla="*/ 0 w 10000"/>
                    <a:gd name="connsiteY3" fmla="*/ 10707 h 10707"/>
                    <a:gd name="connsiteX4" fmla="*/ 10000 w 10000"/>
                    <a:gd name="connsiteY4" fmla="*/ 10707 h 1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707">
                      <a:moveTo>
                        <a:pt x="10000" y="10707"/>
                      </a:moveTo>
                      <a:lnTo>
                        <a:pt x="6530" y="707"/>
                      </a:lnTo>
                      <a:cubicBezTo>
                        <a:pt x="6078" y="-885"/>
                        <a:pt x="2177" y="707"/>
                        <a:pt x="0" y="707"/>
                      </a:cubicBezTo>
                      <a:lnTo>
                        <a:pt x="0" y="10707"/>
                      </a:lnTo>
                      <a:lnTo>
                        <a:pt x="10000" y="107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/>
              </p:nvSpPr>
              <p:spPr bwMode="auto">
                <a:xfrm>
                  <a:off x="6345238" y="1854200"/>
                  <a:ext cx="696912" cy="777875"/>
                </a:xfrm>
                <a:custGeom>
                  <a:avLst/>
                  <a:gdLst>
                    <a:gd name="T0" fmla="*/ 0 w 1315"/>
                    <a:gd name="T1" fmla="*/ 1468 h 1468"/>
                    <a:gd name="T2" fmla="*/ 1315 w 1315"/>
                    <a:gd name="T3" fmla="*/ 1468 h 1468"/>
                    <a:gd name="T4" fmla="*/ 519 w 1315"/>
                    <a:gd name="T5" fmla="*/ 0 h 1468"/>
                    <a:gd name="T6" fmla="*/ 412 w 1315"/>
                    <a:gd name="T7" fmla="*/ 0 h 1468"/>
                    <a:gd name="T8" fmla="*/ 0 w 1315"/>
                    <a:gd name="T9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5" h="1468">
                      <a:moveTo>
                        <a:pt x="0" y="1468"/>
                      </a:moveTo>
                      <a:lnTo>
                        <a:pt x="1315" y="1468"/>
                      </a:lnTo>
                      <a:lnTo>
                        <a:pt x="519" y="0"/>
                      </a:lnTo>
                      <a:lnTo>
                        <a:pt x="412" y="0"/>
                      </a:lnTo>
                      <a:lnTo>
                        <a:pt x="0" y="146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/>
              </p:nvSpPr>
              <p:spPr bwMode="auto">
                <a:xfrm>
                  <a:off x="2632075" y="3195638"/>
                  <a:ext cx="792162" cy="792163"/>
                </a:xfrm>
                <a:custGeom>
                  <a:avLst/>
                  <a:gdLst>
                    <a:gd name="T0" fmla="*/ 787 w 1497"/>
                    <a:gd name="T1" fmla="*/ 2 h 1498"/>
                    <a:gd name="T2" fmla="*/ 936 w 1497"/>
                    <a:gd name="T3" fmla="*/ 25 h 1498"/>
                    <a:gd name="T4" fmla="*/ 1074 w 1497"/>
                    <a:gd name="T5" fmla="*/ 74 h 1498"/>
                    <a:gd name="T6" fmla="*/ 1198 w 1497"/>
                    <a:gd name="T7" fmla="*/ 148 h 1498"/>
                    <a:gd name="T8" fmla="*/ 1303 w 1497"/>
                    <a:gd name="T9" fmla="*/ 246 h 1498"/>
                    <a:gd name="T10" fmla="*/ 1389 w 1497"/>
                    <a:gd name="T11" fmla="*/ 362 h 1498"/>
                    <a:gd name="T12" fmla="*/ 1453 w 1497"/>
                    <a:gd name="T13" fmla="*/ 491 h 1498"/>
                    <a:gd name="T14" fmla="*/ 1490 w 1497"/>
                    <a:gd name="T15" fmla="*/ 635 h 1498"/>
                    <a:gd name="T16" fmla="*/ 1497 w 1497"/>
                    <a:gd name="T17" fmla="*/ 749 h 1498"/>
                    <a:gd name="T18" fmla="*/ 1490 w 1497"/>
                    <a:gd name="T19" fmla="*/ 864 h 1498"/>
                    <a:gd name="T20" fmla="*/ 1453 w 1497"/>
                    <a:gd name="T21" fmla="*/ 1007 h 1498"/>
                    <a:gd name="T22" fmla="*/ 1389 w 1497"/>
                    <a:gd name="T23" fmla="*/ 1138 h 1498"/>
                    <a:gd name="T24" fmla="*/ 1303 w 1497"/>
                    <a:gd name="T25" fmla="*/ 1253 h 1498"/>
                    <a:gd name="T26" fmla="*/ 1198 w 1497"/>
                    <a:gd name="T27" fmla="*/ 1350 h 1498"/>
                    <a:gd name="T28" fmla="*/ 1074 w 1497"/>
                    <a:gd name="T29" fmla="*/ 1424 h 1498"/>
                    <a:gd name="T30" fmla="*/ 936 w 1497"/>
                    <a:gd name="T31" fmla="*/ 1475 h 1498"/>
                    <a:gd name="T32" fmla="*/ 787 w 1497"/>
                    <a:gd name="T33" fmla="*/ 1498 h 1498"/>
                    <a:gd name="T34" fmla="*/ 711 w 1497"/>
                    <a:gd name="T35" fmla="*/ 1498 h 1498"/>
                    <a:gd name="T36" fmla="*/ 561 w 1497"/>
                    <a:gd name="T37" fmla="*/ 1475 h 1498"/>
                    <a:gd name="T38" fmla="*/ 425 w 1497"/>
                    <a:gd name="T39" fmla="*/ 1424 h 1498"/>
                    <a:gd name="T40" fmla="*/ 301 w 1497"/>
                    <a:gd name="T41" fmla="*/ 1350 h 1498"/>
                    <a:gd name="T42" fmla="*/ 194 w 1497"/>
                    <a:gd name="T43" fmla="*/ 1253 h 1498"/>
                    <a:gd name="T44" fmla="*/ 108 w 1497"/>
                    <a:gd name="T45" fmla="*/ 1138 h 1498"/>
                    <a:gd name="T46" fmla="*/ 46 w 1497"/>
                    <a:gd name="T47" fmla="*/ 1007 h 1498"/>
                    <a:gd name="T48" fmla="*/ 9 w 1497"/>
                    <a:gd name="T49" fmla="*/ 864 h 1498"/>
                    <a:gd name="T50" fmla="*/ 0 w 1497"/>
                    <a:gd name="T51" fmla="*/ 749 h 1498"/>
                    <a:gd name="T52" fmla="*/ 9 w 1497"/>
                    <a:gd name="T53" fmla="*/ 635 h 1498"/>
                    <a:gd name="T54" fmla="*/ 46 w 1497"/>
                    <a:gd name="T55" fmla="*/ 491 h 1498"/>
                    <a:gd name="T56" fmla="*/ 108 w 1497"/>
                    <a:gd name="T57" fmla="*/ 362 h 1498"/>
                    <a:gd name="T58" fmla="*/ 194 w 1497"/>
                    <a:gd name="T59" fmla="*/ 246 h 1498"/>
                    <a:gd name="T60" fmla="*/ 301 w 1497"/>
                    <a:gd name="T61" fmla="*/ 148 h 1498"/>
                    <a:gd name="T62" fmla="*/ 425 w 1497"/>
                    <a:gd name="T63" fmla="*/ 74 h 1498"/>
                    <a:gd name="T64" fmla="*/ 561 w 1497"/>
                    <a:gd name="T65" fmla="*/ 25 h 1498"/>
                    <a:gd name="T66" fmla="*/ 711 w 1497"/>
                    <a:gd name="T67" fmla="*/ 2 h 1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7" h="1498">
                      <a:moveTo>
                        <a:pt x="749" y="0"/>
                      </a:moveTo>
                      <a:lnTo>
                        <a:pt x="787" y="2"/>
                      </a:lnTo>
                      <a:lnTo>
                        <a:pt x="864" y="9"/>
                      </a:lnTo>
                      <a:lnTo>
                        <a:pt x="936" y="25"/>
                      </a:lnTo>
                      <a:lnTo>
                        <a:pt x="1006" y="46"/>
                      </a:lnTo>
                      <a:lnTo>
                        <a:pt x="1074" y="74"/>
                      </a:lnTo>
                      <a:lnTo>
                        <a:pt x="1137" y="108"/>
                      </a:lnTo>
                      <a:lnTo>
                        <a:pt x="1198" y="148"/>
                      </a:lnTo>
                      <a:lnTo>
                        <a:pt x="1253" y="195"/>
                      </a:lnTo>
                      <a:lnTo>
                        <a:pt x="1303" y="246"/>
                      </a:lnTo>
                      <a:lnTo>
                        <a:pt x="1349" y="301"/>
                      </a:lnTo>
                      <a:lnTo>
                        <a:pt x="1389" y="362"/>
                      </a:lnTo>
                      <a:lnTo>
                        <a:pt x="1424" y="425"/>
                      </a:lnTo>
                      <a:lnTo>
                        <a:pt x="1453" y="491"/>
                      </a:lnTo>
                      <a:lnTo>
                        <a:pt x="1474" y="562"/>
                      </a:lnTo>
                      <a:lnTo>
                        <a:pt x="1490" y="635"/>
                      </a:lnTo>
                      <a:lnTo>
                        <a:pt x="1497" y="712"/>
                      </a:lnTo>
                      <a:lnTo>
                        <a:pt x="1497" y="749"/>
                      </a:lnTo>
                      <a:lnTo>
                        <a:pt x="1497" y="788"/>
                      </a:lnTo>
                      <a:lnTo>
                        <a:pt x="1490" y="864"/>
                      </a:lnTo>
                      <a:lnTo>
                        <a:pt x="1474" y="936"/>
                      </a:lnTo>
                      <a:lnTo>
                        <a:pt x="1453" y="1007"/>
                      </a:lnTo>
                      <a:lnTo>
                        <a:pt x="1424" y="1074"/>
                      </a:lnTo>
                      <a:lnTo>
                        <a:pt x="1389" y="1138"/>
                      </a:lnTo>
                      <a:lnTo>
                        <a:pt x="1349" y="1198"/>
                      </a:lnTo>
                      <a:lnTo>
                        <a:pt x="1303" y="1253"/>
                      </a:lnTo>
                      <a:lnTo>
                        <a:pt x="1253" y="1303"/>
                      </a:lnTo>
                      <a:lnTo>
                        <a:pt x="1198" y="1350"/>
                      </a:lnTo>
                      <a:lnTo>
                        <a:pt x="1137" y="1390"/>
                      </a:lnTo>
                      <a:lnTo>
                        <a:pt x="1074" y="1424"/>
                      </a:lnTo>
                      <a:lnTo>
                        <a:pt x="1006" y="1453"/>
                      </a:lnTo>
                      <a:lnTo>
                        <a:pt x="936" y="1475"/>
                      </a:lnTo>
                      <a:lnTo>
                        <a:pt x="864" y="1491"/>
                      </a:lnTo>
                      <a:lnTo>
                        <a:pt x="787" y="1498"/>
                      </a:lnTo>
                      <a:lnTo>
                        <a:pt x="749" y="1498"/>
                      </a:lnTo>
                      <a:lnTo>
                        <a:pt x="711" y="1498"/>
                      </a:lnTo>
                      <a:lnTo>
                        <a:pt x="635" y="1491"/>
                      </a:lnTo>
                      <a:lnTo>
                        <a:pt x="561" y="1475"/>
                      </a:lnTo>
                      <a:lnTo>
                        <a:pt x="491" y="1453"/>
                      </a:lnTo>
                      <a:lnTo>
                        <a:pt x="425" y="1424"/>
                      </a:lnTo>
                      <a:lnTo>
                        <a:pt x="361" y="1390"/>
                      </a:lnTo>
                      <a:lnTo>
                        <a:pt x="301" y="1350"/>
                      </a:lnTo>
                      <a:lnTo>
                        <a:pt x="246" y="1303"/>
                      </a:lnTo>
                      <a:lnTo>
                        <a:pt x="194" y="1253"/>
                      </a:lnTo>
                      <a:lnTo>
                        <a:pt x="148" y="1198"/>
                      </a:lnTo>
                      <a:lnTo>
                        <a:pt x="108" y="1138"/>
                      </a:lnTo>
                      <a:lnTo>
                        <a:pt x="73" y="1074"/>
                      </a:lnTo>
                      <a:lnTo>
                        <a:pt x="46" y="1007"/>
                      </a:lnTo>
                      <a:lnTo>
                        <a:pt x="24" y="936"/>
                      </a:lnTo>
                      <a:lnTo>
                        <a:pt x="9" y="864"/>
                      </a:lnTo>
                      <a:lnTo>
                        <a:pt x="1" y="788"/>
                      </a:lnTo>
                      <a:lnTo>
                        <a:pt x="0" y="749"/>
                      </a:lnTo>
                      <a:lnTo>
                        <a:pt x="1" y="712"/>
                      </a:lnTo>
                      <a:lnTo>
                        <a:pt x="9" y="635"/>
                      </a:lnTo>
                      <a:lnTo>
                        <a:pt x="24" y="562"/>
                      </a:lnTo>
                      <a:lnTo>
                        <a:pt x="46" y="491"/>
                      </a:lnTo>
                      <a:lnTo>
                        <a:pt x="73" y="425"/>
                      </a:lnTo>
                      <a:lnTo>
                        <a:pt x="108" y="362"/>
                      </a:lnTo>
                      <a:lnTo>
                        <a:pt x="148" y="301"/>
                      </a:lnTo>
                      <a:lnTo>
                        <a:pt x="194" y="246"/>
                      </a:lnTo>
                      <a:lnTo>
                        <a:pt x="246" y="195"/>
                      </a:lnTo>
                      <a:lnTo>
                        <a:pt x="301" y="148"/>
                      </a:lnTo>
                      <a:lnTo>
                        <a:pt x="361" y="108"/>
                      </a:lnTo>
                      <a:lnTo>
                        <a:pt x="425" y="74"/>
                      </a:lnTo>
                      <a:lnTo>
                        <a:pt x="491" y="46"/>
                      </a:lnTo>
                      <a:lnTo>
                        <a:pt x="561" y="25"/>
                      </a:lnTo>
                      <a:lnTo>
                        <a:pt x="635" y="9"/>
                      </a:lnTo>
                      <a:lnTo>
                        <a:pt x="711" y="2"/>
                      </a:lnTo>
                      <a:lnTo>
                        <a:pt x="749" y="0"/>
                      </a:lnTo>
                      <a:close/>
                    </a:path>
                  </a:pathLst>
                </a:custGeom>
                <a:solidFill>
                  <a:srgbClr val="433C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/>
              </p:nvSpPr>
              <p:spPr bwMode="auto">
                <a:xfrm>
                  <a:off x="2774950" y="3338513"/>
                  <a:ext cx="508000" cy="508000"/>
                </a:xfrm>
                <a:custGeom>
                  <a:avLst/>
                  <a:gdLst>
                    <a:gd name="T0" fmla="*/ 480 w 961"/>
                    <a:gd name="T1" fmla="*/ 0 h 961"/>
                    <a:gd name="T2" fmla="*/ 530 w 961"/>
                    <a:gd name="T3" fmla="*/ 2 h 961"/>
                    <a:gd name="T4" fmla="*/ 624 w 961"/>
                    <a:gd name="T5" fmla="*/ 21 h 961"/>
                    <a:gd name="T6" fmla="*/ 709 w 961"/>
                    <a:gd name="T7" fmla="*/ 58 h 961"/>
                    <a:gd name="T8" fmla="*/ 786 w 961"/>
                    <a:gd name="T9" fmla="*/ 110 h 961"/>
                    <a:gd name="T10" fmla="*/ 851 w 961"/>
                    <a:gd name="T11" fmla="*/ 175 h 961"/>
                    <a:gd name="T12" fmla="*/ 903 w 961"/>
                    <a:gd name="T13" fmla="*/ 251 h 961"/>
                    <a:gd name="T14" fmla="*/ 939 w 961"/>
                    <a:gd name="T15" fmla="*/ 337 h 961"/>
                    <a:gd name="T16" fmla="*/ 959 w 961"/>
                    <a:gd name="T17" fmla="*/ 431 h 961"/>
                    <a:gd name="T18" fmla="*/ 961 w 961"/>
                    <a:gd name="T19" fmla="*/ 480 h 961"/>
                    <a:gd name="T20" fmla="*/ 959 w 961"/>
                    <a:gd name="T21" fmla="*/ 530 h 961"/>
                    <a:gd name="T22" fmla="*/ 939 w 961"/>
                    <a:gd name="T23" fmla="*/ 624 h 961"/>
                    <a:gd name="T24" fmla="*/ 903 w 961"/>
                    <a:gd name="T25" fmla="*/ 709 h 961"/>
                    <a:gd name="T26" fmla="*/ 851 w 961"/>
                    <a:gd name="T27" fmla="*/ 787 h 961"/>
                    <a:gd name="T28" fmla="*/ 786 w 961"/>
                    <a:gd name="T29" fmla="*/ 852 h 961"/>
                    <a:gd name="T30" fmla="*/ 709 w 961"/>
                    <a:gd name="T31" fmla="*/ 903 h 961"/>
                    <a:gd name="T32" fmla="*/ 624 w 961"/>
                    <a:gd name="T33" fmla="*/ 939 h 961"/>
                    <a:gd name="T34" fmla="*/ 530 w 961"/>
                    <a:gd name="T35" fmla="*/ 960 h 961"/>
                    <a:gd name="T36" fmla="*/ 480 w 961"/>
                    <a:gd name="T37" fmla="*/ 961 h 961"/>
                    <a:gd name="T38" fmla="*/ 431 w 961"/>
                    <a:gd name="T39" fmla="*/ 960 h 961"/>
                    <a:gd name="T40" fmla="*/ 337 w 961"/>
                    <a:gd name="T41" fmla="*/ 939 h 961"/>
                    <a:gd name="T42" fmla="*/ 251 w 961"/>
                    <a:gd name="T43" fmla="*/ 903 h 961"/>
                    <a:gd name="T44" fmla="*/ 174 w 961"/>
                    <a:gd name="T45" fmla="*/ 852 h 961"/>
                    <a:gd name="T46" fmla="*/ 110 w 961"/>
                    <a:gd name="T47" fmla="*/ 787 h 961"/>
                    <a:gd name="T48" fmla="*/ 58 w 961"/>
                    <a:gd name="T49" fmla="*/ 709 h 961"/>
                    <a:gd name="T50" fmla="*/ 20 w 961"/>
                    <a:gd name="T51" fmla="*/ 624 h 961"/>
                    <a:gd name="T52" fmla="*/ 2 w 961"/>
                    <a:gd name="T53" fmla="*/ 530 h 961"/>
                    <a:gd name="T54" fmla="*/ 0 w 961"/>
                    <a:gd name="T55" fmla="*/ 480 h 961"/>
                    <a:gd name="T56" fmla="*/ 2 w 961"/>
                    <a:gd name="T57" fmla="*/ 431 h 961"/>
                    <a:gd name="T58" fmla="*/ 20 w 961"/>
                    <a:gd name="T59" fmla="*/ 337 h 961"/>
                    <a:gd name="T60" fmla="*/ 58 w 961"/>
                    <a:gd name="T61" fmla="*/ 251 h 961"/>
                    <a:gd name="T62" fmla="*/ 110 w 961"/>
                    <a:gd name="T63" fmla="*/ 175 h 961"/>
                    <a:gd name="T64" fmla="*/ 174 w 961"/>
                    <a:gd name="T65" fmla="*/ 110 h 961"/>
                    <a:gd name="T66" fmla="*/ 251 w 961"/>
                    <a:gd name="T67" fmla="*/ 58 h 961"/>
                    <a:gd name="T68" fmla="*/ 337 w 961"/>
                    <a:gd name="T69" fmla="*/ 21 h 961"/>
                    <a:gd name="T70" fmla="*/ 431 w 961"/>
                    <a:gd name="T71" fmla="*/ 2 h 961"/>
                    <a:gd name="T72" fmla="*/ 480 w 961"/>
                    <a:gd name="T73" fmla="*/ 0 h 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61" h="961">
                      <a:moveTo>
                        <a:pt x="480" y="0"/>
                      </a:moveTo>
                      <a:lnTo>
                        <a:pt x="530" y="2"/>
                      </a:lnTo>
                      <a:lnTo>
                        <a:pt x="624" y="21"/>
                      </a:lnTo>
                      <a:lnTo>
                        <a:pt x="709" y="58"/>
                      </a:lnTo>
                      <a:lnTo>
                        <a:pt x="786" y="110"/>
                      </a:lnTo>
                      <a:lnTo>
                        <a:pt x="851" y="175"/>
                      </a:lnTo>
                      <a:lnTo>
                        <a:pt x="903" y="251"/>
                      </a:lnTo>
                      <a:lnTo>
                        <a:pt x="939" y="337"/>
                      </a:lnTo>
                      <a:lnTo>
                        <a:pt x="959" y="431"/>
                      </a:lnTo>
                      <a:lnTo>
                        <a:pt x="961" y="480"/>
                      </a:lnTo>
                      <a:lnTo>
                        <a:pt x="959" y="530"/>
                      </a:lnTo>
                      <a:lnTo>
                        <a:pt x="939" y="624"/>
                      </a:lnTo>
                      <a:lnTo>
                        <a:pt x="903" y="709"/>
                      </a:lnTo>
                      <a:lnTo>
                        <a:pt x="851" y="787"/>
                      </a:lnTo>
                      <a:lnTo>
                        <a:pt x="786" y="852"/>
                      </a:lnTo>
                      <a:lnTo>
                        <a:pt x="709" y="903"/>
                      </a:lnTo>
                      <a:lnTo>
                        <a:pt x="624" y="939"/>
                      </a:lnTo>
                      <a:lnTo>
                        <a:pt x="530" y="960"/>
                      </a:lnTo>
                      <a:lnTo>
                        <a:pt x="480" y="961"/>
                      </a:lnTo>
                      <a:lnTo>
                        <a:pt x="431" y="960"/>
                      </a:lnTo>
                      <a:lnTo>
                        <a:pt x="337" y="939"/>
                      </a:lnTo>
                      <a:lnTo>
                        <a:pt x="251" y="903"/>
                      </a:lnTo>
                      <a:lnTo>
                        <a:pt x="174" y="852"/>
                      </a:lnTo>
                      <a:lnTo>
                        <a:pt x="110" y="787"/>
                      </a:lnTo>
                      <a:lnTo>
                        <a:pt x="58" y="709"/>
                      </a:lnTo>
                      <a:lnTo>
                        <a:pt x="20" y="624"/>
                      </a:lnTo>
                      <a:lnTo>
                        <a:pt x="2" y="530"/>
                      </a:lnTo>
                      <a:lnTo>
                        <a:pt x="0" y="480"/>
                      </a:lnTo>
                      <a:lnTo>
                        <a:pt x="2" y="431"/>
                      </a:lnTo>
                      <a:lnTo>
                        <a:pt x="20" y="337"/>
                      </a:lnTo>
                      <a:lnTo>
                        <a:pt x="58" y="251"/>
                      </a:lnTo>
                      <a:lnTo>
                        <a:pt x="110" y="175"/>
                      </a:lnTo>
                      <a:lnTo>
                        <a:pt x="174" y="110"/>
                      </a:lnTo>
                      <a:lnTo>
                        <a:pt x="251" y="58"/>
                      </a:lnTo>
                      <a:lnTo>
                        <a:pt x="337" y="21"/>
                      </a:lnTo>
                      <a:lnTo>
                        <a:pt x="431" y="2"/>
                      </a:lnTo>
                      <a:lnTo>
                        <a:pt x="48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/>
              </p:nvSpPr>
              <p:spPr bwMode="auto">
                <a:xfrm>
                  <a:off x="4130675" y="3292475"/>
                  <a:ext cx="1020762" cy="365125"/>
                </a:xfrm>
                <a:custGeom>
                  <a:avLst/>
                  <a:gdLst>
                    <a:gd name="T0" fmla="*/ 1795 w 1929"/>
                    <a:gd name="T1" fmla="*/ 691 h 691"/>
                    <a:gd name="T2" fmla="*/ 134 w 1929"/>
                    <a:gd name="T3" fmla="*/ 691 h 691"/>
                    <a:gd name="T4" fmla="*/ 106 w 1929"/>
                    <a:gd name="T5" fmla="*/ 690 h 691"/>
                    <a:gd name="T6" fmla="*/ 58 w 1929"/>
                    <a:gd name="T7" fmla="*/ 670 h 691"/>
                    <a:gd name="T8" fmla="*/ 22 w 1929"/>
                    <a:gd name="T9" fmla="*/ 634 h 691"/>
                    <a:gd name="T10" fmla="*/ 1 w 1929"/>
                    <a:gd name="T11" fmla="*/ 585 h 691"/>
                    <a:gd name="T12" fmla="*/ 0 w 1929"/>
                    <a:gd name="T13" fmla="*/ 557 h 691"/>
                    <a:gd name="T14" fmla="*/ 0 w 1929"/>
                    <a:gd name="T15" fmla="*/ 134 h 691"/>
                    <a:gd name="T16" fmla="*/ 1 w 1929"/>
                    <a:gd name="T17" fmla="*/ 107 h 691"/>
                    <a:gd name="T18" fmla="*/ 22 w 1929"/>
                    <a:gd name="T19" fmla="*/ 58 h 691"/>
                    <a:gd name="T20" fmla="*/ 58 w 1929"/>
                    <a:gd name="T21" fmla="*/ 22 h 691"/>
                    <a:gd name="T22" fmla="*/ 106 w 1929"/>
                    <a:gd name="T23" fmla="*/ 1 h 691"/>
                    <a:gd name="T24" fmla="*/ 134 w 1929"/>
                    <a:gd name="T25" fmla="*/ 0 h 691"/>
                    <a:gd name="T26" fmla="*/ 1795 w 1929"/>
                    <a:gd name="T27" fmla="*/ 0 h 691"/>
                    <a:gd name="T28" fmla="*/ 1823 w 1929"/>
                    <a:gd name="T29" fmla="*/ 1 h 691"/>
                    <a:gd name="T30" fmla="*/ 1872 w 1929"/>
                    <a:gd name="T31" fmla="*/ 22 h 691"/>
                    <a:gd name="T32" fmla="*/ 1908 w 1929"/>
                    <a:gd name="T33" fmla="*/ 58 h 691"/>
                    <a:gd name="T34" fmla="*/ 1928 w 1929"/>
                    <a:gd name="T35" fmla="*/ 107 h 691"/>
                    <a:gd name="T36" fmla="*/ 1929 w 1929"/>
                    <a:gd name="T37" fmla="*/ 134 h 691"/>
                    <a:gd name="T38" fmla="*/ 1929 w 1929"/>
                    <a:gd name="T39" fmla="*/ 557 h 691"/>
                    <a:gd name="T40" fmla="*/ 1928 w 1929"/>
                    <a:gd name="T41" fmla="*/ 585 h 691"/>
                    <a:gd name="T42" fmla="*/ 1908 w 1929"/>
                    <a:gd name="T43" fmla="*/ 634 h 691"/>
                    <a:gd name="T44" fmla="*/ 1872 w 1929"/>
                    <a:gd name="T45" fmla="*/ 670 h 691"/>
                    <a:gd name="T46" fmla="*/ 1823 w 1929"/>
                    <a:gd name="T47" fmla="*/ 690 h 691"/>
                    <a:gd name="T48" fmla="*/ 1795 w 1929"/>
                    <a:gd name="T49" fmla="*/ 691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29" h="691">
                      <a:moveTo>
                        <a:pt x="1795" y="691"/>
                      </a:moveTo>
                      <a:lnTo>
                        <a:pt x="134" y="691"/>
                      </a:lnTo>
                      <a:lnTo>
                        <a:pt x="106" y="690"/>
                      </a:lnTo>
                      <a:lnTo>
                        <a:pt x="58" y="670"/>
                      </a:lnTo>
                      <a:lnTo>
                        <a:pt x="22" y="634"/>
                      </a:lnTo>
                      <a:lnTo>
                        <a:pt x="1" y="585"/>
                      </a:lnTo>
                      <a:lnTo>
                        <a:pt x="0" y="557"/>
                      </a:lnTo>
                      <a:lnTo>
                        <a:pt x="0" y="134"/>
                      </a:lnTo>
                      <a:lnTo>
                        <a:pt x="1" y="107"/>
                      </a:lnTo>
                      <a:lnTo>
                        <a:pt x="22" y="58"/>
                      </a:lnTo>
                      <a:lnTo>
                        <a:pt x="58" y="22"/>
                      </a:lnTo>
                      <a:lnTo>
                        <a:pt x="106" y="1"/>
                      </a:lnTo>
                      <a:lnTo>
                        <a:pt x="134" y="0"/>
                      </a:lnTo>
                      <a:lnTo>
                        <a:pt x="1795" y="0"/>
                      </a:lnTo>
                      <a:lnTo>
                        <a:pt x="1823" y="1"/>
                      </a:lnTo>
                      <a:lnTo>
                        <a:pt x="1872" y="22"/>
                      </a:lnTo>
                      <a:lnTo>
                        <a:pt x="1908" y="58"/>
                      </a:lnTo>
                      <a:lnTo>
                        <a:pt x="1928" y="107"/>
                      </a:lnTo>
                      <a:lnTo>
                        <a:pt x="1929" y="134"/>
                      </a:lnTo>
                      <a:lnTo>
                        <a:pt x="1929" y="557"/>
                      </a:lnTo>
                      <a:lnTo>
                        <a:pt x="1928" y="585"/>
                      </a:lnTo>
                      <a:lnTo>
                        <a:pt x="1908" y="634"/>
                      </a:lnTo>
                      <a:lnTo>
                        <a:pt x="1872" y="670"/>
                      </a:lnTo>
                      <a:lnTo>
                        <a:pt x="1823" y="690"/>
                      </a:lnTo>
                      <a:lnTo>
                        <a:pt x="1795" y="69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7"/>
                <p:cNvSpPr>
                  <a:spLocks noChangeArrowheads="1"/>
                </p:cNvSpPr>
                <p:nvPr/>
              </p:nvSpPr>
              <p:spPr bwMode="auto">
                <a:xfrm>
                  <a:off x="7077075" y="3079750"/>
                  <a:ext cx="147637" cy="2936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auto">
                <a:xfrm>
                  <a:off x="5822950" y="2687638"/>
                  <a:ext cx="325437" cy="87313"/>
                </a:xfrm>
                <a:custGeom>
                  <a:avLst/>
                  <a:gdLst>
                    <a:gd name="T0" fmla="*/ 490 w 615"/>
                    <a:gd name="T1" fmla="*/ 163 h 163"/>
                    <a:gd name="T2" fmla="*/ 125 w 615"/>
                    <a:gd name="T3" fmla="*/ 163 h 163"/>
                    <a:gd name="T4" fmla="*/ 100 w 615"/>
                    <a:gd name="T5" fmla="*/ 161 h 163"/>
                    <a:gd name="T6" fmla="*/ 55 w 615"/>
                    <a:gd name="T7" fmla="*/ 141 h 163"/>
                    <a:gd name="T8" fmla="*/ 22 w 615"/>
                    <a:gd name="T9" fmla="*/ 108 h 163"/>
                    <a:gd name="T10" fmla="*/ 2 w 615"/>
                    <a:gd name="T11" fmla="*/ 63 h 163"/>
                    <a:gd name="T12" fmla="*/ 0 w 615"/>
                    <a:gd name="T13" fmla="*/ 37 h 163"/>
                    <a:gd name="T14" fmla="*/ 0 w 615"/>
                    <a:gd name="T15" fmla="*/ 0 h 163"/>
                    <a:gd name="T16" fmla="*/ 615 w 615"/>
                    <a:gd name="T17" fmla="*/ 0 h 163"/>
                    <a:gd name="T18" fmla="*/ 615 w 615"/>
                    <a:gd name="T19" fmla="*/ 48 h 163"/>
                    <a:gd name="T20" fmla="*/ 612 w 615"/>
                    <a:gd name="T21" fmla="*/ 72 h 163"/>
                    <a:gd name="T22" fmla="*/ 593 w 615"/>
                    <a:gd name="T23" fmla="*/ 114 h 163"/>
                    <a:gd name="T24" fmla="*/ 559 w 615"/>
                    <a:gd name="T25" fmla="*/ 144 h 163"/>
                    <a:gd name="T26" fmla="*/ 514 w 615"/>
                    <a:gd name="T27" fmla="*/ 161 h 163"/>
                    <a:gd name="T28" fmla="*/ 490 w 615"/>
                    <a:gd name="T2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5" h="163">
                      <a:moveTo>
                        <a:pt x="490" y="163"/>
                      </a:moveTo>
                      <a:lnTo>
                        <a:pt x="125" y="163"/>
                      </a:lnTo>
                      <a:lnTo>
                        <a:pt x="100" y="161"/>
                      </a:lnTo>
                      <a:lnTo>
                        <a:pt x="55" y="141"/>
                      </a:lnTo>
                      <a:lnTo>
                        <a:pt x="22" y="108"/>
                      </a:lnTo>
                      <a:lnTo>
                        <a:pt x="2" y="63"/>
                      </a:ln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15" y="0"/>
                      </a:lnTo>
                      <a:lnTo>
                        <a:pt x="615" y="48"/>
                      </a:lnTo>
                      <a:lnTo>
                        <a:pt x="612" y="72"/>
                      </a:lnTo>
                      <a:lnTo>
                        <a:pt x="593" y="114"/>
                      </a:lnTo>
                      <a:lnTo>
                        <a:pt x="559" y="144"/>
                      </a:lnTo>
                      <a:lnTo>
                        <a:pt x="514" y="161"/>
                      </a:lnTo>
                      <a:lnTo>
                        <a:pt x="490" y="1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6950075" y="3435350"/>
                  <a:ext cx="325437" cy="201613"/>
                </a:xfrm>
                <a:custGeom>
                  <a:avLst/>
                  <a:gdLst>
                    <a:gd name="T0" fmla="*/ 528 w 615"/>
                    <a:gd name="T1" fmla="*/ 0 h 383"/>
                    <a:gd name="T2" fmla="*/ 0 w 615"/>
                    <a:gd name="T3" fmla="*/ 0 h 383"/>
                    <a:gd name="T4" fmla="*/ 0 w 615"/>
                    <a:gd name="T5" fmla="*/ 383 h 383"/>
                    <a:gd name="T6" fmla="*/ 528 w 615"/>
                    <a:gd name="T7" fmla="*/ 383 h 383"/>
                    <a:gd name="T8" fmla="*/ 546 w 615"/>
                    <a:gd name="T9" fmla="*/ 383 h 383"/>
                    <a:gd name="T10" fmla="*/ 577 w 615"/>
                    <a:gd name="T11" fmla="*/ 369 h 383"/>
                    <a:gd name="T12" fmla="*/ 600 w 615"/>
                    <a:gd name="T13" fmla="*/ 346 h 383"/>
                    <a:gd name="T14" fmla="*/ 613 w 615"/>
                    <a:gd name="T15" fmla="*/ 316 h 383"/>
                    <a:gd name="T16" fmla="*/ 615 w 615"/>
                    <a:gd name="T17" fmla="*/ 297 h 383"/>
                    <a:gd name="T18" fmla="*/ 615 w 615"/>
                    <a:gd name="T19" fmla="*/ 95 h 383"/>
                    <a:gd name="T20" fmla="*/ 613 w 615"/>
                    <a:gd name="T21" fmla="*/ 75 h 383"/>
                    <a:gd name="T22" fmla="*/ 600 w 615"/>
                    <a:gd name="T23" fmla="*/ 39 h 383"/>
                    <a:gd name="T24" fmla="*/ 577 w 615"/>
                    <a:gd name="T25" fmla="*/ 15 h 383"/>
                    <a:gd name="T26" fmla="*/ 546 w 615"/>
                    <a:gd name="T27" fmla="*/ 2 h 383"/>
                    <a:gd name="T28" fmla="*/ 528 w 615"/>
                    <a:gd name="T2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5" h="383">
                      <a:moveTo>
                        <a:pt x="528" y="0"/>
                      </a:moveTo>
                      <a:lnTo>
                        <a:pt x="0" y="0"/>
                      </a:lnTo>
                      <a:lnTo>
                        <a:pt x="0" y="383"/>
                      </a:lnTo>
                      <a:lnTo>
                        <a:pt x="528" y="383"/>
                      </a:lnTo>
                      <a:lnTo>
                        <a:pt x="546" y="383"/>
                      </a:lnTo>
                      <a:lnTo>
                        <a:pt x="577" y="369"/>
                      </a:lnTo>
                      <a:lnTo>
                        <a:pt x="600" y="346"/>
                      </a:lnTo>
                      <a:lnTo>
                        <a:pt x="613" y="316"/>
                      </a:lnTo>
                      <a:lnTo>
                        <a:pt x="615" y="297"/>
                      </a:lnTo>
                      <a:lnTo>
                        <a:pt x="615" y="95"/>
                      </a:lnTo>
                      <a:lnTo>
                        <a:pt x="613" y="75"/>
                      </a:lnTo>
                      <a:lnTo>
                        <a:pt x="600" y="39"/>
                      </a:lnTo>
                      <a:lnTo>
                        <a:pt x="577" y="15"/>
                      </a:lnTo>
                      <a:lnTo>
                        <a:pt x="546" y="2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27"/>
                <p:cNvSpPr>
                  <a:spLocks/>
                </p:cNvSpPr>
                <p:nvPr/>
              </p:nvSpPr>
              <p:spPr bwMode="auto">
                <a:xfrm>
                  <a:off x="5822950" y="3140075"/>
                  <a:ext cx="903287" cy="431800"/>
                </a:xfrm>
                <a:custGeom>
                  <a:avLst/>
                  <a:gdLst>
                    <a:gd name="T0" fmla="*/ 1709 w 1709"/>
                    <a:gd name="T1" fmla="*/ 817 h 817"/>
                    <a:gd name="T2" fmla="*/ 1603 w 1709"/>
                    <a:gd name="T3" fmla="*/ 817 h 817"/>
                    <a:gd name="T4" fmla="*/ 1601 w 1709"/>
                    <a:gd name="T5" fmla="*/ 779 h 817"/>
                    <a:gd name="T6" fmla="*/ 1590 w 1709"/>
                    <a:gd name="T7" fmla="*/ 707 h 817"/>
                    <a:gd name="T8" fmla="*/ 1572 w 1709"/>
                    <a:gd name="T9" fmla="*/ 638 h 817"/>
                    <a:gd name="T10" fmla="*/ 1549 w 1709"/>
                    <a:gd name="T11" fmla="*/ 572 h 817"/>
                    <a:gd name="T12" fmla="*/ 1503 w 1709"/>
                    <a:gd name="T13" fmla="*/ 477 h 817"/>
                    <a:gd name="T14" fmla="*/ 1421 w 1709"/>
                    <a:gd name="T15" fmla="*/ 363 h 817"/>
                    <a:gd name="T16" fmla="*/ 1320 w 1709"/>
                    <a:gd name="T17" fmla="*/ 266 h 817"/>
                    <a:gd name="T18" fmla="*/ 1204 w 1709"/>
                    <a:gd name="T19" fmla="*/ 190 h 817"/>
                    <a:gd name="T20" fmla="*/ 1106 w 1709"/>
                    <a:gd name="T21" fmla="*/ 148 h 817"/>
                    <a:gd name="T22" fmla="*/ 1037 w 1709"/>
                    <a:gd name="T23" fmla="*/ 128 h 817"/>
                    <a:gd name="T24" fmla="*/ 966 w 1709"/>
                    <a:gd name="T25" fmla="*/ 114 h 817"/>
                    <a:gd name="T26" fmla="*/ 891 w 1709"/>
                    <a:gd name="T27" fmla="*/ 107 h 817"/>
                    <a:gd name="T28" fmla="*/ 854 w 1709"/>
                    <a:gd name="T29" fmla="*/ 105 h 817"/>
                    <a:gd name="T30" fmla="*/ 817 w 1709"/>
                    <a:gd name="T31" fmla="*/ 107 h 817"/>
                    <a:gd name="T32" fmla="*/ 743 w 1709"/>
                    <a:gd name="T33" fmla="*/ 114 h 817"/>
                    <a:gd name="T34" fmla="*/ 673 w 1709"/>
                    <a:gd name="T35" fmla="*/ 128 h 817"/>
                    <a:gd name="T36" fmla="*/ 603 w 1709"/>
                    <a:gd name="T37" fmla="*/ 148 h 817"/>
                    <a:gd name="T38" fmla="*/ 506 w 1709"/>
                    <a:gd name="T39" fmla="*/ 190 h 817"/>
                    <a:gd name="T40" fmla="*/ 388 w 1709"/>
                    <a:gd name="T41" fmla="*/ 266 h 817"/>
                    <a:gd name="T42" fmla="*/ 287 w 1709"/>
                    <a:gd name="T43" fmla="*/ 363 h 817"/>
                    <a:gd name="T44" fmla="*/ 206 w 1709"/>
                    <a:gd name="T45" fmla="*/ 477 h 817"/>
                    <a:gd name="T46" fmla="*/ 160 w 1709"/>
                    <a:gd name="T47" fmla="*/ 572 h 817"/>
                    <a:gd name="T48" fmla="*/ 136 w 1709"/>
                    <a:gd name="T49" fmla="*/ 638 h 817"/>
                    <a:gd name="T50" fmla="*/ 118 w 1709"/>
                    <a:gd name="T51" fmla="*/ 707 h 817"/>
                    <a:gd name="T52" fmla="*/ 108 w 1709"/>
                    <a:gd name="T53" fmla="*/ 779 h 817"/>
                    <a:gd name="T54" fmla="*/ 105 w 1709"/>
                    <a:gd name="T55" fmla="*/ 817 h 817"/>
                    <a:gd name="T56" fmla="*/ 0 w 1709"/>
                    <a:gd name="T57" fmla="*/ 817 h 817"/>
                    <a:gd name="T58" fmla="*/ 3 w 1709"/>
                    <a:gd name="T59" fmla="*/ 773 h 817"/>
                    <a:gd name="T60" fmla="*/ 15 w 1709"/>
                    <a:gd name="T61" fmla="*/ 691 h 817"/>
                    <a:gd name="T62" fmla="*/ 33 w 1709"/>
                    <a:gd name="T63" fmla="*/ 612 h 817"/>
                    <a:gd name="T64" fmla="*/ 61 w 1709"/>
                    <a:gd name="T65" fmla="*/ 536 h 817"/>
                    <a:gd name="T66" fmla="*/ 94 w 1709"/>
                    <a:gd name="T67" fmla="*/ 462 h 817"/>
                    <a:gd name="T68" fmla="*/ 134 w 1709"/>
                    <a:gd name="T69" fmla="*/ 393 h 817"/>
                    <a:gd name="T70" fmla="*/ 182 w 1709"/>
                    <a:gd name="T71" fmla="*/ 327 h 817"/>
                    <a:gd name="T72" fmla="*/ 233 w 1709"/>
                    <a:gd name="T73" fmla="*/ 266 h 817"/>
                    <a:gd name="T74" fmla="*/ 291 w 1709"/>
                    <a:gd name="T75" fmla="*/ 212 h 817"/>
                    <a:gd name="T76" fmla="*/ 353 w 1709"/>
                    <a:gd name="T77" fmla="*/ 161 h 817"/>
                    <a:gd name="T78" fmla="*/ 421 w 1709"/>
                    <a:gd name="T79" fmla="*/ 118 h 817"/>
                    <a:gd name="T80" fmla="*/ 493 w 1709"/>
                    <a:gd name="T81" fmla="*/ 81 h 817"/>
                    <a:gd name="T82" fmla="*/ 567 w 1709"/>
                    <a:gd name="T83" fmla="*/ 49 h 817"/>
                    <a:gd name="T84" fmla="*/ 645 w 1709"/>
                    <a:gd name="T85" fmla="*/ 26 h 817"/>
                    <a:gd name="T86" fmla="*/ 727 w 1709"/>
                    <a:gd name="T87" fmla="*/ 9 h 817"/>
                    <a:gd name="T88" fmla="*/ 811 w 1709"/>
                    <a:gd name="T89" fmla="*/ 0 h 817"/>
                    <a:gd name="T90" fmla="*/ 854 w 1709"/>
                    <a:gd name="T91" fmla="*/ 0 h 817"/>
                    <a:gd name="T92" fmla="*/ 897 w 1709"/>
                    <a:gd name="T93" fmla="*/ 0 h 817"/>
                    <a:gd name="T94" fmla="*/ 982 w 1709"/>
                    <a:gd name="T95" fmla="*/ 9 h 817"/>
                    <a:gd name="T96" fmla="*/ 1063 w 1709"/>
                    <a:gd name="T97" fmla="*/ 24 h 817"/>
                    <a:gd name="T98" fmla="*/ 1142 w 1709"/>
                    <a:gd name="T99" fmla="*/ 48 h 817"/>
                    <a:gd name="T100" fmla="*/ 1217 w 1709"/>
                    <a:gd name="T101" fmla="*/ 78 h 817"/>
                    <a:gd name="T102" fmla="*/ 1289 w 1709"/>
                    <a:gd name="T103" fmla="*/ 115 h 817"/>
                    <a:gd name="T104" fmla="*/ 1355 w 1709"/>
                    <a:gd name="T105" fmla="*/ 158 h 817"/>
                    <a:gd name="T106" fmla="*/ 1418 w 1709"/>
                    <a:gd name="T107" fmla="*/ 209 h 817"/>
                    <a:gd name="T108" fmla="*/ 1476 w 1709"/>
                    <a:gd name="T109" fmla="*/ 264 h 817"/>
                    <a:gd name="T110" fmla="*/ 1528 w 1709"/>
                    <a:gd name="T111" fmla="*/ 323 h 817"/>
                    <a:gd name="T112" fmla="*/ 1574 w 1709"/>
                    <a:gd name="T113" fmla="*/ 389 h 817"/>
                    <a:gd name="T114" fmla="*/ 1614 w 1709"/>
                    <a:gd name="T115" fmla="*/ 458 h 817"/>
                    <a:gd name="T116" fmla="*/ 1649 w 1709"/>
                    <a:gd name="T117" fmla="*/ 531 h 817"/>
                    <a:gd name="T118" fmla="*/ 1675 w 1709"/>
                    <a:gd name="T119" fmla="*/ 609 h 817"/>
                    <a:gd name="T120" fmla="*/ 1695 w 1709"/>
                    <a:gd name="T121" fmla="*/ 690 h 817"/>
                    <a:gd name="T122" fmla="*/ 1706 w 1709"/>
                    <a:gd name="T123" fmla="*/ 773 h 817"/>
                    <a:gd name="T124" fmla="*/ 1709 w 1709"/>
                    <a:gd name="T125" fmla="*/ 817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09" h="817">
                      <a:moveTo>
                        <a:pt x="1709" y="817"/>
                      </a:moveTo>
                      <a:lnTo>
                        <a:pt x="1603" y="817"/>
                      </a:lnTo>
                      <a:lnTo>
                        <a:pt x="1601" y="779"/>
                      </a:lnTo>
                      <a:lnTo>
                        <a:pt x="1590" y="707"/>
                      </a:lnTo>
                      <a:lnTo>
                        <a:pt x="1572" y="638"/>
                      </a:lnTo>
                      <a:lnTo>
                        <a:pt x="1549" y="572"/>
                      </a:lnTo>
                      <a:lnTo>
                        <a:pt x="1503" y="477"/>
                      </a:lnTo>
                      <a:lnTo>
                        <a:pt x="1421" y="363"/>
                      </a:lnTo>
                      <a:lnTo>
                        <a:pt x="1320" y="266"/>
                      </a:lnTo>
                      <a:lnTo>
                        <a:pt x="1204" y="190"/>
                      </a:lnTo>
                      <a:lnTo>
                        <a:pt x="1106" y="148"/>
                      </a:lnTo>
                      <a:lnTo>
                        <a:pt x="1037" y="128"/>
                      </a:lnTo>
                      <a:lnTo>
                        <a:pt x="966" y="114"/>
                      </a:lnTo>
                      <a:lnTo>
                        <a:pt x="891" y="107"/>
                      </a:lnTo>
                      <a:lnTo>
                        <a:pt x="854" y="105"/>
                      </a:lnTo>
                      <a:lnTo>
                        <a:pt x="817" y="107"/>
                      </a:lnTo>
                      <a:lnTo>
                        <a:pt x="743" y="114"/>
                      </a:lnTo>
                      <a:lnTo>
                        <a:pt x="673" y="128"/>
                      </a:lnTo>
                      <a:lnTo>
                        <a:pt x="603" y="148"/>
                      </a:lnTo>
                      <a:lnTo>
                        <a:pt x="506" y="190"/>
                      </a:lnTo>
                      <a:lnTo>
                        <a:pt x="388" y="266"/>
                      </a:lnTo>
                      <a:lnTo>
                        <a:pt x="287" y="363"/>
                      </a:lnTo>
                      <a:lnTo>
                        <a:pt x="206" y="477"/>
                      </a:lnTo>
                      <a:lnTo>
                        <a:pt x="160" y="572"/>
                      </a:lnTo>
                      <a:lnTo>
                        <a:pt x="136" y="638"/>
                      </a:lnTo>
                      <a:lnTo>
                        <a:pt x="118" y="707"/>
                      </a:lnTo>
                      <a:lnTo>
                        <a:pt x="108" y="779"/>
                      </a:lnTo>
                      <a:lnTo>
                        <a:pt x="105" y="817"/>
                      </a:lnTo>
                      <a:lnTo>
                        <a:pt x="0" y="817"/>
                      </a:lnTo>
                      <a:lnTo>
                        <a:pt x="3" y="773"/>
                      </a:lnTo>
                      <a:lnTo>
                        <a:pt x="15" y="691"/>
                      </a:lnTo>
                      <a:lnTo>
                        <a:pt x="33" y="612"/>
                      </a:lnTo>
                      <a:lnTo>
                        <a:pt x="61" y="536"/>
                      </a:lnTo>
                      <a:lnTo>
                        <a:pt x="94" y="462"/>
                      </a:lnTo>
                      <a:lnTo>
                        <a:pt x="134" y="393"/>
                      </a:lnTo>
                      <a:lnTo>
                        <a:pt x="182" y="327"/>
                      </a:lnTo>
                      <a:lnTo>
                        <a:pt x="233" y="266"/>
                      </a:lnTo>
                      <a:lnTo>
                        <a:pt x="291" y="212"/>
                      </a:lnTo>
                      <a:lnTo>
                        <a:pt x="353" y="161"/>
                      </a:lnTo>
                      <a:lnTo>
                        <a:pt x="421" y="118"/>
                      </a:lnTo>
                      <a:lnTo>
                        <a:pt x="493" y="81"/>
                      </a:lnTo>
                      <a:lnTo>
                        <a:pt x="567" y="49"/>
                      </a:lnTo>
                      <a:lnTo>
                        <a:pt x="645" y="26"/>
                      </a:lnTo>
                      <a:lnTo>
                        <a:pt x="727" y="9"/>
                      </a:lnTo>
                      <a:lnTo>
                        <a:pt x="811" y="0"/>
                      </a:lnTo>
                      <a:lnTo>
                        <a:pt x="854" y="0"/>
                      </a:lnTo>
                      <a:lnTo>
                        <a:pt x="897" y="0"/>
                      </a:lnTo>
                      <a:lnTo>
                        <a:pt x="982" y="9"/>
                      </a:lnTo>
                      <a:lnTo>
                        <a:pt x="1063" y="24"/>
                      </a:lnTo>
                      <a:lnTo>
                        <a:pt x="1142" y="48"/>
                      </a:lnTo>
                      <a:lnTo>
                        <a:pt x="1217" y="78"/>
                      </a:lnTo>
                      <a:lnTo>
                        <a:pt x="1289" y="115"/>
                      </a:lnTo>
                      <a:lnTo>
                        <a:pt x="1355" y="158"/>
                      </a:lnTo>
                      <a:lnTo>
                        <a:pt x="1418" y="209"/>
                      </a:lnTo>
                      <a:lnTo>
                        <a:pt x="1476" y="264"/>
                      </a:lnTo>
                      <a:lnTo>
                        <a:pt x="1528" y="323"/>
                      </a:lnTo>
                      <a:lnTo>
                        <a:pt x="1574" y="389"/>
                      </a:lnTo>
                      <a:lnTo>
                        <a:pt x="1614" y="458"/>
                      </a:lnTo>
                      <a:lnTo>
                        <a:pt x="1649" y="531"/>
                      </a:lnTo>
                      <a:lnTo>
                        <a:pt x="1675" y="609"/>
                      </a:lnTo>
                      <a:lnTo>
                        <a:pt x="1695" y="690"/>
                      </a:lnTo>
                      <a:lnTo>
                        <a:pt x="1706" y="773"/>
                      </a:lnTo>
                      <a:lnTo>
                        <a:pt x="1709" y="8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878513" y="3195638"/>
                  <a:ext cx="792162" cy="792163"/>
                </a:xfrm>
                <a:custGeom>
                  <a:avLst/>
                  <a:gdLst>
                    <a:gd name="T0" fmla="*/ 788 w 1498"/>
                    <a:gd name="T1" fmla="*/ 2 h 1498"/>
                    <a:gd name="T2" fmla="*/ 936 w 1498"/>
                    <a:gd name="T3" fmla="*/ 25 h 1498"/>
                    <a:gd name="T4" fmla="*/ 1074 w 1498"/>
                    <a:gd name="T5" fmla="*/ 74 h 1498"/>
                    <a:gd name="T6" fmla="*/ 1198 w 1498"/>
                    <a:gd name="T7" fmla="*/ 148 h 1498"/>
                    <a:gd name="T8" fmla="*/ 1303 w 1498"/>
                    <a:gd name="T9" fmla="*/ 246 h 1498"/>
                    <a:gd name="T10" fmla="*/ 1390 w 1498"/>
                    <a:gd name="T11" fmla="*/ 362 h 1498"/>
                    <a:gd name="T12" fmla="*/ 1453 w 1498"/>
                    <a:gd name="T13" fmla="*/ 491 h 1498"/>
                    <a:gd name="T14" fmla="*/ 1490 w 1498"/>
                    <a:gd name="T15" fmla="*/ 635 h 1498"/>
                    <a:gd name="T16" fmla="*/ 1498 w 1498"/>
                    <a:gd name="T17" fmla="*/ 749 h 1498"/>
                    <a:gd name="T18" fmla="*/ 1490 w 1498"/>
                    <a:gd name="T19" fmla="*/ 864 h 1498"/>
                    <a:gd name="T20" fmla="*/ 1453 w 1498"/>
                    <a:gd name="T21" fmla="*/ 1007 h 1498"/>
                    <a:gd name="T22" fmla="*/ 1390 w 1498"/>
                    <a:gd name="T23" fmla="*/ 1138 h 1498"/>
                    <a:gd name="T24" fmla="*/ 1303 w 1498"/>
                    <a:gd name="T25" fmla="*/ 1253 h 1498"/>
                    <a:gd name="T26" fmla="*/ 1198 w 1498"/>
                    <a:gd name="T27" fmla="*/ 1350 h 1498"/>
                    <a:gd name="T28" fmla="*/ 1074 w 1498"/>
                    <a:gd name="T29" fmla="*/ 1424 h 1498"/>
                    <a:gd name="T30" fmla="*/ 936 w 1498"/>
                    <a:gd name="T31" fmla="*/ 1475 h 1498"/>
                    <a:gd name="T32" fmla="*/ 788 w 1498"/>
                    <a:gd name="T33" fmla="*/ 1498 h 1498"/>
                    <a:gd name="T34" fmla="*/ 712 w 1498"/>
                    <a:gd name="T35" fmla="*/ 1498 h 1498"/>
                    <a:gd name="T36" fmla="*/ 562 w 1498"/>
                    <a:gd name="T37" fmla="*/ 1475 h 1498"/>
                    <a:gd name="T38" fmla="*/ 425 w 1498"/>
                    <a:gd name="T39" fmla="*/ 1424 h 1498"/>
                    <a:gd name="T40" fmla="*/ 301 w 1498"/>
                    <a:gd name="T41" fmla="*/ 1350 h 1498"/>
                    <a:gd name="T42" fmla="*/ 195 w 1498"/>
                    <a:gd name="T43" fmla="*/ 1253 h 1498"/>
                    <a:gd name="T44" fmla="*/ 108 w 1498"/>
                    <a:gd name="T45" fmla="*/ 1138 h 1498"/>
                    <a:gd name="T46" fmla="*/ 46 w 1498"/>
                    <a:gd name="T47" fmla="*/ 1007 h 1498"/>
                    <a:gd name="T48" fmla="*/ 9 w 1498"/>
                    <a:gd name="T49" fmla="*/ 864 h 1498"/>
                    <a:gd name="T50" fmla="*/ 0 w 1498"/>
                    <a:gd name="T51" fmla="*/ 749 h 1498"/>
                    <a:gd name="T52" fmla="*/ 9 w 1498"/>
                    <a:gd name="T53" fmla="*/ 635 h 1498"/>
                    <a:gd name="T54" fmla="*/ 46 w 1498"/>
                    <a:gd name="T55" fmla="*/ 491 h 1498"/>
                    <a:gd name="T56" fmla="*/ 108 w 1498"/>
                    <a:gd name="T57" fmla="*/ 362 h 1498"/>
                    <a:gd name="T58" fmla="*/ 195 w 1498"/>
                    <a:gd name="T59" fmla="*/ 246 h 1498"/>
                    <a:gd name="T60" fmla="*/ 301 w 1498"/>
                    <a:gd name="T61" fmla="*/ 148 h 1498"/>
                    <a:gd name="T62" fmla="*/ 425 w 1498"/>
                    <a:gd name="T63" fmla="*/ 74 h 1498"/>
                    <a:gd name="T64" fmla="*/ 562 w 1498"/>
                    <a:gd name="T65" fmla="*/ 25 h 1498"/>
                    <a:gd name="T66" fmla="*/ 712 w 1498"/>
                    <a:gd name="T67" fmla="*/ 2 h 1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8" h="1498">
                      <a:moveTo>
                        <a:pt x="749" y="0"/>
                      </a:moveTo>
                      <a:lnTo>
                        <a:pt x="788" y="2"/>
                      </a:lnTo>
                      <a:lnTo>
                        <a:pt x="864" y="9"/>
                      </a:lnTo>
                      <a:lnTo>
                        <a:pt x="936" y="25"/>
                      </a:lnTo>
                      <a:lnTo>
                        <a:pt x="1007" y="46"/>
                      </a:lnTo>
                      <a:lnTo>
                        <a:pt x="1074" y="74"/>
                      </a:lnTo>
                      <a:lnTo>
                        <a:pt x="1138" y="108"/>
                      </a:lnTo>
                      <a:lnTo>
                        <a:pt x="1198" y="148"/>
                      </a:lnTo>
                      <a:lnTo>
                        <a:pt x="1253" y="195"/>
                      </a:lnTo>
                      <a:lnTo>
                        <a:pt x="1303" y="246"/>
                      </a:lnTo>
                      <a:lnTo>
                        <a:pt x="1349" y="301"/>
                      </a:lnTo>
                      <a:lnTo>
                        <a:pt x="1390" y="362"/>
                      </a:lnTo>
                      <a:lnTo>
                        <a:pt x="1424" y="425"/>
                      </a:lnTo>
                      <a:lnTo>
                        <a:pt x="1453" y="491"/>
                      </a:lnTo>
                      <a:lnTo>
                        <a:pt x="1475" y="562"/>
                      </a:lnTo>
                      <a:lnTo>
                        <a:pt x="1490" y="635"/>
                      </a:lnTo>
                      <a:lnTo>
                        <a:pt x="1498" y="712"/>
                      </a:lnTo>
                      <a:lnTo>
                        <a:pt x="1498" y="749"/>
                      </a:lnTo>
                      <a:lnTo>
                        <a:pt x="1498" y="788"/>
                      </a:lnTo>
                      <a:lnTo>
                        <a:pt x="1490" y="864"/>
                      </a:lnTo>
                      <a:lnTo>
                        <a:pt x="1475" y="936"/>
                      </a:lnTo>
                      <a:lnTo>
                        <a:pt x="1453" y="1007"/>
                      </a:lnTo>
                      <a:lnTo>
                        <a:pt x="1424" y="1074"/>
                      </a:lnTo>
                      <a:lnTo>
                        <a:pt x="1390" y="1138"/>
                      </a:lnTo>
                      <a:lnTo>
                        <a:pt x="1349" y="1198"/>
                      </a:lnTo>
                      <a:lnTo>
                        <a:pt x="1303" y="1253"/>
                      </a:lnTo>
                      <a:lnTo>
                        <a:pt x="1253" y="1303"/>
                      </a:lnTo>
                      <a:lnTo>
                        <a:pt x="1198" y="1350"/>
                      </a:lnTo>
                      <a:lnTo>
                        <a:pt x="1138" y="1390"/>
                      </a:lnTo>
                      <a:lnTo>
                        <a:pt x="1074" y="1424"/>
                      </a:lnTo>
                      <a:lnTo>
                        <a:pt x="1007" y="1453"/>
                      </a:lnTo>
                      <a:lnTo>
                        <a:pt x="936" y="1475"/>
                      </a:lnTo>
                      <a:lnTo>
                        <a:pt x="864" y="1491"/>
                      </a:lnTo>
                      <a:lnTo>
                        <a:pt x="788" y="1498"/>
                      </a:lnTo>
                      <a:lnTo>
                        <a:pt x="749" y="1498"/>
                      </a:lnTo>
                      <a:lnTo>
                        <a:pt x="712" y="1498"/>
                      </a:lnTo>
                      <a:lnTo>
                        <a:pt x="635" y="1491"/>
                      </a:lnTo>
                      <a:lnTo>
                        <a:pt x="562" y="1475"/>
                      </a:lnTo>
                      <a:lnTo>
                        <a:pt x="491" y="1453"/>
                      </a:lnTo>
                      <a:lnTo>
                        <a:pt x="425" y="1424"/>
                      </a:lnTo>
                      <a:lnTo>
                        <a:pt x="362" y="1390"/>
                      </a:lnTo>
                      <a:lnTo>
                        <a:pt x="301" y="1350"/>
                      </a:lnTo>
                      <a:lnTo>
                        <a:pt x="247" y="1303"/>
                      </a:lnTo>
                      <a:lnTo>
                        <a:pt x="195" y="1253"/>
                      </a:lnTo>
                      <a:lnTo>
                        <a:pt x="149" y="1198"/>
                      </a:lnTo>
                      <a:lnTo>
                        <a:pt x="108" y="1138"/>
                      </a:lnTo>
                      <a:lnTo>
                        <a:pt x="74" y="1074"/>
                      </a:lnTo>
                      <a:lnTo>
                        <a:pt x="46" y="1007"/>
                      </a:lnTo>
                      <a:lnTo>
                        <a:pt x="25" y="936"/>
                      </a:lnTo>
                      <a:lnTo>
                        <a:pt x="9" y="864"/>
                      </a:lnTo>
                      <a:lnTo>
                        <a:pt x="2" y="788"/>
                      </a:lnTo>
                      <a:lnTo>
                        <a:pt x="0" y="749"/>
                      </a:lnTo>
                      <a:lnTo>
                        <a:pt x="2" y="712"/>
                      </a:lnTo>
                      <a:lnTo>
                        <a:pt x="9" y="635"/>
                      </a:lnTo>
                      <a:lnTo>
                        <a:pt x="25" y="562"/>
                      </a:lnTo>
                      <a:lnTo>
                        <a:pt x="46" y="491"/>
                      </a:lnTo>
                      <a:lnTo>
                        <a:pt x="74" y="425"/>
                      </a:lnTo>
                      <a:lnTo>
                        <a:pt x="108" y="362"/>
                      </a:lnTo>
                      <a:lnTo>
                        <a:pt x="149" y="301"/>
                      </a:lnTo>
                      <a:lnTo>
                        <a:pt x="195" y="246"/>
                      </a:lnTo>
                      <a:lnTo>
                        <a:pt x="247" y="195"/>
                      </a:lnTo>
                      <a:lnTo>
                        <a:pt x="301" y="148"/>
                      </a:lnTo>
                      <a:lnTo>
                        <a:pt x="362" y="108"/>
                      </a:lnTo>
                      <a:lnTo>
                        <a:pt x="425" y="74"/>
                      </a:lnTo>
                      <a:lnTo>
                        <a:pt x="491" y="46"/>
                      </a:lnTo>
                      <a:lnTo>
                        <a:pt x="562" y="25"/>
                      </a:lnTo>
                      <a:lnTo>
                        <a:pt x="635" y="9"/>
                      </a:lnTo>
                      <a:lnTo>
                        <a:pt x="712" y="2"/>
                      </a:lnTo>
                      <a:lnTo>
                        <a:pt x="749" y="0"/>
                      </a:lnTo>
                      <a:close/>
                    </a:path>
                  </a:pathLst>
                </a:custGeom>
                <a:solidFill>
                  <a:srgbClr val="433C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6021388" y="3338513"/>
                  <a:ext cx="508000" cy="508000"/>
                </a:xfrm>
                <a:custGeom>
                  <a:avLst/>
                  <a:gdLst>
                    <a:gd name="T0" fmla="*/ 479 w 960"/>
                    <a:gd name="T1" fmla="*/ 0 h 961"/>
                    <a:gd name="T2" fmla="*/ 529 w 960"/>
                    <a:gd name="T3" fmla="*/ 2 h 961"/>
                    <a:gd name="T4" fmla="*/ 623 w 960"/>
                    <a:gd name="T5" fmla="*/ 21 h 961"/>
                    <a:gd name="T6" fmla="*/ 708 w 960"/>
                    <a:gd name="T7" fmla="*/ 58 h 961"/>
                    <a:gd name="T8" fmla="*/ 786 w 960"/>
                    <a:gd name="T9" fmla="*/ 110 h 961"/>
                    <a:gd name="T10" fmla="*/ 850 w 960"/>
                    <a:gd name="T11" fmla="*/ 175 h 961"/>
                    <a:gd name="T12" fmla="*/ 902 w 960"/>
                    <a:gd name="T13" fmla="*/ 251 h 961"/>
                    <a:gd name="T14" fmla="*/ 938 w 960"/>
                    <a:gd name="T15" fmla="*/ 337 h 961"/>
                    <a:gd name="T16" fmla="*/ 958 w 960"/>
                    <a:gd name="T17" fmla="*/ 431 h 961"/>
                    <a:gd name="T18" fmla="*/ 960 w 960"/>
                    <a:gd name="T19" fmla="*/ 480 h 961"/>
                    <a:gd name="T20" fmla="*/ 958 w 960"/>
                    <a:gd name="T21" fmla="*/ 530 h 961"/>
                    <a:gd name="T22" fmla="*/ 938 w 960"/>
                    <a:gd name="T23" fmla="*/ 624 h 961"/>
                    <a:gd name="T24" fmla="*/ 902 w 960"/>
                    <a:gd name="T25" fmla="*/ 709 h 961"/>
                    <a:gd name="T26" fmla="*/ 850 w 960"/>
                    <a:gd name="T27" fmla="*/ 787 h 961"/>
                    <a:gd name="T28" fmla="*/ 786 w 960"/>
                    <a:gd name="T29" fmla="*/ 852 h 961"/>
                    <a:gd name="T30" fmla="*/ 708 w 960"/>
                    <a:gd name="T31" fmla="*/ 903 h 961"/>
                    <a:gd name="T32" fmla="*/ 623 w 960"/>
                    <a:gd name="T33" fmla="*/ 939 h 961"/>
                    <a:gd name="T34" fmla="*/ 529 w 960"/>
                    <a:gd name="T35" fmla="*/ 960 h 961"/>
                    <a:gd name="T36" fmla="*/ 479 w 960"/>
                    <a:gd name="T37" fmla="*/ 961 h 961"/>
                    <a:gd name="T38" fmla="*/ 430 w 960"/>
                    <a:gd name="T39" fmla="*/ 960 h 961"/>
                    <a:gd name="T40" fmla="*/ 336 w 960"/>
                    <a:gd name="T41" fmla="*/ 939 h 961"/>
                    <a:gd name="T42" fmla="*/ 250 w 960"/>
                    <a:gd name="T43" fmla="*/ 903 h 961"/>
                    <a:gd name="T44" fmla="*/ 174 w 960"/>
                    <a:gd name="T45" fmla="*/ 852 h 961"/>
                    <a:gd name="T46" fmla="*/ 109 w 960"/>
                    <a:gd name="T47" fmla="*/ 787 h 961"/>
                    <a:gd name="T48" fmla="*/ 57 w 960"/>
                    <a:gd name="T49" fmla="*/ 709 h 961"/>
                    <a:gd name="T50" fmla="*/ 20 w 960"/>
                    <a:gd name="T51" fmla="*/ 624 h 961"/>
                    <a:gd name="T52" fmla="*/ 1 w 960"/>
                    <a:gd name="T53" fmla="*/ 530 h 961"/>
                    <a:gd name="T54" fmla="*/ 0 w 960"/>
                    <a:gd name="T55" fmla="*/ 480 h 961"/>
                    <a:gd name="T56" fmla="*/ 1 w 960"/>
                    <a:gd name="T57" fmla="*/ 431 h 961"/>
                    <a:gd name="T58" fmla="*/ 20 w 960"/>
                    <a:gd name="T59" fmla="*/ 337 h 961"/>
                    <a:gd name="T60" fmla="*/ 57 w 960"/>
                    <a:gd name="T61" fmla="*/ 251 h 961"/>
                    <a:gd name="T62" fmla="*/ 109 w 960"/>
                    <a:gd name="T63" fmla="*/ 175 h 961"/>
                    <a:gd name="T64" fmla="*/ 174 w 960"/>
                    <a:gd name="T65" fmla="*/ 110 h 961"/>
                    <a:gd name="T66" fmla="*/ 250 w 960"/>
                    <a:gd name="T67" fmla="*/ 58 h 961"/>
                    <a:gd name="T68" fmla="*/ 336 w 960"/>
                    <a:gd name="T69" fmla="*/ 21 h 961"/>
                    <a:gd name="T70" fmla="*/ 430 w 960"/>
                    <a:gd name="T71" fmla="*/ 2 h 961"/>
                    <a:gd name="T72" fmla="*/ 479 w 960"/>
                    <a:gd name="T73" fmla="*/ 0 h 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60" h="961">
                      <a:moveTo>
                        <a:pt x="479" y="0"/>
                      </a:moveTo>
                      <a:lnTo>
                        <a:pt x="529" y="2"/>
                      </a:lnTo>
                      <a:lnTo>
                        <a:pt x="623" y="21"/>
                      </a:lnTo>
                      <a:lnTo>
                        <a:pt x="708" y="58"/>
                      </a:lnTo>
                      <a:lnTo>
                        <a:pt x="786" y="110"/>
                      </a:lnTo>
                      <a:lnTo>
                        <a:pt x="850" y="175"/>
                      </a:lnTo>
                      <a:lnTo>
                        <a:pt x="902" y="251"/>
                      </a:lnTo>
                      <a:lnTo>
                        <a:pt x="938" y="337"/>
                      </a:lnTo>
                      <a:lnTo>
                        <a:pt x="958" y="431"/>
                      </a:lnTo>
                      <a:lnTo>
                        <a:pt x="960" y="480"/>
                      </a:lnTo>
                      <a:lnTo>
                        <a:pt x="958" y="530"/>
                      </a:lnTo>
                      <a:lnTo>
                        <a:pt x="938" y="624"/>
                      </a:lnTo>
                      <a:lnTo>
                        <a:pt x="902" y="709"/>
                      </a:lnTo>
                      <a:lnTo>
                        <a:pt x="850" y="787"/>
                      </a:lnTo>
                      <a:lnTo>
                        <a:pt x="786" y="852"/>
                      </a:lnTo>
                      <a:lnTo>
                        <a:pt x="708" y="903"/>
                      </a:lnTo>
                      <a:lnTo>
                        <a:pt x="623" y="939"/>
                      </a:lnTo>
                      <a:lnTo>
                        <a:pt x="529" y="960"/>
                      </a:lnTo>
                      <a:lnTo>
                        <a:pt x="479" y="961"/>
                      </a:lnTo>
                      <a:lnTo>
                        <a:pt x="430" y="960"/>
                      </a:lnTo>
                      <a:lnTo>
                        <a:pt x="336" y="939"/>
                      </a:lnTo>
                      <a:lnTo>
                        <a:pt x="250" y="903"/>
                      </a:lnTo>
                      <a:lnTo>
                        <a:pt x="174" y="852"/>
                      </a:lnTo>
                      <a:lnTo>
                        <a:pt x="109" y="787"/>
                      </a:lnTo>
                      <a:lnTo>
                        <a:pt x="57" y="709"/>
                      </a:lnTo>
                      <a:lnTo>
                        <a:pt x="20" y="624"/>
                      </a:lnTo>
                      <a:lnTo>
                        <a:pt x="1" y="530"/>
                      </a:lnTo>
                      <a:lnTo>
                        <a:pt x="0" y="480"/>
                      </a:lnTo>
                      <a:lnTo>
                        <a:pt x="1" y="431"/>
                      </a:lnTo>
                      <a:lnTo>
                        <a:pt x="20" y="337"/>
                      </a:lnTo>
                      <a:lnTo>
                        <a:pt x="57" y="251"/>
                      </a:lnTo>
                      <a:lnTo>
                        <a:pt x="109" y="175"/>
                      </a:lnTo>
                      <a:lnTo>
                        <a:pt x="174" y="110"/>
                      </a:lnTo>
                      <a:lnTo>
                        <a:pt x="250" y="58"/>
                      </a:lnTo>
                      <a:lnTo>
                        <a:pt x="336" y="21"/>
                      </a:lnTo>
                      <a:lnTo>
                        <a:pt x="430" y="2"/>
                      </a:lnTo>
                      <a:lnTo>
                        <a:pt x="479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6" name="양쪽 모서리가 둥근 사각형 95"/>
              <p:cNvSpPr/>
              <p:nvPr/>
            </p:nvSpPr>
            <p:spPr>
              <a:xfrm>
                <a:off x="723782" y="3750752"/>
                <a:ext cx="3069406" cy="302146"/>
              </a:xfrm>
              <a:prstGeom prst="round2Same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b="1" i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78" name="그룹 2077"/>
              <p:cNvGrpSpPr/>
              <p:nvPr/>
            </p:nvGrpSpPr>
            <p:grpSpPr>
              <a:xfrm>
                <a:off x="611414" y="4053768"/>
                <a:ext cx="3314776" cy="324699"/>
                <a:chOff x="6833732" y="-519016"/>
                <a:chExt cx="6502401" cy="642015"/>
              </a:xfrm>
            </p:grpSpPr>
            <p:sp>
              <p:nvSpPr>
                <p:cNvPr id="56" name="Freeform 40"/>
                <p:cNvSpPr>
                  <a:spLocks/>
                </p:cNvSpPr>
                <p:nvPr/>
              </p:nvSpPr>
              <p:spPr bwMode="auto">
                <a:xfrm>
                  <a:off x="9199107" y="-274636"/>
                  <a:ext cx="590550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1 w 1118"/>
                    <a:gd name="T5" fmla="*/ 1058 h 1060"/>
                    <a:gd name="T6" fmla="*/ 392 w 1118"/>
                    <a:gd name="T7" fmla="*/ 1035 h 1060"/>
                    <a:gd name="T8" fmla="*/ 292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6 w 1118"/>
                    <a:gd name="T15" fmla="*/ 768 h 1060"/>
                    <a:gd name="T16" fmla="*/ 25 w 1118"/>
                    <a:gd name="T17" fmla="*/ 668 h 1060"/>
                    <a:gd name="T18" fmla="*/ 1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5 w 1118"/>
                    <a:gd name="T29" fmla="*/ 559 h 1060"/>
                    <a:gd name="T30" fmla="*/ 1093 w 1118"/>
                    <a:gd name="T31" fmla="*/ 668 h 1060"/>
                    <a:gd name="T32" fmla="*/ 1050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5 w 1118"/>
                    <a:gd name="T39" fmla="*/ 994 h 1060"/>
                    <a:gd name="T40" fmla="*/ 724 w 1118"/>
                    <a:gd name="T41" fmla="*/ 1035 h 1060"/>
                    <a:gd name="T42" fmla="*/ 616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2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5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5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41"/>
                <p:cNvSpPr>
                  <a:spLocks/>
                </p:cNvSpPr>
                <p:nvPr/>
              </p:nvSpPr>
              <p:spPr bwMode="auto">
                <a:xfrm>
                  <a:off x="10381795" y="-274636"/>
                  <a:ext cx="590550" cy="397635"/>
                </a:xfrm>
                <a:custGeom>
                  <a:avLst/>
                  <a:gdLst>
                    <a:gd name="T0" fmla="*/ 558 w 1116"/>
                    <a:gd name="T1" fmla="*/ 1060 h 1060"/>
                    <a:gd name="T2" fmla="*/ 558 w 1116"/>
                    <a:gd name="T3" fmla="*/ 1060 h 1060"/>
                    <a:gd name="T4" fmla="*/ 501 w 1116"/>
                    <a:gd name="T5" fmla="*/ 1058 h 1060"/>
                    <a:gd name="T6" fmla="*/ 392 w 1116"/>
                    <a:gd name="T7" fmla="*/ 1035 h 1060"/>
                    <a:gd name="T8" fmla="*/ 291 w 1116"/>
                    <a:gd name="T9" fmla="*/ 994 h 1060"/>
                    <a:gd name="T10" fmla="*/ 202 w 1116"/>
                    <a:gd name="T11" fmla="*/ 933 h 1060"/>
                    <a:gd name="T12" fmla="*/ 127 w 1116"/>
                    <a:gd name="T13" fmla="*/ 857 h 1060"/>
                    <a:gd name="T14" fmla="*/ 66 w 1116"/>
                    <a:gd name="T15" fmla="*/ 768 h 1060"/>
                    <a:gd name="T16" fmla="*/ 23 w 1116"/>
                    <a:gd name="T17" fmla="*/ 668 h 1060"/>
                    <a:gd name="T18" fmla="*/ 2 w 1116"/>
                    <a:gd name="T19" fmla="*/ 559 h 1060"/>
                    <a:gd name="T20" fmla="*/ 0 w 1116"/>
                    <a:gd name="T21" fmla="*/ 501 h 1060"/>
                    <a:gd name="T22" fmla="*/ 0 w 1116"/>
                    <a:gd name="T23" fmla="*/ 0 h 1060"/>
                    <a:gd name="T24" fmla="*/ 1116 w 1116"/>
                    <a:gd name="T25" fmla="*/ 0 h 1060"/>
                    <a:gd name="T26" fmla="*/ 1116 w 1116"/>
                    <a:gd name="T27" fmla="*/ 501 h 1060"/>
                    <a:gd name="T28" fmla="*/ 1115 w 1116"/>
                    <a:gd name="T29" fmla="*/ 559 h 1060"/>
                    <a:gd name="T30" fmla="*/ 1092 w 1116"/>
                    <a:gd name="T31" fmla="*/ 668 h 1060"/>
                    <a:gd name="T32" fmla="*/ 1050 w 1116"/>
                    <a:gd name="T33" fmla="*/ 768 h 1060"/>
                    <a:gd name="T34" fmla="*/ 990 w 1116"/>
                    <a:gd name="T35" fmla="*/ 857 h 1060"/>
                    <a:gd name="T36" fmla="*/ 915 w 1116"/>
                    <a:gd name="T37" fmla="*/ 933 h 1060"/>
                    <a:gd name="T38" fmla="*/ 825 w 1116"/>
                    <a:gd name="T39" fmla="*/ 994 h 1060"/>
                    <a:gd name="T40" fmla="*/ 725 w 1116"/>
                    <a:gd name="T41" fmla="*/ 1035 h 1060"/>
                    <a:gd name="T42" fmla="*/ 615 w 1116"/>
                    <a:gd name="T43" fmla="*/ 1058 h 1060"/>
                    <a:gd name="T44" fmla="*/ 558 w 1116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6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1" y="994"/>
                      </a:lnTo>
                      <a:lnTo>
                        <a:pt x="202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3" y="668"/>
                      </a:lnTo>
                      <a:lnTo>
                        <a:pt x="2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6" y="0"/>
                      </a:lnTo>
                      <a:lnTo>
                        <a:pt x="1116" y="501"/>
                      </a:lnTo>
                      <a:lnTo>
                        <a:pt x="1115" y="559"/>
                      </a:lnTo>
                      <a:lnTo>
                        <a:pt x="1092" y="668"/>
                      </a:lnTo>
                      <a:lnTo>
                        <a:pt x="1050" y="768"/>
                      </a:lnTo>
                      <a:lnTo>
                        <a:pt x="990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5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42"/>
                <p:cNvSpPr>
                  <a:spLocks/>
                </p:cNvSpPr>
                <p:nvPr/>
              </p:nvSpPr>
              <p:spPr bwMode="auto">
                <a:xfrm>
                  <a:off x="8016420" y="-274636"/>
                  <a:ext cx="590550" cy="397635"/>
                </a:xfrm>
                <a:custGeom>
                  <a:avLst/>
                  <a:gdLst>
                    <a:gd name="T0" fmla="*/ 558 w 1116"/>
                    <a:gd name="T1" fmla="*/ 1060 h 1060"/>
                    <a:gd name="T2" fmla="*/ 558 w 1116"/>
                    <a:gd name="T3" fmla="*/ 1060 h 1060"/>
                    <a:gd name="T4" fmla="*/ 501 w 1116"/>
                    <a:gd name="T5" fmla="*/ 1058 h 1060"/>
                    <a:gd name="T6" fmla="*/ 392 w 1116"/>
                    <a:gd name="T7" fmla="*/ 1035 h 1060"/>
                    <a:gd name="T8" fmla="*/ 291 w 1116"/>
                    <a:gd name="T9" fmla="*/ 994 h 1060"/>
                    <a:gd name="T10" fmla="*/ 202 w 1116"/>
                    <a:gd name="T11" fmla="*/ 933 h 1060"/>
                    <a:gd name="T12" fmla="*/ 127 w 1116"/>
                    <a:gd name="T13" fmla="*/ 857 h 1060"/>
                    <a:gd name="T14" fmla="*/ 66 w 1116"/>
                    <a:gd name="T15" fmla="*/ 768 h 1060"/>
                    <a:gd name="T16" fmla="*/ 23 w 1116"/>
                    <a:gd name="T17" fmla="*/ 668 h 1060"/>
                    <a:gd name="T18" fmla="*/ 2 w 1116"/>
                    <a:gd name="T19" fmla="*/ 559 h 1060"/>
                    <a:gd name="T20" fmla="*/ 0 w 1116"/>
                    <a:gd name="T21" fmla="*/ 501 h 1060"/>
                    <a:gd name="T22" fmla="*/ 0 w 1116"/>
                    <a:gd name="T23" fmla="*/ 0 h 1060"/>
                    <a:gd name="T24" fmla="*/ 1116 w 1116"/>
                    <a:gd name="T25" fmla="*/ 0 h 1060"/>
                    <a:gd name="T26" fmla="*/ 1116 w 1116"/>
                    <a:gd name="T27" fmla="*/ 501 h 1060"/>
                    <a:gd name="T28" fmla="*/ 1115 w 1116"/>
                    <a:gd name="T29" fmla="*/ 559 h 1060"/>
                    <a:gd name="T30" fmla="*/ 1092 w 1116"/>
                    <a:gd name="T31" fmla="*/ 668 h 1060"/>
                    <a:gd name="T32" fmla="*/ 1050 w 1116"/>
                    <a:gd name="T33" fmla="*/ 768 h 1060"/>
                    <a:gd name="T34" fmla="*/ 990 w 1116"/>
                    <a:gd name="T35" fmla="*/ 857 h 1060"/>
                    <a:gd name="T36" fmla="*/ 915 w 1116"/>
                    <a:gd name="T37" fmla="*/ 933 h 1060"/>
                    <a:gd name="T38" fmla="*/ 825 w 1116"/>
                    <a:gd name="T39" fmla="*/ 994 h 1060"/>
                    <a:gd name="T40" fmla="*/ 725 w 1116"/>
                    <a:gd name="T41" fmla="*/ 1035 h 1060"/>
                    <a:gd name="T42" fmla="*/ 615 w 1116"/>
                    <a:gd name="T43" fmla="*/ 1058 h 1060"/>
                    <a:gd name="T44" fmla="*/ 558 w 1116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6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1" y="994"/>
                      </a:lnTo>
                      <a:lnTo>
                        <a:pt x="202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3" y="668"/>
                      </a:lnTo>
                      <a:lnTo>
                        <a:pt x="2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6" y="0"/>
                      </a:lnTo>
                      <a:lnTo>
                        <a:pt x="1116" y="501"/>
                      </a:lnTo>
                      <a:lnTo>
                        <a:pt x="1115" y="559"/>
                      </a:lnTo>
                      <a:lnTo>
                        <a:pt x="1092" y="668"/>
                      </a:lnTo>
                      <a:lnTo>
                        <a:pt x="1050" y="768"/>
                      </a:lnTo>
                      <a:lnTo>
                        <a:pt x="990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5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6833732" y="-274636"/>
                  <a:ext cx="592138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1 w 1118"/>
                    <a:gd name="T5" fmla="*/ 1058 h 1060"/>
                    <a:gd name="T6" fmla="*/ 392 w 1118"/>
                    <a:gd name="T7" fmla="*/ 1035 h 1060"/>
                    <a:gd name="T8" fmla="*/ 292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6 w 1118"/>
                    <a:gd name="T15" fmla="*/ 768 h 1060"/>
                    <a:gd name="T16" fmla="*/ 24 w 1118"/>
                    <a:gd name="T17" fmla="*/ 668 h 1060"/>
                    <a:gd name="T18" fmla="*/ 1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5 w 1118"/>
                    <a:gd name="T29" fmla="*/ 559 h 1060"/>
                    <a:gd name="T30" fmla="*/ 1093 w 1118"/>
                    <a:gd name="T31" fmla="*/ 668 h 1060"/>
                    <a:gd name="T32" fmla="*/ 1050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5 w 1118"/>
                    <a:gd name="T39" fmla="*/ 994 h 1060"/>
                    <a:gd name="T40" fmla="*/ 724 w 1118"/>
                    <a:gd name="T41" fmla="*/ 1035 h 1060"/>
                    <a:gd name="T42" fmla="*/ 616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2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5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>
                  <a:off x="11562895" y="-274636"/>
                  <a:ext cx="592138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1 w 1118"/>
                    <a:gd name="T5" fmla="*/ 1058 h 1060"/>
                    <a:gd name="T6" fmla="*/ 392 w 1118"/>
                    <a:gd name="T7" fmla="*/ 1035 h 1060"/>
                    <a:gd name="T8" fmla="*/ 292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6 w 1118"/>
                    <a:gd name="T15" fmla="*/ 768 h 1060"/>
                    <a:gd name="T16" fmla="*/ 25 w 1118"/>
                    <a:gd name="T17" fmla="*/ 668 h 1060"/>
                    <a:gd name="T18" fmla="*/ 1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5 w 1118"/>
                    <a:gd name="T29" fmla="*/ 559 h 1060"/>
                    <a:gd name="T30" fmla="*/ 1093 w 1118"/>
                    <a:gd name="T31" fmla="*/ 668 h 1060"/>
                    <a:gd name="T32" fmla="*/ 1051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5 w 1118"/>
                    <a:gd name="T39" fmla="*/ 994 h 1060"/>
                    <a:gd name="T40" fmla="*/ 726 w 1118"/>
                    <a:gd name="T41" fmla="*/ 1035 h 1060"/>
                    <a:gd name="T42" fmla="*/ 616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2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5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5" y="559"/>
                      </a:lnTo>
                      <a:lnTo>
                        <a:pt x="1093" y="668"/>
                      </a:lnTo>
                      <a:lnTo>
                        <a:pt x="1051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6" y="1035"/>
                      </a:lnTo>
                      <a:lnTo>
                        <a:pt x="616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45"/>
                <p:cNvSpPr>
                  <a:spLocks/>
                </p:cNvSpPr>
                <p:nvPr/>
              </p:nvSpPr>
              <p:spPr bwMode="auto">
                <a:xfrm>
                  <a:off x="8606970" y="-274636"/>
                  <a:ext cx="592138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2 w 1118"/>
                    <a:gd name="T5" fmla="*/ 1058 h 1060"/>
                    <a:gd name="T6" fmla="*/ 394 w 1118"/>
                    <a:gd name="T7" fmla="*/ 1035 h 1060"/>
                    <a:gd name="T8" fmla="*/ 293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8 w 1118"/>
                    <a:gd name="T15" fmla="*/ 768 h 1060"/>
                    <a:gd name="T16" fmla="*/ 25 w 1118"/>
                    <a:gd name="T17" fmla="*/ 668 h 1060"/>
                    <a:gd name="T18" fmla="*/ 3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7 w 1118"/>
                    <a:gd name="T29" fmla="*/ 559 h 1060"/>
                    <a:gd name="T30" fmla="*/ 1094 w 1118"/>
                    <a:gd name="T31" fmla="*/ 668 h 1060"/>
                    <a:gd name="T32" fmla="*/ 1052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6 w 1118"/>
                    <a:gd name="T39" fmla="*/ 994 h 1060"/>
                    <a:gd name="T40" fmla="*/ 726 w 1118"/>
                    <a:gd name="T41" fmla="*/ 1035 h 1060"/>
                    <a:gd name="T42" fmla="*/ 617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2" y="1058"/>
                      </a:lnTo>
                      <a:lnTo>
                        <a:pt x="394" y="1035"/>
                      </a:lnTo>
                      <a:lnTo>
                        <a:pt x="293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8" y="768"/>
                      </a:lnTo>
                      <a:lnTo>
                        <a:pt x="25" y="668"/>
                      </a:lnTo>
                      <a:lnTo>
                        <a:pt x="3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7" y="559"/>
                      </a:lnTo>
                      <a:lnTo>
                        <a:pt x="1094" y="668"/>
                      </a:lnTo>
                      <a:lnTo>
                        <a:pt x="1052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6" y="994"/>
                      </a:lnTo>
                      <a:lnTo>
                        <a:pt x="726" y="1035"/>
                      </a:lnTo>
                      <a:lnTo>
                        <a:pt x="617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46"/>
                <p:cNvSpPr>
                  <a:spLocks/>
                </p:cNvSpPr>
                <p:nvPr/>
              </p:nvSpPr>
              <p:spPr bwMode="auto">
                <a:xfrm>
                  <a:off x="10972345" y="-274636"/>
                  <a:ext cx="590550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2 w 1118"/>
                    <a:gd name="T5" fmla="*/ 1058 h 1060"/>
                    <a:gd name="T6" fmla="*/ 394 w 1118"/>
                    <a:gd name="T7" fmla="*/ 1035 h 1060"/>
                    <a:gd name="T8" fmla="*/ 293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8 w 1118"/>
                    <a:gd name="T15" fmla="*/ 768 h 1060"/>
                    <a:gd name="T16" fmla="*/ 25 w 1118"/>
                    <a:gd name="T17" fmla="*/ 668 h 1060"/>
                    <a:gd name="T18" fmla="*/ 3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7 w 1118"/>
                    <a:gd name="T29" fmla="*/ 559 h 1060"/>
                    <a:gd name="T30" fmla="*/ 1094 w 1118"/>
                    <a:gd name="T31" fmla="*/ 668 h 1060"/>
                    <a:gd name="T32" fmla="*/ 1052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6 w 1118"/>
                    <a:gd name="T39" fmla="*/ 994 h 1060"/>
                    <a:gd name="T40" fmla="*/ 726 w 1118"/>
                    <a:gd name="T41" fmla="*/ 1035 h 1060"/>
                    <a:gd name="T42" fmla="*/ 617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2" y="1058"/>
                      </a:lnTo>
                      <a:lnTo>
                        <a:pt x="394" y="1035"/>
                      </a:lnTo>
                      <a:lnTo>
                        <a:pt x="293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8" y="768"/>
                      </a:lnTo>
                      <a:lnTo>
                        <a:pt x="25" y="668"/>
                      </a:lnTo>
                      <a:lnTo>
                        <a:pt x="3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7" y="559"/>
                      </a:lnTo>
                      <a:lnTo>
                        <a:pt x="1094" y="668"/>
                      </a:lnTo>
                      <a:lnTo>
                        <a:pt x="1052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6" y="994"/>
                      </a:lnTo>
                      <a:lnTo>
                        <a:pt x="726" y="1035"/>
                      </a:lnTo>
                      <a:lnTo>
                        <a:pt x="617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47"/>
                <p:cNvSpPr>
                  <a:spLocks/>
                </p:cNvSpPr>
                <p:nvPr/>
              </p:nvSpPr>
              <p:spPr bwMode="auto">
                <a:xfrm>
                  <a:off x="12745582" y="-274636"/>
                  <a:ext cx="590550" cy="397635"/>
                </a:xfrm>
                <a:custGeom>
                  <a:avLst/>
                  <a:gdLst>
                    <a:gd name="T0" fmla="*/ 558 w 1116"/>
                    <a:gd name="T1" fmla="*/ 1060 h 1060"/>
                    <a:gd name="T2" fmla="*/ 558 w 1116"/>
                    <a:gd name="T3" fmla="*/ 1060 h 1060"/>
                    <a:gd name="T4" fmla="*/ 501 w 1116"/>
                    <a:gd name="T5" fmla="*/ 1058 h 1060"/>
                    <a:gd name="T6" fmla="*/ 392 w 1116"/>
                    <a:gd name="T7" fmla="*/ 1035 h 1060"/>
                    <a:gd name="T8" fmla="*/ 291 w 1116"/>
                    <a:gd name="T9" fmla="*/ 994 h 1060"/>
                    <a:gd name="T10" fmla="*/ 202 w 1116"/>
                    <a:gd name="T11" fmla="*/ 933 h 1060"/>
                    <a:gd name="T12" fmla="*/ 127 w 1116"/>
                    <a:gd name="T13" fmla="*/ 857 h 1060"/>
                    <a:gd name="T14" fmla="*/ 67 w 1116"/>
                    <a:gd name="T15" fmla="*/ 768 h 1060"/>
                    <a:gd name="T16" fmla="*/ 23 w 1116"/>
                    <a:gd name="T17" fmla="*/ 668 h 1060"/>
                    <a:gd name="T18" fmla="*/ 2 w 1116"/>
                    <a:gd name="T19" fmla="*/ 559 h 1060"/>
                    <a:gd name="T20" fmla="*/ 0 w 1116"/>
                    <a:gd name="T21" fmla="*/ 501 h 1060"/>
                    <a:gd name="T22" fmla="*/ 0 w 1116"/>
                    <a:gd name="T23" fmla="*/ 0 h 1060"/>
                    <a:gd name="T24" fmla="*/ 1116 w 1116"/>
                    <a:gd name="T25" fmla="*/ 0 h 1060"/>
                    <a:gd name="T26" fmla="*/ 1116 w 1116"/>
                    <a:gd name="T27" fmla="*/ 501 h 1060"/>
                    <a:gd name="T28" fmla="*/ 1115 w 1116"/>
                    <a:gd name="T29" fmla="*/ 559 h 1060"/>
                    <a:gd name="T30" fmla="*/ 1092 w 1116"/>
                    <a:gd name="T31" fmla="*/ 668 h 1060"/>
                    <a:gd name="T32" fmla="*/ 1050 w 1116"/>
                    <a:gd name="T33" fmla="*/ 768 h 1060"/>
                    <a:gd name="T34" fmla="*/ 990 w 1116"/>
                    <a:gd name="T35" fmla="*/ 857 h 1060"/>
                    <a:gd name="T36" fmla="*/ 915 w 1116"/>
                    <a:gd name="T37" fmla="*/ 933 h 1060"/>
                    <a:gd name="T38" fmla="*/ 826 w 1116"/>
                    <a:gd name="T39" fmla="*/ 994 h 1060"/>
                    <a:gd name="T40" fmla="*/ 725 w 1116"/>
                    <a:gd name="T41" fmla="*/ 1035 h 1060"/>
                    <a:gd name="T42" fmla="*/ 615 w 1116"/>
                    <a:gd name="T43" fmla="*/ 1058 h 1060"/>
                    <a:gd name="T44" fmla="*/ 558 w 1116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6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1" y="994"/>
                      </a:lnTo>
                      <a:lnTo>
                        <a:pt x="202" y="933"/>
                      </a:lnTo>
                      <a:lnTo>
                        <a:pt x="127" y="857"/>
                      </a:lnTo>
                      <a:lnTo>
                        <a:pt x="67" y="768"/>
                      </a:lnTo>
                      <a:lnTo>
                        <a:pt x="23" y="668"/>
                      </a:lnTo>
                      <a:lnTo>
                        <a:pt x="2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6" y="0"/>
                      </a:lnTo>
                      <a:lnTo>
                        <a:pt x="1116" y="501"/>
                      </a:lnTo>
                      <a:lnTo>
                        <a:pt x="1115" y="559"/>
                      </a:lnTo>
                      <a:lnTo>
                        <a:pt x="1092" y="668"/>
                      </a:lnTo>
                      <a:lnTo>
                        <a:pt x="1050" y="768"/>
                      </a:lnTo>
                      <a:lnTo>
                        <a:pt x="990" y="857"/>
                      </a:lnTo>
                      <a:lnTo>
                        <a:pt x="915" y="933"/>
                      </a:lnTo>
                      <a:lnTo>
                        <a:pt x="826" y="994"/>
                      </a:lnTo>
                      <a:lnTo>
                        <a:pt x="725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48" name="Freeform 48"/>
                <p:cNvSpPr>
                  <a:spLocks/>
                </p:cNvSpPr>
                <p:nvPr/>
              </p:nvSpPr>
              <p:spPr bwMode="auto">
                <a:xfrm>
                  <a:off x="12155032" y="-274636"/>
                  <a:ext cx="590550" cy="397635"/>
                </a:xfrm>
                <a:custGeom>
                  <a:avLst/>
                  <a:gdLst>
                    <a:gd name="T0" fmla="*/ 558 w 1117"/>
                    <a:gd name="T1" fmla="*/ 1060 h 1060"/>
                    <a:gd name="T2" fmla="*/ 558 w 1117"/>
                    <a:gd name="T3" fmla="*/ 1060 h 1060"/>
                    <a:gd name="T4" fmla="*/ 501 w 1117"/>
                    <a:gd name="T5" fmla="*/ 1058 h 1060"/>
                    <a:gd name="T6" fmla="*/ 391 w 1117"/>
                    <a:gd name="T7" fmla="*/ 1035 h 1060"/>
                    <a:gd name="T8" fmla="*/ 291 w 1117"/>
                    <a:gd name="T9" fmla="*/ 994 h 1060"/>
                    <a:gd name="T10" fmla="*/ 203 w 1117"/>
                    <a:gd name="T11" fmla="*/ 933 h 1060"/>
                    <a:gd name="T12" fmla="*/ 126 w 1117"/>
                    <a:gd name="T13" fmla="*/ 857 h 1060"/>
                    <a:gd name="T14" fmla="*/ 66 w 1117"/>
                    <a:gd name="T15" fmla="*/ 768 h 1060"/>
                    <a:gd name="T16" fmla="*/ 24 w 1117"/>
                    <a:gd name="T17" fmla="*/ 668 h 1060"/>
                    <a:gd name="T18" fmla="*/ 1 w 1117"/>
                    <a:gd name="T19" fmla="*/ 559 h 1060"/>
                    <a:gd name="T20" fmla="*/ 0 w 1117"/>
                    <a:gd name="T21" fmla="*/ 501 h 1060"/>
                    <a:gd name="T22" fmla="*/ 0 w 1117"/>
                    <a:gd name="T23" fmla="*/ 0 h 1060"/>
                    <a:gd name="T24" fmla="*/ 1117 w 1117"/>
                    <a:gd name="T25" fmla="*/ 0 h 1060"/>
                    <a:gd name="T26" fmla="*/ 1117 w 1117"/>
                    <a:gd name="T27" fmla="*/ 501 h 1060"/>
                    <a:gd name="T28" fmla="*/ 1114 w 1117"/>
                    <a:gd name="T29" fmla="*/ 559 h 1060"/>
                    <a:gd name="T30" fmla="*/ 1093 w 1117"/>
                    <a:gd name="T31" fmla="*/ 668 h 1060"/>
                    <a:gd name="T32" fmla="*/ 1050 w 1117"/>
                    <a:gd name="T33" fmla="*/ 768 h 1060"/>
                    <a:gd name="T34" fmla="*/ 989 w 1117"/>
                    <a:gd name="T35" fmla="*/ 857 h 1060"/>
                    <a:gd name="T36" fmla="*/ 914 w 1117"/>
                    <a:gd name="T37" fmla="*/ 933 h 1060"/>
                    <a:gd name="T38" fmla="*/ 825 w 1117"/>
                    <a:gd name="T39" fmla="*/ 994 h 1060"/>
                    <a:gd name="T40" fmla="*/ 724 w 1117"/>
                    <a:gd name="T41" fmla="*/ 1035 h 1060"/>
                    <a:gd name="T42" fmla="*/ 616 w 1117"/>
                    <a:gd name="T43" fmla="*/ 1058 h 1060"/>
                    <a:gd name="T44" fmla="*/ 558 w 1117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7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1" y="1035"/>
                      </a:lnTo>
                      <a:lnTo>
                        <a:pt x="291" y="994"/>
                      </a:lnTo>
                      <a:lnTo>
                        <a:pt x="203" y="933"/>
                      </a:lnTo>
                      <a:lnTo>
                        <a:pt x="126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7" y="501"/>
                      </a:lnTo>
                      <a:lnTo>
                        <a:pt x="1114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89" y="857"/>
                      </a:lnTo>
                      <a:lnTo>
                        <a:pt x="914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49" name="Freeform 49"/>
                <p:cNvSpPr>
                  <a:spLocks/>
                </p:cNvSpPr>
                <p:nvPr/>
              </p:nvSpPr>
              <p:spPr bwMode="auto">
                <a:xfrm>
                  <a:off x="7425870" y="-274636"/>
                  <a:ext cx="590550" cy="397635"/>
                </a:xfrm>
                <a:custGeom>
                  <a:avLst/>
                  <a:gdLst>
                    <a:gd name="T0" fmla="*/ 558 w 1117"/>
                    <a:gd name="T1" fmla="*/ 1060 h 1060"/>
                    <a:gd name="T2" fmla="*/ 558 w 1117"/>
                    <a:gd name="T3" fmla="*/ 1060 h 1060"/>
                    <a:gd name="T4" fmla="*/ 501 w 1117"/>
                    <a:gd name="T5" fmla="*/ 1058 h 1060"/>
                    <a:gd name="T6" fmla="*/ 391 w 1117"/>
                    <a:gd name="T7" fmla="*/ 1035 h 1060"/>
                    <a:gd name="T8" fmla="*/ 291 w 1117"/>
                    <a:gd name="T9" fmla="*/ 994 h 1060"/>
                    <a:gd name="T10" fmla="*/ 203 w 1117"/>
                    <a:gd name="T11" fmla="*/ 933 h 1060"/>
                    <a:gd name="T12" fmla="*/ 126 w 1117"/>
                    <a:gd name="T13" fmla="*/ 857 h 1060"/>
                    <a:gd name="T14" fmla="*/ 66 w 1117"/>
                    <a:gd name="T15" fmla="*/ 768 h 1060"/>
                    <a:gd name="T16" fmla="*/ 24 w 1117"/>
                    <a:gd name="T17" fmla="*/ 668 h 1060"/>
                    <a:gd name="T18" fmla="*/ 1 w 1117"/>
                    <a:gd name="T19" fmla="*/ 559 h 1060"/>
                    <a:gd name="T20" fmla="*/ 0 w 1117"/>
                    <a:gd name="T21" fmla="*/ 501 h 1060"/>
                    <a:gd name="T22" fmla="*/ 0 w 1117"/>
                    <a:gd name="T23" fmla="*/ 0 h 1060"/>
                    <a:gd name="T24" fmla="*/ 1117 w 1117"/>
                    <a:gd name="T25" fmla="*/ 0 h 1060"/>
                    <a:gd name="T26" fmla="*/ 1117 w 1117"/>
                    <a:gd name="T27" fmla="*/ 501 h 1060"/>
                    <a:gd name="T28" fmla="*/ 1114 w 1117"/>
                    <a:gd name="T29" fmla="*/ 559 h 1060"/>
                    <a:gd name="T30" fmla="*/ 1093 w 1117"/>
                    <a:gd name="T31" fmla="*/ 668 h 1060"/>
                    <a:gd name="T32" fmla="*/ 1050 w 1117"/>
                    <a:gd name="T33" fmla="*/ 768 h 1060"/>
                    <a:gd name="T34" fmla="*/ 989 w 1117"/>
                    <a:gd name="T35" fmla="*/ 857 h 1060"/>
                    <a:gd name="T36" fmla="*/ 914 w 1117"/>
                    <a:gd name="T37" fmla="*/ 933 h 1060"/>
                    <a:gd name="T38" fmla="*/ 825 w 1117"/>
                    <a:gd name="T39" fmla="*/ 994 h 1060"/>
                    <a:gd name="T40" fmla="*/ 724 w 1117"/>
                    <a:gd name="T41" fmla="*/ 1035 h 1060"/>
                    <a:gd name="T42" fmla="*/ 615 w 1117"/>
                    <a:gd name="T43" fmla="*/ 1058 h 1060"/>
                    <a:gd name="T44" fmla="*/ 558 w 1117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7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1" y="1035"/>
                      </a:lnTo>
                      <a:lnTo>
                        <a:pt x="291" y="994"/>
                      </a:lnTo>
                      <a:lnTo>
                        <a:pt x="203" y="933"/>
                      </a:lnTo>
                      <a:lnTo>
                        <a:pt x="126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7" y="501"/>
                      </a:lnTo>
                      <a:lnTo>
                        <a:pt x="1114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89" y="857"/>
                      </a:lnTo>
                      <a:lnTo>
                        <a:pt x="914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0" name="Freeform 50"/>
                <p:cNvSpPr>
                  <a:spLocks/>
                </p:cNvSpPr>
                <p:nvPr/>
              </p:nvSpPr>
              <p:spPr bwMode="auto">
                <a:xfrm>
                  <a:off x="9789657" y="-274636"/>
                  <a:ext cx="592138" cy="397635"/>
                </a:xfrm>
                <a:custGeom>
                  <a:avLst/>
                  <a:gdLst>
                    <a:gd name="T0" fmla="*/ 558 w 1117"/>
                    <a:gd name="T1" fmla="*/ 1060 h 1060"/>
                    <a:gd name="T2" fmla="*/ 558 w 1117"/>
                    <a:gd name="T3" fmla="*/ 1060 h 1060"/>
                    <a:gd name="T4" fmla="*/ 501 w 1117"/>
                    <a:gd name="T5" fmla="*/ 1058 h 1060"/>
                    <a:gd name="T6" fmla="*/ 391 w 1117"/>
                    <a:gd name="T7" fmla="*/ 1035 h 1060"/>
                    <a:gd name="T8" fmla="*/ 291 w 1117"/>
                    <a:gd name="T9" fmla="*/ 994 h 1060"/>
                    <a:gd name="T10" fmla="*/ 203 w 1117"/>
                    <a:gd name="T11" fmla="*/ 933 h 1060"/>
                    <a:gd name="T12" fmla="*/ 126 w 1117"/>
                    <a:gd name="T13" fmla="*/ 857 h 1060"/>
                    <a:gd name="T14" fmla="*/ 66 w 1117"/>
                    <a:gd name="T15" fmla="*/ 768 h 1060"/>
                    <a:gd name="T16" fmla="*/ 24 w 1117"/>
                    <a:gd name="T17" fmla="*/ 668 h 1060"/>
                    <a:gd name="T18" fmla="*/ 1 w 1117"/>
                    <a:gd name="T19" fmla="*/ 559 h 1060"/>
                    <a:gd name="T20" fmla="*/ 0 w 1117"/>
                    <a:gd name="T21" fmla="*/ 501 h 1060"/>
                    <a:gd name="T22" fmla="*/ 0 w 1117"/>
                    <a:gd name="T23" fmla="*/ 0 h 1060"/>
                    <a:gd name="T24" fmla="*/ 1117 w 1117"/>
                    <a:gd name="T25" fmla="*/ 0 h 1060"/>
                    <a:gd name="T26" fmla="*/ 1117 w 1117"/>
                    <a:gd name="T27" fmla="*/ 501 h 1060"/>
                    <a:gd name="T28" fmla="*/ 1114 w 1117"/>
                    <a:gd name="T29" fmla="*/ 559 h 1060"/>
                    <a:gd name="T30" fmla="*/ 1093 w 1117"/>
                    <a:gd name="T31" fmla="*/ 668 h 1060"/>
                    <a:gd name="T32" fmla="*/ 1050 w 1117"/>
                    <a:gd name="T33" fmla="*/ 768 h 1060"/>
                    <a:gd name="T34" fmla="*/ 989 w 1117"/>
                    <a:gd name="T35" fmla="*/ 857 h 1060"/>
                    <a:gd name="T36" fmla="*/ 914 w 1117"/>
                    <a:gd name="T37" fmla="*/ 933 h 1060"/>
                    <a:gd name="T38" fmla="*/ 825 w 1117"/>
                    <a:gd name="T39" fmla="*/ 994 h 1060"/>
                    <a:gd name="T40" fmla="*/ 724 w 1117"/>
                    <a:gd name="T41" fmla="*/ 1035 h 1060"/>
                    <a:gd name="T42" fmla="*/ 616 w 1117"/>
                    <a:gd name="T43" fmla="*/ 1058 h 1060"/>
                    <a:gd name="T44" fmla="*/ 558 w 1117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7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1" y="1035"/>
                      </a:lnTo>
                      <a:lnTo>
                        <a:pt x="291" y="994"/>
                      </a:lnTo>
                      <a:lnTo>
                        <a:pt x="203" y="933"/>
                      </a:lnTo>
                      <a:lnTo>
                        <a:pt x="126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7" y="501"/>
                      </a:lnTo>
                      <a:lnTo>
                        <a:pt x="1114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89" y="857"/>
                      </a:lnTo>
                      <a:lnTo>
                        <a:pt x="914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1" name="Freeform 51"/>
                <p:cNvSpPr>
                  <a:spLocks/>
                </p:cNvSpPr>
                <p:nvPr/>
              </p:nvSpPr>
              <p:spPr bwMode="auto">
                <a:xfrm>
                  <a:off x="9199107" y="-519016"/>
                  <a:ext cx="611188" cy="244378"/>
                </a:xfrm>
                <a:custGeom>
                  <a:avLst/>
                  <a:gdLst>
                    <a:gd name="T0" fmla="*/ 1118 w 1157"/>
                    <a:gd name="T1" fmla="*/ 1695 h 1695"/>
                    <a:gd name="T2" fmla="*/ 0 w 1157"/>
                    <a:gd name="T3" fmla="*/ 1695 h 1695"/>
                    <a:gd name="T4" fmla="*/ 115 w 1157"/>
                    <a:gd name="T5" fmla="*/ 0 h 1695"/>
                    <a:gd name="T6" fmla="*/ 1157 w 1157"/>
                    <a:gd name="T7" fmla="*/ 0 h 1695"/>
                    <a:gd name="T8" fmla="*/ 1118 w 115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7" h="1695">
                      <a:moveTo>
                        <a:pt x="1118" y="1695"/>
                      </a:moveTo>
                      <a:lnTo>
                        <a:pt x="0" y="1695"/>
                      </a:lnTo>
                      <a:lnTo>
                        <a:pt x="115" y="0"/>
                      </a:lnTo>
                      <a:lnTo>
                        <a:pt x="1157" y="0"/>
                      </a:lnTo>
                      <a:lnTo>
                        <a:pt x="1118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2" name="Freeform 52"/>
                <p:cNvSpPr>
                  <a:spLocks/>
                </p:cNvSpPr>
                <p:nvPr/>
              </p:nvSpPr>
              <p:spPr bwMode="auto">
                <a:xfrm>
                  <a:off x="10361157" y="-519016"/>
                  <a:ext cx="611188" cy="244378"/>
                </a:xfrm>
                <a:custGeom>
                  <a:avLst/>
                  <a:gdLst>
                    <a:gd name="T0" fmla="*/ 1155 w 1155"/>
                    <a:gd name="T1" fmla="*/ 1695 h 1695"/>
                    <a:gd name="T2" fmla="*/ 39 w 1155"/>
                    <a:gd name="T3" fmla="*/ 1695 h 1695"/>
                    <a:gd name="T4" fmla="*/ 0 w 1155"/>
                    <a:gd name="T5" fmla="*/ 0 h 1695"/>
                    <a:gd name="T6" fmla="*/ 1040 w 1155"/>
                    <a:gd name="T7" fmla="*/ 0 h 1695"/>
                    <a:gd name="T8" fmla="*/ 1155 w 1155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5" h="1695">
                      <a:moveTo>
                        <a:pt x="1155" y="1695"/>
                      </a:moveTo>
                      <a:lnTo>
                        <a:pt x="39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155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3" name="Freeform 53"/>
                <p:cNvSpPr>
                  <a:spLocks/>
                </p:cNvSpPr>
                <p:nvPr/>
              </p:nvSpPr>
              <p:spPr bwMode="auto">
                <a:xfrm>
                  <a:off x="8016420" y="-519016"/>
                  <a:ext cx="692150" cy="244378"/>
                </a:xfrm>
                <a:custGeom>
                  <a:avLst/>
                  <a:gdLst>
                    <a:gd name="T0" fmla="*/ 1116 w 1309"/>
                    <a:gd name="T1" fmla="*/ 1695 h 1695"/>
                    <a:gd name="T2" fmla="*/ 0 w 1309"/>
                    <a:gd name="T3" fmla="*/ 1695 h 1695"/>
                    <a:gd name="T4" fmla="*/ 270 w 1309"/>
                    <a:gd name="T5" fmla="*/ 0 h 1695"/>
                    <a:gd name="T6" fmla="*/ 1309 w 1309"/>
                    <a:gd name="T7" fmla="*/ 0 h 1695"/>
                    <a:gd name="T8" fmla="*/ 1116 w 1309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9" h="1695">
                      <a:moveTo>
                        <a:pt x="1116" y="1695"/>
                      </a:moveTo>
                      <a:lnTo>
                        <a:pt x="0" y="1695"/>
                      </a:lnTo>
                      <a:lnTo>
                        <a:pt x="270" y="0"/>
                      </a:lnTo>
                      <a:lnTo>
                        <a:pt x="1309" y="0"/>
                      </a:lnTo>
                      <a:lnTo>
                        <a:pt x="1116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4" name="Freeform 54"/>
                <p:cNvSpPr>
                  <a:spLocks/>
                </p:cNvSpPr>
                <p:nvPr/>
              </p:nvSpPr>
              <p:spPr bwMode="auto">
                <a:xfrm>
                  <a:off x="6833732" y="-519016"/>
                  <a:ext cx="774700" cy="244378"/>
                </a:xfrm>
                <a:custGeom>
                  <a:avLst/>
                  <a:gdLst>
                    <a:gd name="T0" fmla="*/ 1118 w 1465"/>
                    <a:gd name="T1" fmla="*/ 1695 h 1695"/>
                    <a:gd name="T2" fmla="*/ 0 w 1465"/>
                    <a:gd name="T3" fmla="*/ 1695 h 1695"/>
                    <a:gd name="T4" fmla="*/ 423 w 1465"/>
                    <a:gd name="T5" fmla="*/ 0 h 1695"/>
                    <a:gd name="T6" fmla="*/ 1465 w 1465"/>
                    <a:gd name="T7" fmla="*/ 0 h 1695"/>
                    <a:gd name="T8" fmla="*/ 1118 w 1465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5" h="1695">
                      <a:moveTo>
                        <a:pt x="1118" y="1695"/>
                      </a:moveTo>
                      <a:lnTo>
                        <a:pt x="0" y="1695"/>
                      </a:lnTo>
                      <a:lnTo>
                        <a:pt x="423" y="0"/>
                      </a:lnTo>
                      <a:lnTo>
                        <a:pt x="1465" y="0"/>
                      </a:lnTo>
                      <a:lnTo>
                        <a:pt x="1118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5" name="Freeform 55"/>
                <p:cNvSpPr>
                  <a:spLocks/>
                </p:cNvSpPr>
                <p:nvPr/>
              </p:nvSpPr>
              <p:spPr bwMode="auto">
                <a:xfrm>
                  <a:off x="11461295" y="-519016"/>
                  <a:ext cx="693738" cy="244378"/>
                </a:xfrm>
                <a:custGeom>
                  <a:avLst/>
                  <a:gdLst>
                    <a:gd name="T0" fmla="*/ 1311 w 1311"/>
                    <a:gd name="T1" fmla="*/ 1695 h 1695"/>
                    <a:gd name="T2" fmla="*/ 193 w 1311"/>
                    <a:gd name="T3" fmla="*/ 1695 h 1695"/>
                    <a:gd name="T4" fmla="*/ 0 w 1311"/>
                    <a:gd name="T5" fmla="*/ 0 h 1695"/>
                    <a:gd name="T6" fmla="*/ 1041 w 1311"/>
                    <a:gd name="T7" fmla="*/ 0 h 1695"/>
                    <a:gd name="T8" fmla="*/ 1311 w 1311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1" h="1695">
                      <a:moveTo>
                        <a:pt x="1311" y="1695"/>
                      </a:moveTo>
                      <a:lnTo>
                        <a:pt x="193" y="1695"/>
                      </a:lnTo>
                      <a:lnTo>
                        <a:pt x="0" y="0"/>
                      </a:lnTo>
                      <a:lnTo>
                        <a:pt x="1041" y="0"/>
                      </a:lnTo>
                      <a:lnTo>
                        <a:pt x="1311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6" name="Freeform 56"/>
                <p:cNvSpPr>
                  <a:spLocks/>
                </p:cNvSpPr>
                <p:nvPr/>
              </p:nvSpPr>
              <p:spPr bwMode="auto">
                <a:xfrm>
                  <a:off x="8606970" y="-519016"/>
                  <a:ext cx="652463" cy="244378"/>
                </a:xfrm>
                <a:custGeom>
                  <a:avLst/>
                  <a:gdLst>
                    <a:gd name="T0" fmla="*/ 1118 w 1233"/>
                    <a:gd name="T1" fmla="*/ 1695 h 1695"/>
                    <a:gd name="T2" fmla="*/ 0 w 1233"/>
                    <a:gd name="T3" fmla="*/ 1695 h 1695"/>
                    <a:gd name="T4" fmla="*/ 193 w 1233"/>
                    <a:gd name="T5" fmla="*/ 0 h 1695"/>
                    <a:gd name="T6" fmla="*/ 1233 w 1233"/>
                    <a:gd name="T7" fmla="*/ 0 h 1695"/>
                    <a:gd name="T8" fmla="*/ 1118 w 1233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3" h="1695">
                      <a:moveTo>
                        <a:pt x="1118" y="1695"/>
                      </a:moveTo>
                      <a:lnTo>
                        <a:pt x="0" y="1695"/>
                      </a:lnTo>
                      <a:lnTo>
                        <a:pt x="193" y="0"/>
                      </a:lnTo>
                      <a:lnTo>
                        <a:pt x="1233" y="0"/>
                      </a:lnTo>
                      <a:lnTo>
                        <a:pt x="1118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7" name="Freeform 57"/>
                <p:cNvSpPr>
                  <a:spLocks/>
                </p:cNvSpPr>
                <p:nvPr/>
              </p:nvSpPr>
              <p:spPr bwMode="auto">
                <a:xfrm>
                  <a:off x="10910432" y="-519016"/>
                  <a:ext cx="652463" cy="244378"/>
                </a:xfrm>
                <a:custGeom>
                  <a:avLst/>
                  <a:gdLst>
                    <a:gd name="T0" fmla="*/ 1233 w 1233"/>
                    <a:gd name="T1" fmla="*/ 1695 h 1695"/>
                    <a:gd name="T2" fmla="*/ 115 w 1233"/>
                    <a:gd name="T3" fmla="*/ 1695 h 1695"/>
                    <a:gd name="T4" fmla="*/ 0 w 1233"/>
                    <a:gd name="T5" fmla="*/ 0 h 1695"/>
                    <a:gd name="T6" fmla="*/ 1040 w 1233"/>
                    <a:gd name="T7" fmla="*/ 0 h 1695"/>
                    <a:gd name="T8" fmla="*/ 1233 w 1233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3" h="1695">
                      <a:moveTo>
                        <a:pt x="1233" y="1695"/>
                      </a:moveTo>
                      <a:lnTo>
                        <a:pt x="115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233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8" name="Freeform 58"/>
                <p:cNvSpPr>
                  <a:spLocks/>
                </p:cNvSpPr>
                <p:nvPr/>
              </p:nvSpPr>
              <p:spPr bwMode="auto">
                <a:xfrm>
                  <a:off x="12563020" y="-519016"/>
                  <a:ext cx="773113" cy="244378"/>
                </a:xfrm>
                <a:custGeom>
                  <a:avLst/>
                  <a:gdLst>
                    <a:gd name="T0" fmla="*/ 1463 w 1463"/>
                    <a:gd name="T1" fmla="*/ 1695 h 1695"/>
                    <a:gd name="T2" fmla="*/ 347 w 1463"/>
                    <a:gd name="T3" fmla="*/ 1695 h 1695"/>
                    <a:gd name="T4" fmla="*/ 0 w 1463"/>
                    <a:gd name="T5" fmla="*/ 0 h 1695"/>
                    <a:gd name="T6" fmla="*/ 1040 w 1463"/>
                    <a:gd name="T7" fmla="*/ 0 h 1695"/>
                    <a:gd name="T8" fmla="*/ 1463 w 1463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3" h="1695">
                      <a:moveTo>
                        <a:pt x="1463" y="1695"/>
                      </a:moveTo>
                      <a:lnTo>
                        <a:pt x="347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463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9" name="Freeform 59"/>
                <p:cNvSpPr>
                  <a:spLocks/>
                </p:cNvSpPr>
                <p:nvPr/>
              </p:nvSpPr>
              <p:spPr bwMode="auto">
                <a:xfrm>
                  <a:off x="12012157" y="-519016"/>
                  <a:ext cx="733425" cy="244378"/>
                </a:xfrm>
                <a:custGeom>
                  <a:avLst/>
                  <a:gdLst>
                    <a:gd name="T0" fmla="*/ 1387 w 1387"/>
                    <a:gd name="T1" fmla="*/ 1695 h 1695"/>
                    <a:gd name="T2" fmla="*/ 270 w 1387"/>
                    <a:gd name="T3" fmla="*/ 1695 h 1695"/>
                    <a:gd name="T4" fmla="*/ 0 w 1387"/>
                    <a:gd name="T5" fmla="*/ 0 h 1695"/>
                    <a:gd name="T6" fmla="*/ 1040 w 1387"/>
                    <a:gd name="T7" fmla="*/ 0 h 1695"/>
                    <a:gd name="T8" fmla="*/ 1387 w 138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7" h="1695">
                      <a:moveTo>
                        <a:pt x="1387" y="1695"/>
                      </a:moveTo>
                      <a:lnTo>
                        <a:pt x="270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387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0" name="Freeform 60"/>
                <p:cNvSpPr>
                  <a:spLocks/>
                </p:cNvSpPr>
                <p:nvPr/>
              </p:nvSpPr>
              <p:spPr bwMode="auto">
                <a:xfrm>
                  <a:off x="7425870" y="-519016"/>
                  <a:ext cx="733425" cy="244378"/>
                </a:xfrm>
                <a:custGeom>
                  <a:avLst/>
                  <a:gdLst>
                    <a:gd name="T0" fmla="*/ 1117 w 1387"/>
                    <a:gd name="T1" fmla="*/ 1695 h 1695"/>
                    <a:gd name="T2" fmla="*/ 0 w 1387"/>
                    <a:gd name="T3" fmla="*/ 1695 h 1695"/>
                    <a:gd name="T4" fmla="*/ 347 w 1387"/>
                    <a:gd name="T5" fmla="*/ 0 h 1695"/>
                    <a:gd name="T6" fmla="*/ 1387 w 1387"/>
                    <a:gd name="T7" fmla="*/ 0 h 1695"/>
                    <a:gd name="T8" fmla="*/ 1117 w 138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7" h="1695">
                      <a:moveTo>
                        <a:pt x="1117" y="1695"/>
                      </a:moveTo>
                      <a:lnTo>
                        <a:pt x="0" y="1695"/>
                      </a:lnTo>
                      <a:lnTo>
                        <a:pt x="347" y="0"/>
                      </a:lnTo>
                      <a:lnTo>
                        <a:pt x="1387" y="0"/>
                      </a:lnTo>
                      <a:lnTo>
                        <a:pt x="1117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1" name="Freeform 61"/>
                <p:cNvSpPr>
                  <a:spLocks/>
                </p:cNvSpPr>
                <p:nvPr/>
              </p:nvSpPr>
              <p:spPr bwMode="auto">
                <a:xfrm>
                  <a:off x="9789657" y="-519016"/>
                  <a:ext cx="592138" cy="244378"/>
                </a:xfrm>
                <a:custGeom>
                  <a:avLst/>
                  <a:gdLst>
                    <a:gd name="T0" fmla="*/ 1117 w 1117"/>
                    <a:gd name="T1" fmla="*/ 1695 h 1695"/>
                    <a:gd name="T2" fmla="*/ 0 w 1117"/>
                    <a:gd name="T3" fmla="*/ 1695 h 1695"/>
                    <a:gd name="T4" fmla="*/ 39 w 1117"/>
                    <a:gd name="T5" fmla="*/ 0 h 1695"/>
                    <a:gd name="T6" fmla="*/ 1078 w 1117"/>
                    <a:gd name="T7" fmla="*/ 0 h 1695"/>
                    <a:gd name="T8" fmla="*/ 1117 w 111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7" h="1695">
                      <a:moveTo>
                        <a:pt x="1117" y="1695"/>
                      </a:moveTo>
                      <a:lnTo>
                        <a:pt x="0" y="1695"/>
                      </a:lnTo>
                      <a:lnTo>
                        <a:pt x="39" y="0"/>
                      </a:lnTo>
                      <a:lnTo>
                        <a:pt x="1078" y="0"/>
                      </a:lnTo>
                      <a:lnTo>
                        <a:pt x="1117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026" name="Picture 2" descr="C:\Users\User\Desktop\dinn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525" y="4984141"/>
              <a:ext cx="1152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6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>
            <a:grpSpLocks noChangeAspect="1"/>
          </p:cNvGrpSpPr>
          <p:nvPr/>
        </p:nvGrpSpPr>
        <p:grpSpPr>
          <a:xfrm>
            <a:off x="1251345" y="120607"/>
            <a:ext cx="9993293" cy="6579378"/>
            <a:chOff x="3493354" y="606359"/>
            <a:chExt cx="8229603" cy="5670228"/>
          </a:xfrm>
        </p:grpSpPr>
        <p:sp>
          <p:nvSpPr>
            <p:cNvPr id="70" name="직사각형 17"/>
            <p:cNvSpPr/>
            <p:nvPr/>
          </p:nvSpPr>
          <p:spPr>
            <a:xfrm>
              <a:off x="4323831" y="1830213"/>
              <a:ext cx="6663900" cy="37023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평행 사변형 7"/>
            <p:cNvSpPr/>
            <p:nvPr/>
          </p:nvSpPr>
          <p:spPr>
            <a:xfrm rot="5400000" flipH="1">
              <a:off x="1333754" y="3229359"/>
              <a:ext cx="5206828" cy="887625"/>
            </a:xfrm>
            <a:prstGeom prst="parallelogram">
              <a:avLst>
                <a:gd name="adj" fmla="val 8932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평행 사변형 16"/>
            <p:cNvSpPr/>
            <p:nvPr/>
          </p:nvSpPr>
          <p:spPr>
            <a:xfrm>
              <a:off x="3528526" y="3408860"/>
              <a:ext cx="8194431" cy="777805"/>
            </a:xfrm>
            <a:prstGeom prst="parallelogram">
              <a:avLst>
                <a:gd name="adj" fmla="val 110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dist="50800" dir="5400000" algn="t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</a:t>
              </a:r>
              <a:endParaRPr lang="ko-KR" altLang="en-US" dirty="0"/>
            </a:p>
          </p:txBody>
        </p:sp>
        <p:sp>
          <p:nvSpPr>
            <p:cNvPr id="74" name="평행 사변형 4"/>
            <p:cNvSpPr/>
            <p:nvPr/>
          </p:nvSpPr>
          <p:spPr>
            <a:xfrm>
              <a:off x="3493358" y="1069759"/>
              <a:ext cx="8229599" cy="807308"/>
            </a:xfrm>
            <a:prstGeom prst="parallelogram">
              <a:avLst>
                <a:gd name="adj" fmla="val 1118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평행 사변형 5"/>
            <p:cNvSpPr/>
            <p:nvPr/>
          </p:nvSpPr>
          <p:spPr>
            <a:xfrm>
              <a:off x="3493357" y="5469279"/>
              <a:ext cx="8229599" cy="807308"/>
            </a:xfrm>
            <a:prstGeom prst="parallelogram">
              <a:avLst>
                <a:gd name="adj" fmla="val 11186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평행 사변형 6"/>
            <p:cNvSpPr/>
            <p:nvPr/>
          </p:nvSpPr>
          <p:spPr>
            <a:xfrm rot="5400000" flipH="1">
              <a:off x="8675730" y="3229360"/>
              <a:ext cx="5206828" cy="887625"/>
            </a:xfrm>
            <a:prstGeom prst="parallelogram">
              <a:avLst>
                <a:gd name="adj" fmla="val 8932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액자 10"/>
            <p:cNvSpPr/>
            <p:nvPr/>
          </p:nvSpPr>
          <p:spPr>
            <a:xfrm>
              <a:off x="3493354" y="1877067"/>
              <a:ext cx="7341977" cy="4399519"/>
            </a:xfrm>
            <a:prstGeom prst="frame">
              <a:avLst>
                <a:gd name="adj1" fmla="val 86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평행 사변형 15"/>
            <p:cNvSpPr/>
            <p:nvPr/>
          </p:nvSpPr>
          <p:spPr>
            <a:xfrm rot="5400000" flipH="1">
              <a:off x="10848366" y="1065809"/>
              <a:ext cx="861456" cy="887716"/>
            </a:xfrm>
            <a:prstGeom prst="parallelogram">
              <a:avLst>
                <a:gd name="adj" fmla="val 92604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평행 사변형 19"/>
            <p:cNvSpPr/>
            <p:nvPr/>
          </p:nvSpPr>
          <p:spPr>
            <a:xfrm rot="5400000" flipH="1">
              <a:off x="10848366" y="3339152"/>
              <a:ext cx="861456" cy="887716"/>
            </a:xfrm>
            <a:prstGeom prst="parallelogram">
              <a:avLst>
                <a:gd name="adj" fmla="val 92604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</a:t>
              </a:r>
              <a:endParaRPr lang="ko-KR" altLang="en-US" dirty="0"/>
            </a:p>
          </p:txBody>
        </p:sp>
        <p:sp>
          <p:nvSpPr>
            <p:cNvPr id="81" name="평행 사변형 20"/>
            <p:cNvSpPr/>
            <p:nvPr/>
          </p:nvSpPr>
          <p:spPr>
            <a:xfrm rot="5400000" flipH="1">
              <a:off x="10848366" y="5388335"/>
              <a:ext cx="861456" cy="887716"/>
            </a:xfrm>
            <a:prstGeom prst="parallelogram">
              <a:avLst>
                <a:gd name="adj" fmla="val 92604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양쪽 모서리가 둥근 사각형 22"/>
            <p:cNvSpPr/>
            <p:nvPr/>
          </p:nvSpPr>
          <p:spPr>
            <a:xfrm>
              <a:off x="4770157" y="624350"/>
              <a:ext cx="692399" cy="9192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Right">
                <a:rot lat="1075750" lon="18075349" rev="97325"/>
              </a:camera>
              <a:lightRig rig="threePt" dir="t"/>
            </a:scene3d>
            <a:sp3d extrusionH="508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23"/>
            <p:cNvSpPr/>
            <p:nvPr/>
          </p:nvSpPr>
          <p:spPr>
            <a:xfrm>
              <a:off x="5082825" y="789717"/>
              <a:ext cx="4749580" cy="1230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24"/>
            <p:cNvSpPr/>
            <p:nvPr/>
          </p:nvSpPr>
          <p:spPr>
            <a:xfrm>
              <a:off x="9503213" y="606359"/>
              <a:ext cx="692399" cy="9192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isometricOffAxis2Right">
                <a:rot lat="1075750" lon="18075349" rev="97325"/>
              </a:camera>
              <a:lightRig rig="threePt" dir="t"/>
            </a:scene3d>
            <a:sp3d extrusionH="508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25"/>
            <p:cNvSpPr/>
            <p:nvPr/>
          </p:nvSpPr>
          <p:spPr>
            <a:xfrm>
              <a:off x="9777412" y="790598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群組 110"/>
          <p:cNvGrpSpPr>
            <a:grpSpLocks noChangeAspect="1"/>
          </p:cNvGrpSpPr>
          <p:nvPr/>
        </p:nvGrpSpPr>
        <p:grpSpPr>
          <a:xfrm>
            <a:off x="11353636" y="4164129"/>
            <a:ext cx="700864" cy="2520000"/>
            <a:chOff x="6465888" y="1803400"/>
            <a:chExt cx="930275" cy="3344863"/>
          </a:xfrm>
        </p:grpSpPr>
        <p:sp>
          <p:nvSpPr>
            <p:cNvPr id="112" name="Freeform 91"/>
            <p:cNvSpPr>
              <a:spLocks noChangeArrowheads="1"/>
            </p:cNvSpPr>
            <p:nvPr/>
          </p:nvSpPr>
          <p:spPr bwMode="auto">
            <a:xfrm>
              <a:off x="6583363" y="3752850"/>
              <a:ext cx="163512" cy="180975"/>
            </a:xfrm>
            <a:custGeom>
              <a:avLst/>
              <a:gdLst>
                <a:gd name="T0" fmla="*/ 163512 w 43"/>
                <a:gd name="T1" fmla="*/ 0 h 48"/>
                <a:gd name="T2" fmla="*/ 163512 w 43"/>
                <a:gd name="T3" fmla="*/ 22622 h 48"/>
                <a:gd name="T4" fmla="*/ 155907 w 43"/>
                <a:gd name="T5" fmla="*/ 113109 h 48"/>
                <a:gd name="T6" fmla="*/ 83657 w 43"/>
                <a:gd name="T7" fmla="*/ 177205 h 48"/>
                <a:gd name="T8" fmla="*/ 0 w 43"/>
                <a:gd name="T9" fmla="*/ 105569 h 48"/>
                <a:gd name="T10" fmla="*/ 0 w 43"/>
                <a:gd name="T11" fmla="*/ 7541 h 48"/>
                <a:gd name="T12" fmla="*/ 163512 w 43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48"/>
                <a:gd name="T23" fmla="*/ 43 w 4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48">
                  <a:moveTo>
                    <a:pt x="43" y="0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39" y="47"/>
                    <a:pt x="22" y="47"/>
                  </a:cubicBezTo>
                  <a:cubicBezTo>
                    <a:pt x="1" y="48"/>
                    <a:pt x="0" y="28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Freeform 92"/>
            <p:cNvSpPr>
              <a:spLocks noChangeArrowheads="1"/>
            </p:cNvSpPr>
            <p:nvPr/>
          </p:nvSpPr>
          <p:spPr bwMode="auto">
            <a:xfrm>
              <a:off x="7123113" y="3752850"/>
              <a:ext cx="163512" cy="180975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22622 h 48"/>
                <a:gd name="T4" fmla="*/ 7605 w 43"/>
                <a:gd name="T5" fmla="*/ 113109 h 48"/>
                <a:gd name="T6" fmla="*/ 79855 w 43"/>
                <a:gd name="T7" fmla="*/ 177205 h 48"/>
                <a:gd name="T8" fmla="*/ 163512 w 43"/>
                <a:gd name="T9" fmla="*/ 105569 h 48"/>
                <a:gd name="T10" fmla="*/ 163512 w 43"/>
                <a:gd name="T11" fmla="*/ 7541 h 48"/>
                <a:gd name="T12" fmla="*/ 0 w 43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48"/>
                <a:gd name="T23" fmla="*/ 43 w 43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4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5" y="47"/>
                    <a:pt x="21" y="47"/>
                  </a:cubicBezTo>
                  <a:cubicBezTo>
                    <a:pt x="42" y="48"/>
                    <a:pt x="43" y="28"/>
                    <a:pt x="43" y="28"/>
                  </a:cubicBezTo>
                  <a:cubicBezTo>
                    <a:pt x="43" y="2"/>
                    <a:pt x="43" y="2"/>
                    <a:pt x="43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Freeform 93"/>
            <p:cNvSpPr>
              <a:spLocks noChangeArrowheads="1"/>
            </p:cNvSpPr>
            <p:nvPr/>
          </p:nvSpPr>
          <p:spPr bwMode="auto">
            <a:xfrm>
              <a:off x="6678613" y="3876675"/>
              <a:ext cx="603250" cy="1185863"/>
            </a:xfrm>
            <a:custGeom>
              <a:avLst/>
              <a:gdLst>
                <a:gd name="T0" fmla="*/ 98425 w 380"/>
                <a:gd name="T1" fmla="*/ 0 h 747"/>
                <a:gd name="T2" fmla="*/ 0 w 380"/>
                <a:gd name="T3" fmla="*/ 52388 h 747"/>
                <a:gd name="T4" fmla="*/ 0 w 380"/>
                <a:gd name="T5" fmla="*/ 1185863 h 747"/>
                <a:gd name="T6" fmla="*/ 212725 w 380"/>
                <a:gd name="T7" fmla="*/ 1185863 h 747"/>
                <a:gd name="T8" fmla="*/ 250825 w 380"/>
                <a:gd name="T9" fmla="*/ 263525 h 747"/>
                <a:gd name="T10" fmla="*/ 307975 w 380"/>
                <a:gd name="T11" fmla="*/ 260350 h 747"/>
                <a:gd name="T12" fmla="*/ 390525 w 380"/>
                <a:gd name="T13" fmla="*/ 1185863 h 747"/>
                <a:gd name="T14" fmla="*/ 603250 w 380"/>
                <a:gd name="T15" fmla="*/ 1185863 h 747"/>
                <a:gd name="T16" fmla="*/ 550863 w 380"/>
                <a:gd name="T17" fmla="*/ 52388 h 747"/>
                <a:gd name="T18" fmla="*/ 504825 w 380"/>
                <a:gd name="T19" fmla="*/ 22225 h 747"/>
                <a:gd name="T20" fmla="*/ 98425 w 380"/>
                <a:gd name="T21" fmla="*/ 0 h 7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747"/>
                <a:gd name="T35" fmla="*/ 380 w 380"/>
                <a:gd name="T36" fmla="*/ 747 h 7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747">
                  <a:moveTo>
                    <a:pt x="62" y="0"/>
                  </a:moveTo>
                  <a:lnTo>
                    <a:pt x="0" y="33"/>
                  </a:lnTo>
                  <a:lnTo>
                    <a:pt x="0" y="747"/>
                  </a:lnTo>
                  <a:lnTo>
                    <a:pt x="134" y="747"/>
                  </a:lnTo>
                  <a:lnTo>
                    <a:pt x="158" y="166"/>
                  </a:lnTo>
                  <a:lnTo>
                    <a:pt x="194" y="164"/>
                  </a:lnTo>
                  <a:lnTo>
                    <a:pt x="246" y="747"/>
                  </a:lnTo>
                  <a:lnTo>
                    <a:pt x="380" y="747"/>
                  </a:lnTo>
                  <a:lnTo>
                    <a:pt x="347" y="33"/>
                  </a:lnTo>
                  <a:lnTo>
                    <a:pt x="318" y="1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5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Freeform 94"/>
            <p:cNvSpPr>
              <a:spLocks noChangeArrowheads="1"/>
            </p:cNvSpPr>
            <p:nvPr/>
          </p:nvSpPr>
          <p:spPr bwMode="auto">
            <a:xfrm>
              <a:off x="6553200" y="3082925"/>
              <a:ext cx="158750" cy="700088"/>
            </a:xfrm>
            <a:custGeom>
              <a:avLst/>
              <a:gdLst>
                <a:gd name="T0" fmla="*/ 158750 w 42"/>
                <a:gd name="T1" fmla="*/ 45167 h 186"/>
                <a:gd name="T2" fmla="*/ 113393 w 42"/>
                <a:gd name="T3" fmla="*/ 0 h 186"/>
                <a:gd name="T4" fmla="*/ 34018 w 42"/>
                <a:gd name="T5" fmla="*/ 56459 h 186"/>
                <a:gd name="T6" fmla="*/ 0 w 42"/>
                <a:gd name="T7" fmla="*/ 700088 h 186"/>
                <a:gd name="T8" fmla="*/ 147411 w 42"/>
                <a:gd name="T9" fmla="*/ 688796 h 186"/>
                <a:gd name="T10" fmla="*/ 158750 w 42"/>
                <a:gd name="T11" fmla="*/ 45167 h 1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86"/>
                <a:gd name="T20" fmla="*/ 42 w 42"/>
                <a:gd name="T21" fmla="*/ 186 h 1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86">
                  <a:moveTo>
                    <a:pt x="42" y="12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5" y="2"/>
                    <a:pt x="9" y="15"/>
                  </a:cubicBezTo>
                  <a:cubicBezTo>
                    <a:pt x="3" y="28"/>
                    <a:pt x="0" y="186"/>
                    <a:pt x="0" y="186"/>
                  </a:cubicBezTo>
                  <a:cubicBezTo>
                    <a:pt x="39" y="183"/>
                    <a:pt x="39" y="183"/>
                    <a:pt x="39" y="183"/>
                  </a:cubicBezTo>
                  <a:lnTo>
                    <a:pt x="42" y="12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Freeform 95"/>
            <p:cNvSpPr>
              <a:spLocks noChangeArrowheads="1"/>
            </p:cNvSpPr>
            <p:nvPr/>
          </p:nvSpPr>
          <p:spPr bwMode="auto">
            <a:xfrm>
              <a:off x="6564313" y="3324225"/>
              <a:ext cx="144462" cy="36513"/>
            </a:xfrm>
            <a:custGeom>
              <a:avLst/>
              <a:gdLst>
                <a:gd name="T0" fmla="*/ 144462 w 38"/>
                <a:gd name="T1" fmla="*/ 36513 h 10"/>
                <a:gd name="T2" fmla="*/ 144462 w 38"/>
                <a:gd name="T3" fmla="*/ 0 h 10"/>
                <a:gd name="T4" fmla="*/ 3802 w 38"/>
                <a:gd name="T5" fmla="*/ 0 h 10"/>
                <a:gd name="T6" fmla="*/ 0 w 38"/>
                <a:gd name="T7" fmla="*/ 36513 h 10"/>
                <a:gd name="T8" fmla="*/ 144462 w 38"/>
                <a:gd name="T9" fmla="*/ 3651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0"/>
                <a:gd name="T17" fmla="*/ 38 w 3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0">
                  <a:moveTo>
                    <a:pt x="38" y="1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1" y="7"/>
                    <a:pt x="0" y="10"/>
                  </a:cubicBezTo>
                  <a:lnTo>
                    <a:pt x="38" y="10"/>
                  </a:ln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Freeform 96"/>
            <p:cNvSpPr>
              <a:spLocks noChangeArrowheads="1"/>
            </p:cNvSpPr>
            <p:nvPr/>
          </p:nvSpPr>
          <p:spPr bwMode="auto">
            <a:xfrm>
              <a:off x="6564313" y="3376613"/>
              <a:ext cx="144462" cy="38100"/>
            </a:xfrm>
            <a:custGeom>
              <a:avLst/>
              <a:gdLst>
                <a:gd name="T0" fmla="*/ 144462 w 38"/>
                <a:gd name="T1" fmla="*/ 38100 h 10"/>
                <a:gd name="T2" fmla="*/ 144462 w 38"/>
                <a:gd name="T3" fmla="*/ 0 h 10"/>
                <a:gd name="T4" fmla="*/ 0 w 38"/>
                <a:gd name="T5" fmla="*/ 0 h 10"/>
                <a:gd name="T6" fmla="*/ 0 w 38"/>
                <a:gd name="T7" fmla="*/ 38100 h 10"/>
                <a:gd name="T8" fmla="*/ 144462 w 38"/>
                <a:gd name="T9" fmla="*/ 3810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0"/>
                <a:gd name="T17" fmla="*/ 38 w 3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0">
                  <a:moveTo>
                    <a:pt x="38" y="1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lnTo>
                    <a:pt x="38" y="10"/>
                  </a:ln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Freeform 97"/>
            <p:cNvSpPr>
              <a:spLocks noChangeArrowheads="1"/>
            </p:cNvSpPr>
            <p:nvPr/>
          </p:nvSpPr>
          <p:spPr bwMode="auto">
            <a:xfrm>
              <a:off x="6656388" y="3116263"/>
              <a:ext cx="55562" cy="658812"/>
            </a:xfrm>
            <a:custGeom>
              <a:avLst/>
              <a:gdLst>
                <a:gd name="T0" fmla="*/ 11112 w 15"/>
                <a:gd name="T1" fmla="*/ 158115 h 175"/>
                <a:gd name="T2" fmla="*/ 0 w 15"/>
                <a:gd name="T3" fmla="*/ 658812 h 175"/>
                <a:gd name="T4" fmla="*/ 44450 w 15"/>
                <a:gd name="T5" fmla="*/ 655047 h 175"/>
                <a:gd name="T6" fmla="*/ 55562 w 15"/>
                <a:gd name="T7" fmla="*/ 11294 h 175"/>
                <a:gd name="T8" fmla="*/ 40745 w 15"/>
                <a:gd name="T9" fmla="*/ 0 h 175"/>
                <a:gd name="T10" fmla="*/ 11112 w 15"/>
                <a:gd name="T11" fmla="*/ 158115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175"/>
                <a:gd name="T20" fmla="*/ 15 w 15"/>
                <a:gd name="T21" fmla="*/ 175 h 1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175">
                  <a:moveTo>
                    <a:pt x="3" y="42"/>
                  </a:moveTo>
                  <a:cubicBezTo>
                    <a:pt x="2" y="58"/>
                    <a:pt x="0" y="148"/>
                    <a:pt x="0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11"/>
                    <a:pt x="4" y="28"/>
                    <a:pt x="3" y="42"/>
                  </a:cubicBezTo>
                  <a:close/>
                </a:path>
              </a:pathLst>
            </a:custGeom>
            <a:solidFill>
              <a:srgbClr val="443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Freeform 98"/>
            <p:cNvSpPr>
              <a:spLocks noChangeArrowheads="1"/>
            </p:cNvSpPr>
            <p:nvPr/>
          </p:nvSpPr>
          <p:spPr bwMode="auto">
            <a:xfrm>
              <a:off x="7150100" y="3071813"/>
              <a:ext cx="163513" cy="695325"/>
            </a:xfrm>
            <a:custGeom>
              <a:avLst/>
              <a:gdLst>
                <a:gd name="T0" fmla="*/ 0 w 43"/>
                <a:gd name="T1" fmla="*/ 45102 h 185"/>
                <a:gd name="T2" fmla="*/ 49434 w 43"/>
                <a:gd name="T3" fmla="*/ 0 h 185"/>
                <a:gd name="T4" fmla="*/ 125487 w 43"/>
                <a:gd name="T5" fmla="*/ 52619 h 185"/>
                <a:gd name="T6" fmla="*/ 163513 w 43"/>
                <a:gd name="T7" fmla="*/ 695325 h 185"/>
                <a:gd name="T8" fmla="*/ 15211 w 43"/>
                <a:gd name="T9" fmla="*/ 684049 h 185"/>
                <a:gd name="T10" fmla="*/ 0 w 43"/>
                <a:gd name="T11" fmla="*/ 45102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185"/>
                <a:gd name="T20" fmla="*/ 43 w 43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185">
                  <a:moveTo>
                    <a:pt x="0" y="1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27" y="2"/>
                    <a:pt x="33" y="14"/>
                  </a:cubicBezTo>
                  <a:cubicBezTo>
                    <a:pt x="39" y="27"/>
                    <a:pt x="43" y="185"/>
                    <a:pt x="43" y="185"/>
                  </a:cubicBezTo>
                  <a:cubicBezTo>
                    <a:pt x="4" y="182"/>
                    <a:pt x="4" y="182"/>
                    <a:pt x="4" y="182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" name="Freeform 99"/>
            <p:cNvSpPr>
              <a:spLocks noChangeArrowheads="1"/>
            </p:cNvSpPr>
            <p:nvPr/>
          </p:nvSpPr>
          <p:spPr bwMode="auto">
            <a:xfrm>
              <a:off x="7175500" y="3116263"/>
              <a:ext cx="57150" cy="647700"/>
            </a:xfrm>
            <a:custGeom>
              <a:avLst/>
              <a:gdLst>
                <a:gd name="T0" fmla="*/ 45720 w 15"/>
                <a:gd name="T1" fmla="*/ 225942 h 172"/>
                <a:gd name="T2" fmla="*/ 57150 w 15"/>
                <a:gd name="T3" fmla="*/ 647700 h 172"/>
                <a:gd name="T4" fmla="*/ 15240 w 15"/>
                <a:gd name="T5" fmla="*/ 643934 h 172"/>
                <a:gd name="T6" fmla="*/ 0 w 15"/>
                <a:gd name="T7" fmla="*/ 0 h 172"/>
                <a:gd name="T8" fmla="*/ 45720 w 15"/>
                <a:gd name="T9" fmla="*/ 225942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72"/>
                <a:gd name="T17" fmla="*/ 15 w 15"/>
                <a:gd name="T18" fmla="*/ 172 h 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72">
                  <a:moveTo>
                    <a:pt x="12" y="60"/>
                  </a:moveTo>
                  <a:cubicBezTo>
                    <a:pt x="12" y="76"/>
                    <a:pt x="15" y="144"/>
                    <a:pt x="15" y="172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47"/>
                    <a:pt x="12" y="60"/>
                  </a:cubicBezTo>
                  <a:close/>
                </a:path>
              </a:pathLst>
            </a:custGeom>
            <a:solidFill>
              <a:srgbClr val="443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Freeform 100"/>
            <p:cNvSpPr>
              <a:spLocks noChangeArrowheads="1"/>
            </p:cNvSpPr>
            <p:nvPr/>
          </p:nvSpPr>
          <p:spPr bwMode="auto">
            <a:xfrm>
              <a:off x="6667500" y="3041650"/>
              <a:ext cx="561975" cy="887413"/>
            </a:xfrm>
            <a:custGeom>
              <a:avLst/>
              <a:gdLst>
                <a:gd name="T0" fmla="*/ 0 w 148"/>
                <a:gd name="T1" fmla="*/ 41362 h 236"/>
                <a:gd name="T2" fmla="*/ 11391 w 148"/>
                <a:gd name="T3" fmla="*/ 887413 h 236"/>
                <a:gd name="T4" fmla="*/ 561975 w 148"/>
                <a:gd name="T5" fmla="*/ 887413 h 236"/>
                <a:gd name="T6" fmla="*/ 531598 w 148"/>
                <a:gd name="T7" fmla="*/ 26322 h 236"/>
                <a:gd name="T8" fmla="*/ 0 w 148"/>
                <a:gd name="T9" fmla="*/ 41362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236"/>
                <a:gd name="T17" fmla="*/ 148 w 148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236">
                  <a:moveTo>
                    <a:pt x="0" y="11"/>
                  </a:moveTo>
                  <a:cubicBezTo>
                    <a:pt x="3" y="236"/>
                    <a:pt x="3" y="236"/>
                    <a:pt x="3" y="236"/>
                  </a:cubicBezTo>
                  <a:cubicBezTo>
                    <a:pt x="148" y="236"/>
                    <a:pt x="148" y="236"/>
                    <a:pt x="148" y="236"/>
                  </a:cubicBezTo>
                  <a:cubicBezTo>
                    <a:pt x="140" y="7"/>
                    <a:pt x="140" y="7"/>
                    <a:pt x="140" y="7"/>
                  </a:cubicBezTo>
                  <a:cubicBezTo>
                    <a:pt x="140" y="7"/>
                    <a:pt x="44" y="0"/>
                    <a:pt x="0" y="11"/>
                  </a:cubicBez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Freeform 101"/>
            <p:cNvSpPr>
              <a:spLocks noChangeArrowheads="1"/>
            </p:cNvSpPr>
            <p:nvPr/>
          </p:nvSpPr>
          <p:spPr bwMode="auto">
            <a:xfrm>
              <a:off x="7169150" y="3071813"/>
              <a:ext cx="120650" cy="134937"/>
            </a:xfrm>
            <a:custGeom>
              <a:avLst/>
              <a:gdLst>
                <a:gd name="T0" fmla="*/ 33933 w 32"/>
                <a:gd name="T1" fmla="*/ 97455 h 36"/>
                <a:gd name="T2" fmla="*/ 120650 w 32"/>
                <a:gd name="T3" fmla="*/ 134937 h 36"/>
                <a:gd name="T4" fmla="*/ 105569 w 32"/>
                <a:gd name="T5" fmla="*/ 52476 h 36"/>
                <a:gd name="T6" fmla="*/ 30163 w 32"/>
                <a:gd name="T7" fmla="*/ 0 h 36"/>
                <a:gd name="T8" fmla="*/ 0 w 32"/>
                <a:gd name="T9" fmla="*/ 26238 h 36"/>
                <a:gd name="T10" fmla="*/ 33933 w 32"/>
                <a:gd name="T11" fmla="*/ 9745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6"/>
                <a:gd name="T20" fmla="*/ 32 w 32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6">
                  <a:moveTo>
                    <a:pt x="9" y="26"/>
                  </a:moveTo>
                  <a:cubicBezTo>
                    <a:pt x="15" y="32"/>
                    <a:pt x="23" y="34"/>
                    <a:pt x="32" y="36"/>
                  </a:cubicBezTo>
                  <a:cubicBezTo>
                    <a:pt x="31" y="25"/>
                    <a:pt x="30" y="17"/>
                    <a:pt x="28" y="14"/>
                  </a:cubicBezTo>
                  <a:cubicBezTo>
                    <a:pt x="22" y="2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4" y="21"/>
                    <a:pt x="9" y="26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7150100" y="3113088"/>
              <a:ext cx="139700" cy="134937"/>
            </a:xfrm>
            <a:custGeom>
              <a:avLst/>
              <a:gdLst>
                <a:gd name="T0" fmla="*/ 33981 w 37"/>
                <a:gd name="T1" fmla="*/ 93706 h 36"/>
                <a:gd name="T2" fmla="*/ 139700 w 37"/>
                <a:gd name="T3" fmla="*/ 134937 h 36"/>
                <a:gd name="T4" fmla="*/ 139700 w 37"/>
                <a:gd name="T5" fmla="*/ 108699 h 36"/>
                <a:gd name="T6" fmla="*/ 22654 w 37"/>
                <a:gd name="T7" fmla="*/ 41231 h 36"/>
                <a:gd name="T8" fmla="*/ 3776 w 37"/>
                <a:gd name="T9" fmla="*/ 0 h 36"/>
                <a:gd name="T10" fmla="*/ 0 w 37"/>
                <a:gd name="T11" fmla="*/ 3748 h 36"/>
                <a:gd name="T12" fmla="*/ 3776 w 37"/>
                <a:gd name="T13" fmla="*/ 56224 h 36"/>
                <a:gd name="T14" fmla="*/ 33981 w 37"/>
                <a:gd name="T15" fmla="*/ 9370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"/>
                <a:gd name="T25" fmla="*/ 0 h 36"/>
                <a:gd name="T26" fmla="*/ 37 w 37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" h="36">
                  <a:moveTo>
                    <a:pt x="9" y="25"/>
                  </a:moveTo>
                  <a:cubicBezTo>
                    <a:pt x="17" y="32"/>
                    <a:pt x="27" y="35"/>
                    <a:pt x="37" y="36"/>
                  </a:cubicBezTo>
                  <a:cubicBezTo>
                    <a:pt x="37" y="33"/>
                    <a:pt x="37" y="31"/>
                    <a:pt x="37" y="29"/>
                  </a:cubicBezTo>
                  <a:cubicBezTo>
                    <a:pt x="25" y="27"/>
                    <a:pt x="13" y="23"/>
                    <a:pt x="6" y="11"/>
                  </a:cubicBezTo>
                  <a:cubicBezTo>
                    <a:pt x="4" y="8"/>
                    <a:pt x="2" y="4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9"/>
                    <a:pt x="6" y="23"/>
                    <a:pt x="9" y="25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7161213" y="3067050"/>
              <a:ext cx="41275" cy="101600"/>
            </a:xfrm>
            <a:custGeom>
              <a:avLst/>
              <a:gdLst>
                <a:gd name="T0" fmla="*/ 41275 w 11"/>
                <a:gd name="T1" fmla="*/ 101600 h 27"/>
                <a:gd name="T2" fmla="*/ 37523 w 11"/>
                <a:gd name="T3" fmla="*/ 0 h 27"/>
                <a:gd name="T4" fmla="*/ 3752 w 11"/>
                <a:gd name="T5" fmla="*/ 0 h 27"/>
                <a:gd name="T6" fmla="*/ 41275 w 11"/>
                <a:gd name="T7" fmla="*/ 10160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27"/>
                <a:gd name="T14" fmla="*/ 11 w 1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27">
                  <a:moveTo>
                    <a:pt x="11" y="27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7" y="0"/>
                    <a:pt x="1" y="0"/>
                  </a:cubicBezTo>
                  <a:cubicBezTo>
                    <a:pt x="0" y="9"/>
                    <a:pt x="4" y="20"/>
                    <a:pt x="11" y="27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7119938" y="3063875"/>
              <a:ext cx="82550" cy="158750"/>
            </a:xfrm>
            <a:custGeom>
              <a:avLst/>
              <a:gdLst>
                <a:gd name="T0" fmla="*/ 3752 w 22"/>
                <a:gd name="T1" fmla="*/ 0 h 42"/>
                <a:gd name="T2" fmla="*/ 63789 w 22"/>
                <a:gd name="T3" fmla="*/ 143631 h 42"/>
                <a:gd name="T4" fmla="*/ 82550 w 22"/>
                <a:gd name="T5" fmla="*/ 158750 h 42"/>
                <a:gd name="T6" fmla="*/ 82550 w 22"/>
                <a:gd name="T7" fmla="*/ 124732 h 42"/>
                <a:gd name="T8" fmla="*/ 52532 w 22"/>
                <a:gd name="T9" fmla="*/ 90714 h 42"/>
                <a:gd name="T10" fmla="*/ 30018 w 22"/>
                <a:gd name="T11" fmla="*/ 3780 h 42"/>
                <a:gd name="T12" fmla="*/ 3752 w 22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42"/>
                <a:gd name="T23" fmla="*/ 22 w 22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42">
                  <a:moveTo>
                    <a:pt x="1" y="0"/>
                  </a:moveTo>
                  <a:cubicBezTo>
                    <a:pt x="0" y="14"/>
                    <a:pt x="7" y="30"/>
                    <a:pt x="17" y="38"/>
                  </a:cubicBezTo>
                  <a:cubicBezTo>
                    <a:pt x="19" y="40"/>
                    <a:pt x="21" y="41"/>
                    <a:pt x="22" y="4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1"/>
                    <a:pt x="16" y="28"/>
                    <a:pt x="14" y="24"/>
                  </a:cubicBezTo>
                  <a:cubicBezTo>
                    <a:pt x="10" y="17"/>
                    <a:pt x="7" y="9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Freeform 105"/>
            <p:cNvSpPr>
              <a:spLocks noChangeArrowheads="1"/>
            </p:cNvSpPr>
            <p:nvPr/>
          </p:nvSpPr>
          <p:spPr bwMode="auto">
            <a:xfrm>
              <a:off x="6842125" y="3060700"/>
              <a:ext cx="193675" cy="112713"/>
            </a:xfrm>
            <a:custGeom>
              <a:avLst/>
              <a:gdLst>
                <a:gd name="T0" fmla="*/ 34178 w 51"/>
                <a:gd name="T1" fmla="*/ 90170 h 30"/>
                <a:gd name="T2" fmla="*/ 132914 w 51"/>
                <a:gd name="T3" fmla="*/ 101442 h 30"/>
                <a:gd name="T4" fmla="*/ 193675 w 51"/>
                <a:gd name="T5" fmla="*/ 0 h 30"/>
                <a:gd name="T6" fmla="*/ 0 w 51"/>
                <a:gd name="T7" fmla="*/ 3757 h 30"/>
                <a:gd name="T8" fmla="*/ 34178 w 51"/>
                <a:gd name="T9" fmla="*/ 9017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30"/>
                <a:gd name="T17" fmla="*/ 51 w 51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30">
                  <a:moveTo>
                    <a:pt x="9" y="24"/>
                  </a:moveTo>
                  <a:cubicBezTo>
                    <a:pt x="16" y="28"/>
                    <a:pt x="27" y="30"/>
                    <a:pt x="35" y="27"/>
                  </a:cubicBezTo>
                  <a:cubicBezTo>
                    <a:pt x="48" y="24"/>
                    <a:pt x="51" y="12"/>
                    <a:pt x="51" y="0"/>
                  </a:cubicBezTo>
                  <a:cubicBezTo>
                    <a:pt x="35" y="0"/>
                    <a:pt x="17" y="0"/>
                    <a:pt x="0" y="1"/>
                  </a:cubicBezTo>
                  <a:cubicBezTo>
                    <a:pt x="1" y="10"/>
                    <a:pt x="0" y="19"/>
                    <a:pt x="9" y="24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Freeform 106"/>
            <p:cNvSpPr>
              <a:spLocks noChangeArrowheads="1"/>
            </p:cNvSpPr>
            <p:nvPr/>
          </p:nvSpPr>
          <p:spPr bwMode="auto">
            <a:xfrm>
              <a:off x="6605588" y="4964113"/>
              <a:ext cx="334962" cy="184150"/>
            </a:xfrm>
            <a:custGeom>
              <a:avLst/>
              <a:gdLst>
                <a:gd name="T0" fmla="*/ 0 w 88"/>
                <a:gd name="T1" fmla="*/ 184150 h 49"/>
                <a:gd name="T2" fmla="*/ 334962 w 88"/>
                <a:gd name="T3" fmla="*/ 184150 h 49"/>
                <a:gd name="T4" fmla="*/ 182707 w 88"/>
                <a:gd name="T5" fmla="*/ 11274 h 49"/>
                <a:gd name="T6" fmla="*/ 0 w 88"/>
                <a:gd name="T7" fmla="*/ 18415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9"/>
                <a:gd name="T14" fmla="*/ 88 w 88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9">
                  <a:moveTo>
                    <a:pt x="0" y="49"/>
                  </a:move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87" y="7"/>
                    <a:pt x="48" y="3"/>
                  </a:cubicBezTo>
                  <a:cubicBezTo>
                    <a:pt x="9" y="0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Freeform 107"/>
            <p:cNvSpPr>
              <a:spLocks noChangeArrowheads="1"/>
            </p:cNvSpPr>
            <p:nvPr/>
          </p:nvSpPr>
          <p:spPr bwMode="auto">
            <a:xfrm>
              <a:off x="6997700" y="4964113"/>
              <a:ext cx="338138" cy="184150"/>
            </a:xfrm>
            <a:custGeom>
              <a:avLst/>
              <a:gdLst>
                <a:gd name="T0" fmla="*/ 338138 w 89"/>
                <a:gd name="T1" fmla="*/ 184150 h 49"/>
                <a:gd name="T2" fmla="*/ 0 w 89"/>
                <a:gd name="T3" fmla="*/ 184150 h 49"/>
                <a:gd name="T4" fmla="*/ 151972 w 89"/>
                <a:gd name="T5" fmla="*/ 11274 h 49"/>
                <a:gd name="T6" fmla="*/ 338138 w 89"/>
                <a:gd name="T7" fmla="*/ 184150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9"/>
                <a:gd name="T14" fmla="*/ 89 w 89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9">
                  <a:moveTo>
                    <a:pt x="89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7"/>
                    <a:pt x="40" y="3"/>
                  </a:cubicBezTo>
                  <a:cubicBezTo>
                    <a:pt x="79" y="0"/>
                    <a:pt x="89" y="49"/>
                    <a:pt x="89" y="49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Freeform 108"/>
            <p:cNvSpPr>
              <a:spLocks noChangeArrowheads="1"/>
            </p:cNvSpPr>
            <p:nvPr/>
          </p:nvSpPr>
          <p:spPr bwMode="auto">
            <a:xfrm>
              <a:off x="6872288" y="4110038"/>
              <a:ext cx="171450" cy="26987"/>
            </a:xfrm>
            <a:custGeom>
              <a:avLst/>
              <a:gdLst>
                <a:gd name="T0" fmla="*/ 102870 w 45"/>
                <a:gd name="T1" fmla="*/ 26987 h 7"/>
                <a:gd name="T2" fmla="*/ 87630 w 45"/>
                <a:gd name="T3" fmla="*/ 26987 h 7"/>
                <a:gd name="T4" fmla="*/ 72390 w 45"/>
                <a:gd name="T5" fmla="*/ 26987 h 7"/>
                <a:gd name="T6" fmla="*/ 7620 w 45"/>
                <a:gd name="T7" fmla="*/ 19276 h 7"/>
                <a:gd name="T8" fmla="*/ 0 w 45"/>
                <a:gd name="T9" fmla="*/ 7711 h 7"/>
                <a:gd name="T10" fmla="*/ 11430 w 45"/>
                <a:gd name="T11" fmla="*/ 3855 h 7"/>
                <a:gd name="T12" fmla="*/ 72390 w 45"/>
                <a:gd name="T13" fmla="*/ 11566 h 7"/>
                <a:gd name="T14" fmla="*/ 87630 w 45"/>
                <a:gd name="T15" fmla="*/ 11566 h 7"/>
                <a:gd name="T16" fmla="*/ 160020 w 45"/>
                <a:gd name="T17" fmla="*/ 3855 h 7"/>
                <a:gd name="T18" fmla="*/ 171450 w 45"/>
                <a:gd name="T19" fmla="*/ 7711 h 7"/>
                <a:gd name="T20" fmla="*/ 167640 w 45"/>
                <a:gd name="T21" fmla="*/ 19276 h 7"/>
                <a:gd name="T22" fmla="*/ 102870 w 45"/>
                <a:gd name="T23" fmla="*/ 26987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5"/>
                <a:gd name="T37" fmla="*/ 0 h 7"/>
                <a:gd name="T38" fmla="*/ 45 w 45"/>
                <a:gd name="T39" fmla="*/ 7 h 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5" h="7">
                  <a:moveTo>
                    <a:pt x="27" y="7"/>
                  </a:moveTo>
                  <a:cubicBezTo>
                    <a:pt x="26" y="7"/>
                    <a:pt x="25" y="7"/>
                    <a:pt x="2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9" y="7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10" y="3"/>
                    <a:pt x="19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3"/>
                    <a:pt x="38" y="3"/>
                    <a:pt x="42" y="1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5" y="3"/>
                    <a:pt x="45" y="4"/>
                    <a:pt x="44" y="5"/>
                  </a:cubicBezTo>
                  <a:cubicBezTo>
                    <a:pt x="40" y="7"/>
                    <a:pt x="34" y="7"/>
                    <a:pt x="27" y="7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Freeform 109"/>
            <p:cNvSpPr>
              <a:spLocks noChangeArrowheads="1"/>
            </p:cNvSpPr>
            <p:nvPr/>
          </p:nvSpPr>
          <p:spPr bwMode="auto">
            <a:xfrm>
              <a:off x="6869113" y="2928938"/>
              <a:ext cx="139700" cy="225425"/>
            </a:xfrm>
            <a:custGeom>
              <a:avLst/>
              <a:gdLst>
                <a:gd name="T0" fmla="*/ 0 w 37"/>
                <a:gd name="T1" fmla="*/ 0 h 60"/>
                <a:gd name="T2" fmla="*/ 0 w 37"/>
                <a:gd name="T3" fmla="*/ 165312 h 60"/>
                <a:gd name="T4" fmla="*/ 75514 w 37"/>
                <a:gd name="T5" fmla="*/ 225425 h 60"/>
                <a:gd name="T6" fmla="*/ 132149 w 37"/>
                <a:gd name="T7" fmla="*/ 157798 h 60"/>
                <a:gd name="T8" fmla="*/ 132149 w 37"/>
                <a:gd name="T9" fmla="*/ 0 h 60"/>
                <a:gd name="T10" fmla="*/ 0 w 3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"/>
                <a:gd name="T19" fmla="*/ 0 h 60"/>
                <a:gd name="T20" fmla="*/ 37 w 37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" h="60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60"/>
                    <a:pt x="20" y="60"/>
                  </a:cubicBezTo>
                  <a:cubicBezTo>
                    <a:pt x="37" y="60"/>
                    <a:pt x="35" y="42"/>
                    <a:pt x="35" y="4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Freeform 110"/>
            <p:cNvSpPr>
              <a:spLocks noChangeArrowheads="1"/>
            </p:cNvSpPr>
            <p:nvPr/>
          </p:nvSpPr>
          <p:spPr bwMode="auto">
            <a:xfrm>
              <a:off x="6869113" y="2928938"/>
              <a:ext cx="131762" cy="63500"/>
            </a:xfrm>
            <a:custGeom>
              <a:avLst/>
              <a:gdLst>
                <a:gd name="T0" fmla="*/ 0 w 35"/>
                <a:gd name="T1" fmla="*/ 52294 h 17"/>
                <a:gd name="T2" fmla="*/ 71528 w 35"/>
                <a:gd name="T3" fmla="*/ 56029 h 17"/>
                <a:gd name="T4" fmla="*/ 131762 w 35"/>
                <a:gd name="T5" fmla="*/ 44824 h 17"/>
                <a:gd name="T6" fmla="*/ 131762 w 35"/>
                <a:gd name="T7" fmla="*/ 0 h 17"/>
                <a:gd name="T8" fmla="*/ 0 w 35"/>
                <a:gd name="T9" fmla="*/ 0 h 17"/>
                <a:gd name="T10" fmla="*/ 0 w 35"/>
                <a:gd name="T11" fmla="*/ 52294 h 17"/>
                <a:gd name="T12" fmla="*/ 0 w 35"/>
                <a:gd name="T13" fmla="*/ 52294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7"/>
                <a:gd name="T23" fmla="*/ 35 w 35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7">
                  <a:moveTo>
                    <a:pt x="0" y="14"/>
                  </a:moveTo>
                  <a:cubicBezTo>
                    <a:pt x="5" y="17"/>
                    <a:pt x="13" y="15"/>
                    <a:pt x="19" y="15"/>
                  </a:cubicBezTo>
                  <a:cubicBezTo>
                    <a:pt x="24" y="15"/>
                    <a:pt x="30" y="14"/>
                    <a:pt x="35" y="1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Freeform 111"/>
            <p:cNvSpPr>
              <a:spLocks noChangeArrowheads="1"/>
            </p:cNvSpPr>
            <p:nvPr/>
          </p:nvSpPr>
          <p:spPr bwMode="auto">
            <a:xfrm>
              <a:off x="6465888" y="1931988"/>
              <a:ext cx="930275" cy="884237"/>
            </a:xfrm>
            <a:custGeom>
              <a:avLst/>
              <a:gdLst>
                <a:gd name="T0" fmla="*/ 197446 w 245"/>
                <a:gd name="T1" fmla="*/ 884237 h 235"/>
                <a:gd name="T2" fmla="*/ 7594 w 245"/>
                <a:gd name="T3" fmla="*/ 519254 h 235"/>
                <a:gd name="T4" fmla="*/ 497412 w 245"/>
                <a:gd name="T5" fmla="*/ 22576 h 235"/>
                <a:gd name="T6" fmla="*/ 899899 w 245"/>
                <a:gd name="T7" fmla="*/ 526779 h 235"/>
                <a:gd name="T8" fmla="*/ 710047 w 245"/>
                <a:gd name="T9" fmla="*/ 884237 h 235"/>
                <a:gd name="T10" fmla="*/ 197446 w 245"/>
                <a:gd name="T11" fmla="*/ 884237 h 2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235"/>
                <a:gd name="T20" fmla="*/ 245 w 245"/>
                <a:gd name="T21" fmla="*/ 235 h 2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235">
                  <a:moveTo>
                    <a:pt x="52" y="235"/>
                  </a:moveTo>
                  <a:cubicBezTo>
                    <a:pt x="52" y="235"/>
                    <a:pt x="5" y="207"/>
                    <a:pt x="2" y="138"/>
                  </a:cubicBezTo>
                  <a:cubicBezTo>
                    <a:pt x="0" y="68"/>
                    <a:pt x="16" y="0"/>
                    <a:pt x="131" y="6"/>
                  </a:cubicBezTo>
                  <a:cubicBezTo>
                    <a:pt x="245" y="12"/>
                    <a:pt x="238" y="126"/>
                    <a:pt x="237" y="140"/>
                  </a:cubicBezTo>
                  <a:cubicBezTo>
                    <a:pt x="235" y="163"/>
                    <a:pt x="222" y="207"/>
                    <a:pt x="187" y="235"/>
                  </a:cubicBezTo>
                  <a:lnTo>
                    <a:pt x="52" y="235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Freeform 112"/>
            <p:cNvSpPr>
              <a:spLocks noChangeArrowheads="1"/>
            </p:cNvSpPr>
            <p:nvPr/>
          </p:nvSpPr>
          <p:spPr bwMode="auto">
            <a:xfrm>
              <a:off x="6465888" y="1931988"/>
              <a:ext cx="930275" cy="657225"/>
            </a:xfrm>
            <a:custGeom>
              <a:avLst/>
              <a:gdLst>
                <a:gd name="T0" fmla="*/ 497412 w 245"/>
                <a:gd name="T1" fmla="*/ 22533 h 175"/>
                <a:gd name="T2" fmla="*/ 7594 w 245"/>
                <a:gd name="T3" fmla="*/ 518269 h 175"/>
                <a:gd name="T4" fmla="*/ 26579 w 245"/>
                <a:gd name="T5" fmla="*/ 638447 h 175"/>
                <a:gd name="T6" fmla="*/ 37970 w 245"/>
                <a:gd name="T7" fmla="*/ 552069 h 175"/>
                <a:gd name="T8" fmla="*/ 121505 w 245"/>
                <a:gd name="T9" fmla="*/ 364290 h 175"/>
                <a:gd name="T10" fmla="*/ 451848 w 245"/>
                <a:gd name="T11" fmla="*/ 244112 h 175"/>
                <a:gd name="T12" fmla="*/ 778393 w 245"/>
                <a:gd name="T13" fmla="*/ 379313 h 175"/>
                <a:gd name="T14" fmla="*/ 858131 w 245"/>
                <a:gd name="T15" fmla="*/ 574602 h 175"/>
                <a:gd name="T16" fmla="*/ 865725 w 245"/>
                <a:gd name="T17" fmla="*/ 657225 h 175"/>
                <a:gd name="T18" fmla="*/ 899899 w 245"/>
                <a:gd name="T19" fmla="*/ 525780 h 175"/>
                <a:gd name="T20" fmla="*/ 497412 w 245"/>
                <a:gd name="T21" fmla="*/ 22533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5"/>
                <a:gd name="T34" fmla="*/ 0 h 175"/>
                <a:gd name="T35" fmla="*/ 245 w 245"/>
                <a:gd name="T36" fmla="*/ 175 h 1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5" h="175">
                  <a:moveTo>
                    <a:pt x="131" y="6"/>
                  </a:moveTo>
                  <a:cubicBezTo>
                    <a:pt x="16" y="0"/>
                    <a:pt x="0" y="68"/>
                    <a:pt x="2" y="138"/>
                  </a:cubicBezTo>
                  <a:cubicBezTo>
                    <a:pt x="3" y="150"/>
                    <a:pt x="4" y="160"/>
                    <a:pt x="7" y="170"/>
                  </a:cubicBezTo>
                  <a:cubicBezTo>
                    <a:pt x="8" y="162"/>
                    <a:pt x="8" y="155"/>
                    <a:pt x="10" y="147"/>
                  </a:cubicBezTo>
                  <a:cubicBezTo>
                    <a:pt x="14" y="130"/>
                    <a:pt x="21" y="112"/>
                    <a:pt x="32" y="97"/>
                  </a:cubicBezTo>
                  <a:cubicBezTo>
                    <a:pt x="51" y="72"/>
                    <a:pt x="89" y="64"/>
                    <a:pt x="119" y="65"/>
                  </a:cubicBezTo>
                  <a:cubicBezTo>
                    <a:pt x="151" y="65"/>
                    <a:pt x="185" y="75"/>
                    <a:pt x="205" y="101"/>
                  </a:cubicBezTo>
                  <a:cubicBezTo>
                    <a:pt x="217" y="116"/>
                    <a:pt x="223" y="134"/>
                    <a:pt x="226" y="153"/>
                  </a:cubicBezTo>
                  <a:cubicBezTo>
                    <a:pt x="227" y="160"/>
                    <a:pt x="228" y="168"/>
                    <a:pt x="228" y="175"/>
                  </a:cubicBezTo>
                  <a:cubicBezTo>
                    <a:pt x="233" y="162"/>
                    <a:pt x="236" y="149"/>
                    <a:pt x="237" y="140"/>
                  </a:cubicBezTo>
                  <a:cubicBezTo>
                    <a:pt x="238" y="126"/>
                    <a:pt x="245" y="12"/>
                    <a:pt x="131" y="6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Freeform 113"/>
            <p:cNvSpPr>
              <a:spLocks noChangeArrowheads="1"/>
            </p:cNvSpPr>
            <p:nvPr/>
          </p:nvSpPr>
          <p:spPr bwMode="auto">
            <a:xfrm>
              <a:off x="6711950" y="1803400"/>
              <a:ext cx="349250" cy="398463"/>
            </a:xfrm>
            <a:custGeom>
              <a:avLst/>
              <a:gdLst>
                <a:gd name="T0" fmla="*/ 167033 w 92"/>
                <a:gd name="T1" fmla="*/ 398463 h 106"/>
                <a:gd name="T2" fmla="*/ 11389 w 92"/>
                <a:gd name="T3" fmla="*/ 221786 h 106"/>
                <a:gd name="T4" fmla="*/ 53147 w 92"/>
                <a:gd name="T5" fmla="*/ 33832 h 106"/>
                <a:gd name="T6" fmla="*/ 79720 w 92"/>
                <a:gd name="T7" fmla="*/ 124050 h 106"/>
                <a:gd name="T8" fmla="*/ 148052 w 92"/>
                <a:gd name="T9" fmla="*/ 0 h 106"/>
                <a:gd name="T10" fmla="*/ 167033 w 92"/>
                <a:gd name="T11" fmla="*/ 120291 h 106"/>
                <a:gd name="T12" fmla="*/ 220179 w 92"/>
                <a:gd name="T13" fmla="*/ 0 h 106"/>
                <a:gd name="T14" fmla="*/ 250549 w 92"/>
                <a:gd name="T15" fmla="*/ 90218 h 106"/>
                <a:gd name="T16" fmla="*/ 277122 w 92"/>
                <a:gd name="T17" fmla="*/ 7518 h 106"/>
                <a:gd name="T18" fmla="*/ 345454 w 92"/>
                <a:gd name="T19" fmla="*/ 172918 h 106"/>
                <a:gd name="T20" fmla="*/ 235364 w 92"/>
                <a:gd name="T21" fmla="*/ 394704 h 106"/>
                <a:gd name="T22" fmla="*/ 167033 w 92"/>
                <a:gd name="T23" fmla="*/ 398463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2"/>
                <a:gd name="T37" fmla="*/ 0 h 106"/>
                <a:gd name="T38" fmla="*/ 92 w 92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2" h="106">
                  <a:moveTo>
                    <a:pt x="44" y="106"/>
                  </a:moveTo>
                  <a:cubicBezTo>
                    <a:pt x="44" y="106"/>
                    <a:pt x="5" y="81"/>
                    <a:pt x="3" y="59"/>
                  </a:cubicBezTo>
                  <a:cubicBezTo>
                    <a:pt x="0" y="37"/>
                    <a:pt x="14" y="9"/>
                    <a:pt x="14" y="9"/>
                  </a:cubicBezTo>
                  <a:cubicBezTo>
                    <a:pt x="14" y="9"/>
                    <a:pt x="13" y="27"/>
                    <a:pt x="21" y="33"/>
                  </a:cubicBezTo>
                  <a:cubicBezTo>
                    <a:pt x="21" y="33"/>
                    <a:pt x="23" y="9"/>
                    <a:pt x="39" y="0"/>
                  </a:cubicBezTo>
                  <a:cubicBezTo>
                    <a:pt x="39" y="0"/>
                    <a:pt x="38" y="24"/>
                    <a:pt x="44" y="3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73" y="12"/>
                    <a:pt x="73" y="2"/>
                  </a:cubicBezTo>
                  <a:cubicBezTo>
                    <a:pt x="73" y="2"/>
                    <a:pt x="90" y="17"/>
                    <a:pt x="91" y="46"/>
                  </a:cubicBezTo>
                  <a:cubicBezTo>
                    <a:pt x="92" y="75"/>
                    <a:pt x="83" y="90"/>
                    <a:pt x="62" y="105"/>
                  </a:cubicBezTo>
                  <a:lnTo>
                    <a:pt x="44" y="106"/>
                  </a:lnTo>
                  <a:close/>
                </a:path>
              </a:pathLst>
            </a:custGeom>
            <a:solidFill>
              <a:srgbClr val="4C39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Freeform 114"/>
            <p:cNvSpPr>
              <a:spLocks noChangeArrowheads="1"/>
            </p:cNvSpPr>
            <p:nvPr/>
          </p:nvSpPr>
          <p:spPr bwMode="auto">
            <a:xfrm>
              <a:off x="6599238" y="2314575"/>
              <a:ext cx="709612" cy="704850"/>
            </a:xfrm>
            <a:custGeom>
              <a:avLst/>
              <a:gdLst>
                <a:gd name="T0" fmla="*/ 11384 w 187"/>
                <a:gd name="T1" fmla="*/ 0 h 187"/>
                <a:gd name="T2" fmla="*/ 622334 w 187"/>
                <a:gd name="T3" fmla="*/ 0 h 187"/>
                <a:gd name="T4" fmla="*/ 519876 w 187"/>
                <a:gd name="T5" fmla="*/ 618157 h 187"/>
                <a:gd name="T6" fmla="*/ 22768 w 187"/>
                <a:gd name="T7" fmla="*/ 474926 h 187"/>
                <a:gd name="T8" fmla="*/ 11384 w 187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187"/>
                <a:gd name="T17" fmla="*/ 187 w 1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187">
                  <a:moveTo>
                    <a:pt x="3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4" y="0"/>
                    <a:pt x="187" y="140"/>
                    <a:pt x="137" y="164"/>
                  </a:cubicBezTo>
                  <a:cubicBezTo>
                    <a:pt x="87" y="187"/>
                    <a:pt x="11" y="166"/>
                    <a:pt x="6" y="126"/>
                  </a:cubicBezTo>
                  <a:cubicBezTo>
                    <a:pt x="0" y="87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Oval 115"/>
            <p:cNvSpPr>
              <a:spLocks noChangeArrowheads="1"/>
            </p:cNvSpPr>
            <p:nvPr/>
          </p:nvSpPr>
          <p:spPr bwMode="auto">
            <a:xfrm>
              <a:off x="6499225" y="2511425"/>
              <a:ext cx="144463" cy="14287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7" name="Oval 116"/>
            <p:cNvSpPr>
              <a:spLocks noChangeArrowheads="1"/>
            </p:cNvSpPr>
            <p:nvPr/>
          </p:nvSpPr>
          <p:spPr bwMode="auto">
            <a:xfrm>
              <a:off x="7183438" y="2511425"/>
              <a:ext cx="144462" cy="142875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8" name="Oval 117"/>
            <p:cNvSpPr>
              <a:spLocks noChangeArrowheads="1"/>
            </p:cNvSpPr>
            <p:nvPr/>
          </p:nvSpPr>
          <p:spPr bwMode="auto">
            <a:xfrm>
              <a:off x="6692900" y="2462213"/>
              <a:ext cx="80963" cy="79375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39" name="Oval 118"/>
            <p:cNvSpPr>
              <a:spLocks noChangeArrowheads="1"/>
            </p:cNvSpPr>
            <p:nvPr/>
          </p:nvSpPr>
          <p:spPr bwMode="auto">
            <a:xfrm>
              <a:off x="7062788" y="2462213"/>
              <a:ext cx="79375" cy="79375"/>
            </a:xfrm>
            <a:prstGeom prst="ellipse">
              <a:avLst/>
            </a:pr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0" name="Oval 119"/>
            <p:cNvSpPr>
              <a:spLocks noChangeArrowheads="1"/>
            </p:cNvSpPr>
            <p:nvPr/>
          </p:nvSpPr>
          <p:spPr bwMode="auto">
            <a:xfrm>
              <a:off x="6850063" y="2589213"/>
              <a:ext cx="120650" cy="79375"/>
            </a:xfrm>
            <a:prstGeom prst="ellipse">
              <a:avLst/>
            </a:prstGeom>
            <a:solidFill>
              <a:srgbClr val="E5B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1" name="Freeform 120"/>
            <p:cNvSpPr>
              <a:spLocks noChangeArrowheads="1"/>
            </p:cNvSpPr>
            <p:nvPr/>
          </p:nvSpPr>
          <p:spPr bwMode="auto">
            <a:xfrm>
              <a:off x="6637338" y="2374900"/>
              <a:ext cx="131762" cy="49213"/>
            </a:xfrm>
            <a:custGeom>
              <a:avLst/>
              <a:gdLst>
                <a:gd name="T0" fmla="*/ 7529 w 35"/>
                <a:gd name="T1" fmla="*/ 49213 h 13"/>
                <a:gd name="T2" fmla="*/ 0 w 35"/>
                <a:gd name="T3" fmla="*/ 45427 h 13"/>
                <a:gd name="T4" fmla="*/ 3765 w 35"/>
                <a:gd name="T5" fmla="*/ 34071 h 13"/>
                <a:gd name="T6" fmla="*/ 124233 w 35"/>
                <a:gd name="T7" fmla="*/ 0 h 13"/>
                <a:gd name="T8" fmla="*/ 131762 w 35"/>
                <a:gd name="T9" fmla="*/ 7571 h 13"/>
                <a:gd name="T10" fmla="*/ 124233 w 35"/>
                <a:gd name="T11" fmla="*/ 15142 h 13"/>
                <a:gd name="T12" fmla="*/ 11294 w 35"/>
                <a:gd name="T13" fmla="*/ 49213 h 13"/>
                <a:gd name="T14" fmla="*/ 7529 w 35"/>
                <a:gd name="T15" fmla="*/ 49213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13"/>
                <a:gd name="T26" fmla="*/ 35 w 35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13">
                  <a:moveTo>
                    <a:pt x="2" y="13"/>
                  </a:moveTo>
                  <a:cubicBezTo>
                    <a:pt x="1" y="13"/>
                    <a:pt x="1" y="13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4" y="0"/>
                    <a:pt x="33" y="0"/>
                  </a:cubicBezTo>
                  <a:cubicBezTo>
                    <a:pt x="34" y="0"/>
                    <a:pt x="35" y="0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15" y="4"/>
                    <a:pt x="3" y="13"/>
                    <a:pt x="3" y="13"/>
                  </a:cubicBezTo>
                  <a:cubicBezTo>
                    <a:pt x="3" y="13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Freeform 121"/>
            <p:cNvSpPr>
              <a:spLocks noChangeArrowheads="1"/>
            </p:cNvSpPr>
            <p:nvPr/>
          </p:nvSpPr>
          <p:spPr bwMode="auto">
            <a:xfrm>
              <a:off x="7043738" y="2374900"/>
              <a:ext cx="131762" cy="49213"/>
            </a:xfrm>
            <a:custGeom>
              <a:avLst/>
              <a:gdLst>
                <a:gd name="T0" fmla="*/ 124233 w 35"/>
                <a:gd name="T1" fmla="*/ 49213 h 13"/>
                <a:gd name="T2" fmla="*/ 127997 w 35"/>
                <a:gd name="T3" fmla="*/ 45427 h 13"/>
                <a:gd name="T4" fmla="*/ 127997 w 35"/>
                <a:gd name="T5" fmla="*/ 34071 h 13"/>
                <a:gd name="T6" fmla="*/ 7529 w 35"/>
                <a:gd name="T7" fmla="*/ 0 h 13"/>
                <a:gd name="T8" fmla="*/ 0 w 35"/>
                <a:gd name="T9" fmla="*/ 7571 h 13"/>
                <a:gd name="T10" fmla="*/ 7529 w 35"/>
                <a:gd name="T11" fmla="*/ 15142 h 13"/>
                <a:gd name="T12" fmla="*/ 120468 w 35"/>
                <a:gd name="T13" fmla="*/ 49213 h 13"/>
                <a:gd name="T14" fmla="*/ 124233 w 35"/>
                <a:gd name="T15" fmla="*/ 49213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13"/>
                <a:gd name="T26" fmla="*/ 35 w 35"/>
                <a:gd name="T27" fmla="*/ 13 h 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13">
                  <a:moveTo>
                    <a:pt x="33" y="13"/>
                  </a:moveTo>
                  <a:cubicBezTo>
                    <a:pt x="33" y="13"/>
                    <a:pt x="34" y="13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33" y="9"/>
                    <a:pt x="21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0" y="4"/>
                    <a:pt x="32" y="13"/>
                    <a:pt x="32" y="13"/>
                  </a:cubicBezTo>
                  <a:cubicBezTo>
                    <a:pt x="32" y="13"/>
                    <a:pt x="32" y="13"/>
                    <a:pt x="33" y="13"/>
                  </a:cubicBezTo>
                  <a:close/>
                </a:path>
              </a:pathLst>
            </a:custGeom>
            <a:solidFill>
              <a:srgbClr val="3331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Freeform 122"/>
            <p:cNvSpPr>
              <a:spLocks noChangeArrowheads="1"/>
            </p:cNvSpPr>
            <p:nvPr/>
          </p:nvSpPr>
          <p:spPr bwMode="auto">
            <a:xfrm>
              <a:off x="6773863" y="2781300"/>
              <a:ext cx="300037" cy="53975"/>
            </a:xfrm>
            <a:custGeom>
              <a:avLst/>
              <a:gdLst>
                <a:gd name="T0" fmla="*/ 60767 w 79"/>
                <a:gd name="T1" fmla="*/ 38554 h 14"/>
                <a:gd name="T2" fmla="*/ 3798 w 79"/>
                <a:gd name="T3" fmla="*/ 30843 h 14"/>
                <a:gd name="T4" fmla="*/ 0 w 79"/>
                <a:gd name="T5" fmla="*/ 23132 h 14"/>
                <a:gd name="T6" fmla="*/ 7596 w 79"/>
                <a:gd name="T7" fmla="*/ 15421 h 14"/>
                <a:gd name="T8" fmla="*/ 292441 w 79"/>
                <a:gd name="T9" fmla="*/ 0 h 14"/>
                <a:gd name="T10" fmla="*/ 300037 w 79"/>
                <a:gd name="T11" fmla="*/ 7711 h 14"/>
                <a:gd name="T12" fmla="*/ 296239 w 79"/>
                <a:gd name="T13" fmla="*/ 15421 h 14"/>
                <a:gd name="T14" fmla="*/ 60767 w 79"/>
                <a:gd name="T15" fmla="*/ 3855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9"/>
                <a:gd name="T25" fmla="*/ 0 h 14"/>
                <a:gd name="T26" fmla="*/ 79 w 79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9" h="14">
                  <a:moveTo>
                    <a:pt x="16" y="10"/>
                  </a:moveTo>
                  <a:cubicBezTo>
                    <a:pt x="7" y="9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3" y="4"/>
                    <a:pt x="38" y="14"/>
                    <a:pt x="77" y="0"/>
                  </a:cubicBezTo>
                  <a:cubicBezTo>
                    <a:pt x="78" y="0"/>
                    <a:pt x="79" y="0"/>
                    <a:pt x="79" y="2"/>
                  </a:cubicBezTo>
                  <a:cubicBezTo>
                    <a:pt x="79" y="3"/>
                    <a:pt x="79" y="4"/>
                    <a:pt x="78" y="4"/>
                  </a:cubicBezTo>
                  <a:cubicBezTo>
                    <a:pt x="53" y="13"/>
                    <a:pt x="30" y="12"/>
                    <a:pt x="16" y="10"/>
                  </a:cubicBezTo>
                  <a:close/>
                </a:path>
              </a:pathLst>
            </a:custGeom>
            <a:solidFill>
              <a:srgbClr val="30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Freeform 123"/>
            <p:cNvSpPr>
              <a:spLocks noEditPoints="1" noChangeArrowheads="1"/>
            </p:cNvSpPr>
            <p:nvPr/>
          </p:nvSpPr>
          <p:spPr bwMode="auto">
            <a:xfrm>
              <a:off x="6762750" y="3316288"/>
              <a:ext cx="376238" cy="373062"/>
            </a:xfrm>
            <a:custGeom>
              <a:avLst/>
              <a:gdLst>
                <a:gd name="T0" fmla="*/ 186219 w 99"/>
                <a:gd name="T1" fmla="*/ 0 h 99"/>
                <a:gd name="T2" fmla="*/ 0 w 99"/>
                <a:gd name="T3" fmla="*/ 184647 h 99"/>
                <a:gd name="T4" fmla="*/ 186219 w 99"/>
                <a:gd name="T5" fmla="*/ 373062 h 99"/>
                <a:gd name="T6" fmla="*/ 376238 w 99"/>
                <a:gd name="T7" fmla="*/ 184647 h 99"/>
                <a:gd name="T8" fmla="*/ 186219 w 99"/>
                <a:gd name="T9" fmla="*/ 0 h 99"/>
                <a:gd name="T10" fmla="*/ 186219 w 99"/>
                <a:gd name="T11" fmla="*/ 335379 h 99"/>
                <a:gd name="T12" fmla="*/ 38004 w 99"/>
                <a:gd name="T13" fmla="*/ 184647 h 99"/>
                <a:gd name="T14" fmla="*/ 186219 w 99"/>
                <a:gd name="T15" fmla="*/ 37683 h 99"/>
                <a:gd name="T16" fmla="*/ 334434 w 99"/>
                <a:gd name="T17" fmla="*/ 184647 h 99"/>
                <a:gd name="T18" fmla="*/ 186219 w 99"/>
                <a:gd name="T19" fmla="*/ 335379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9"/>
                <a:gd name="T31" fmla="*/ 0 h 99"/>
                <a:gd name="T32" fmla="*/ 99 w 99"/>
                <a:gd name="T33" fmla="*/ 99 h 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9" h="99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49" y="99"/>
                  </a:cubicBezTo>
                  <a:cubicBezTo>
                    <a:pt x="76" y="99"/>
                    <a:pt x="99" y="77"/>
                    <a:pt x="99" y="49"/>
                  </a:cubicBezTo>
                  <a:cubicBezTo>
                    <a:pt x="99" y="22"/>
                    <a:pt x="76" y="0"/>
                    <a:pt x="49" y="0"/>
                  </a:cubicBezTo>
                  <a:close/>
                  <a:moveTo>
                    <a:pt x="49" y="89"/>
                  </a:moveTo>
                  <a:cubicBezTo>
                    <a:pt x="27" y="89"/>
                    <a:pt x="10" y="71"/>
                    <a:pt x="10" y="49"/>
                  </a:cubicBezTo>
                  <a:cubicBezTo>
                    <a:pt x="10" y="27"/>
                    <a:pt x="27" y="10"/>
                    <a:pt x="49" y="10"/>
                  </a:cubicBezTo>
                  <a:cubicBezTo>
                    <a:pt x="71" y="10"/>
                    <a:pt x="88" y="27"/>
                    <a:pt x="88" y="49"/>
                  </a:cubicBezTo>
                  <a:cubicBezTo>
                    <a:pt x="88" y="71"/>
                    <a:pt x="71" y="89"/>
                    <a:pt x="49" y="89"/>
                  </a:cubicBez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Oval 124"/>
            <p:cNvSpPr>
              <a:spLocks noChangeArrowheads="1"/>
            </p:cNvSpPr>
            <p:nvPr/>
          </p:nvSpPr>
          <p:spPr bwMode="auto">
            <a:xfrm>
              <a:off x="6834188" y="3387725"/>
              <a:ext cx="228600" cy="230188"/>
            </a:xfrm>
            <a:prstGeom prst="ellipse">
              <a:avLst/>
            </a:pr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6" name="Freeform 125"/>
            <p:cNvSpPr>
              <a:spLocks noChangeArrowheads="1"/>
            </p:cNvSpPr>
            <p:nvPr/>
          </p:nvSpPr>
          <p:spPr bwMode="auto">
            <a:xfrm>
              <a:off x="6834188" y="3725863"/>
              <a:ext cx="79375" cy="79375"/>
            </a:xfrm>
            <a:custGeom>
              <a:avLst/>
              <a:gdLst>
                <a:gd name="T0" fmla="*/ 68036 w 21"/>
                <a:gd name="T1" fmla="*/ 45357 h 21"/>
                <a:gd name="T2" fmla="*/ 68036 w 21"/>
                <a:gd name="T3" fmla="*/ 11339 h 21"/>
                <a:gd name="T4" fmla="*/ 64256 w 21"/>
                <a:gd name="T5" fmla="*/ 11339 h 21"/>
                <a:gd name="T6" fmla="*/ 56696 w 21"/>
                <a:gd name="T7" fmla="*/ 41577 h 21"/>
                <a:gd name="T8" fmla="*/ 41577 w 21"/>
                <a:gd name="T9" fmla="*/ 79375 h 21"/>
                <a:gd name="T10" fmla="*/ 34018 w 21"/>
                <a:gd name="T11" fmla="*/ 79375 h 21"/>
                <a:gd name="T12" fmla="*/ 22679 w 21"/>
                <a:gd name="T13" fmla="*/ 41577 h 21"/>
                <a:gd name="T14" fmla="*/ 11339 w 21"/>
                <a:gd name="T15" fmla="*/ 11339 h 21"/>
                <a:gd name="T16" fmla="*/ 11339 w 21"/>
                <a:gd name="T17" fmla="*/ 11339 h 21"/>
                <a:gd name="T18" fmla="*/ 11339 w 21"/>
                <a:gd name="T19" fmla="*/ 45357 h 21"/>
                <a:gd name="T20" fmla="*/ 7560 w 21"/>
                <a:gd name="T21" fmla="*/ 79375 h 21"/>
                <a:gd name="T22" fmla="*/ 0 w 21"/>
                <a:gd name="T23" fmla="*/ 79375 h 21"/>
                <a:gd name="T24" fmla="*/ 3780 w 21"/>
                <a:gd name="T25" fmla="*/ 0 h 21"/>
                <a:gd name="T26" fmla="*/ 18899 w 21"/>
                <a:gd name="T27" fmla="*/ 0 h 21"/>
                <a:gd name="T28" fmla="*/ 30238 w 21"/>
                <a:gd name="T29" fmla="*/ 41577 h 21"/>
                <a:gd name="T30" fmla="*/ 37798 w 21"/>
                <a:gd name="T31" fmla="*/ 68036 h 21"/>
                <a:gd name="T32" fmla="*/ 37798 w 21"/>
                <a:gd name="T33" fmla="*/ 68036 h 21"/>
                <a:gd name="T34" fmla="*/ 49137 w 21"/>
                <a:gd name="T35" fmla="*/ 41577 h 21"/>
                <a:gd name="T36" fmla="*/ 60476 w 21"/>
                <a:gd name="T37" fmla="*/ 0 h 21"/>
                <a:gd name="T38" fmla="*/ 75595 w 21"/>
                <a:gd name="T39" fmla="*/ 0 h 21"/>
                <a:gd name="T40" fmla="*/ 79375 w 21"/>
                <a:gd name="T41" fmla="*/ 79375 h 21"/>
                <a:gd name="T42" fmla="*/ 68036 w 21"/>
                <a:gd name="T43" fmla="*/ 79375 h 21"/>
                <a:gd name="T44" fmla="*/ 68036 w 21"/>
                <a:gd name="T45" fmla="*/ 45357 h 2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1"/>
                <a:gd name="T70" fmla="*/ 0 h 21"/>
                <a:gd name="T71" fmla="*/ 21 w 21"/>
                <a:gd name="T72" fmla="*/ 21 h 2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1" h="21">
                  <a:moveTo>
                    <a:pt x="18" y="12"/>
                  </a:moveTo>
                  <a:cubicBezTo>
                    <a:pt x="18" y="9"/>
                    <a:pt x="18" y="6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6"/>
                    <a:pt x="16" y="8"/>
                    <a:pt x="15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4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6"/>
                    <a:pt x="3" y="9"/>
                    <a:pt x="3" y="1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3"/>
                    <a:pt x="10" y="15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5"/>
                    <a:pt x="12" y="13"/>
                    <a:pt x="13" y="1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8" y="21"/>
                    <a:pt x="18" y="21"/>
                    <a:pt x="18" y="21"/>
                  </a:cubicBezTo>
                  <a:lnTo>
                    <a:pt x="18" y="12"/>
                  </a:ln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Rectangle 126"/>
            <p:cNvSpPr>
              <a:spLocks noChangeArrowheads="1"/>
            </p:cNvSpPr>
            <p:nvPr/>
          </p:nvSpPr>
          <p:spPr bwMode="auto">
            <a:xfrm>
              <a:off x="6921500" y="3771900"/>
              <a:ext cx="30163" cy="6350"/>
            </a:xfrm>
            <a:prstGeom prst="rect">
              <a:avLst/>
            </a:pr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48" name="Freeform 127"/>
            <p:cNvSpPr>
              <a:spLocks noChangeArrowheads="1"/>
            </p:cNvSpPr>
            <p:nvPr/>
          </p:nvSpPr>
          <p:spPr bwMode="auto">
            <a:xfrm>
              <a:off x="6962775" y="3730625"/>
              <a:ext cx="26988" cy="74613"/>
            </a:xfrm>
            <a:custGeom>
              <a:avLst/>
              <a:gdLst>
                <a:gd name="T0" fmla="*/ 15875 w 17"/>
                <a:gd name="T1" fmla="*/ 11113 h 47"/>
                <a:gd name="T2" fmla="*/ 15875 w 17"/>
                <a:gd name="T3" fmla="*/ 11113 h 47"/>
                <a:gd name="T4" fmla="*/ 4763 w 17"/>
                <a:gd name="T5" fmla="*/ 19050 h 47"/>
                <a:gd name="T6" fmla="*/ 0 w 17"/>
                <a:gd name="T7" fmla="*/ 11113 h 47"/>
                <a:gd name="T8" fmla="*/ 19050 w 17"/>
                <a:gd name="T9" fmla="*/ 0 h 47"/>
                <a:gd name="T10" fmla="*/ 26988 w 17"/>
                <a:gd name="T11" fmla="*/ 0 h 47"/>
                <a:gd name="T12" fmla="*/ 26988 w 17"/>
                <a:gd name="T13" fmla="*/ 74613 h 47"/>
                <a:gd name="T14" fmla="*/ 15875 w 17"/>
                <a:gd name="T15" fmla="*/ 74613 h 47"/>
                <a:gd name="T16" fmla="*/ 15875 w 17"/>
                <a:gd name="T17" fmla="*/ 11113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47"/>
                <a:gd name="T29" fmla="*/ 17 w 17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47">
                  <a:moveTo>
                    <a:pt x="10" y="7"/>
                  </a:moveTo>
                  <a:lnTo>
                    <a:pt x="10" y="7"/>
                  </a:lnTo>
                  <a:lnTo>
                    <a:pt x="3" y="12"/>
                  </a:lnTo>
                  <a:lnTo>
                    <a:pt x="0" y="7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7" y="47"/>
                  </a:lnTo>
                  <a:lnTo>
                    <a:pt x="10" y="47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Freeform 128"/>
            <p:cNvSpPr>
              <a:spLocks noChangeArrowheads="1"/>
            </p:cNvSpPr>
            <p:nvPr/>
          </p:nvSpPr>
          <p:spPr bwMode="auto">
            <a:xfrm>
              <a:off x="7016750" y="3730625"/>
              <a:ext cx="46038" cy="74613"/>
            </a:xfrm>
            <a:custGeom>
              <a:avLst/>
              <a:gdLst>
                <a:gd name="T0" fmla="*/ 0 w 12"/>
                <a:gd name="T1" fmla="*/ 74613 h 20"/>
                <a:gd name="T2" fmla="*/ 0 w 12"/>
                <a:gd name="T3" fmla="*/ 70882 h 20"/>
                <a:gd name="T4" fmla="*/ 7673 w 12"/>
                <a:gd name="T5" fmla="*/ 63421 h 20"/>
                <a:gd name="T6" fmla="*/ 34529 w 12"/>
                <a:gd name="T7" fmla="*/ 22384 h 20"/>
                <a:gd name="T8" fmla="*/ 19183 w 12"/>
                <a:gd name="T9" fmla="*/ 7461 h 20"/>
                <a:gd name="T10" fmla="*/ 3837 w 12"/>
                <a:gd name="T11" fmla="*/ 14923 h 20"/>
                <a:gd name="T12" fmla="*/ 0 w 12"/>
                <a:gd name="T13" fmla="*/ 7461 h 20"/>
                <a:gd name="T14" fmla="*/ 23019 w 12"/>
                <a:gd name="T15" fmla="*/ 0 h 20"/>
                <a:gd name="T16" fmla="*/ 46038 w 12"/>
                <a:gd name="T17" fmla="*/ 22384 h 20"/>
                <a:gd name="T18" fmla="*/ 19183 w 12"/>
                <a:gd name="T19" fmla="*/ 59690 h 20"/>
                <a:gd name="T20" fmla="*/ 11510 w 12"/>
                <a:gd name="T21" fmla="*/ 67152 h 20"/>
                <a:gd name="T22" fmla="*/ 11510 w 12"/>
                <a:gd name="T23" fmla="*/ 67152 h 20"/>
                <a:gd name="T24" fmla="*/ 46038 w 12"/>
                <a:gd name="T25" fmla="*/ 67152 h 20"/>
                <a:gd name="T26" fmla="*/ 46038 w 12"/>
                <a:gd name="T27" fmla="*/ 74613 h 20"/>
                <a:gd name="T28" fmla="*/ 0 w 12"/>
                <a:gd name="T29" fmla="*/ 74613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"/>
                <a:gd name="T46" fmla="*/ 0 h 20"/>
                <a:gd name="T47" fmla="*/ 12 w 12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" h="20">
                  <a:moveTo>
                    <a:pt x="0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7" y="12"/>
                    <a:pt x="9" y="9"/>
                    <a:pt x="9" y="6"/>
                  </a:cubicBezTo>
                  <a:cubicBezTo>
                    <a:pt x="9" y="4"/>
                    <a:pt x="8" y="2"/>
                    <a:pt x="5" y="2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9"/>
                    <a:pt x="9" y="12"/>
                    <a:pt x="5" y="16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C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0" name="群組 149"/>
          <p:cNvGrpSpPr>
            <a:grpSpLocks noChangeAspect="1"/>
          </p:cNvGrpSpPr>
          <p:nvPr/>
        </p:nvGrpSpPr>
        <p:grpSpPr>
          <a:xfrm>
            <a:off x="139370" y="4182977"/>
            <a:ext cx="1037833" cy="2520000"/>
            <a:chOff x="3184911" y="1853697"/>
            <a:chExt cx="1258550" cy="3055932"/>
          </a:xfrm>
        </p:grpSpPr>
        <p:sp>
          <p:nvSpPr>
            <p:cNvPr id="151" name="Freeform 135"/>
            <p:cNvSpPr>
              <a:spLocks noChangeArrowheads="1"/>
            </p:cNvSpPr>
            <p:nvPr/>
          </p:nvSpPr>
          <p:spPr bwMode="auto">
            <a:xfrm>
              <a:off x="3212223" y="3948797"/>
              <a:ext cx="531911" cy="928687"/>
            </a:xfrm>
            <a:custGeom>
              <a:avLst/>
              <a:gdLst>
                <a:gd name="T0" fmla="*/ 313504 w 116"/>
                <a:gd name="T1" fmla="*/ 0 h 247"/>
                <a:gd name="T2" fmla="*/ 324835 w 116"/>
                <a:gd name="T3" fmla="*/ 744454 h 247"/>
                <a:gd name="T4" fmla="*/ 60434 w 116"/>
                <a:gd name="T5" fmla="*/ 872289 h 247"/>
                <a:gd name="T6" fmla="*/ 0 w 116"/>
                <a:gd name="T7" fmla="*/ 928687 h 247"/>
                <a:gd name="T8" fmla="*/ 101983 w 116"/>
                <a:gd name="T9" fmla="*/ 928687 h 247"/>
                <a:gd name="T10" fmla="*/ 392824 w 116"/>
                <a:gd name="T11" fmla="*/ 823411 h 247"/>
                <a:gd name="T12" fmla="*/ 404156 w 116"/>
                <a:gd name="T13" fmla="*/ 800852 h 247"/>
                <a:gd name="T14" fmla="*/ 404156 w 116"/>
                <a:gd name="T15" fmla="*/ 661736 h 247"/>
                <a:gd name="T16" fmla="*/ 430596 w 116"/>
                <a:gd name="T17" fmla="*/ 229352 h 247"/>
                <a:gd name="T18" fmla="*/ 430596 w 116"/>
                <a:gd name="T19" fmla="*/ 18799 h 247"/>
                <a:gd name="T20" fmla="*/ 313504 w 116"/>
                <a:gd name="T21" fmla="*/ 0 h 2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"/>
                <a:gd name="T34" fmla="*/ 0 h 247"/>
                <a:gd name="T35" fmla="*/ 116 w 116"/>
                <a:gd name="T36" fmla="*/ 247 h 2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" h="247">
                  <a:moveTo>
                    <a:pt x="83" y="0"/>
                  </a:moveTo>
                  <a:cubicBezTo>
                    <a:pt x="83" y="0"/>
                    <a:pt x="90" y="190"/>
                    <a:pt x="86" y="198"/>
                  </a:cubicBezTo>
                  <a:cubicBezTo>
                    <a:pt x="83" y="206"/>
                    <a:pt x="25" y="227"/>
                    <a:pt x="16" y="232"/>
                  </a:cubicBezTo>
                  <a:cubicBezTo>
                    <a:pt x="6" y="238"/>
                    <a:pt x="0" y="247"/>
                    <a:pt x="0" y="247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104" y="219"/>
                    <a:pt x="104" y="219"/>
                    <a:pt x="104" y="219"/>
                  </a:cubicBezTo>
                  <a:cubicBezTo>
                    <a:pt x="107" y="213"/>
                    <a:pt x="107" y="213"/>
                    <a:pt x="107" y="213"/>
                  </a:cubicBezTo>
                  <a:cubicBezTo>
                    <a:pt x="107" y="176"/>
                    <a:pt x="107" y="176"/>
                    <a:pt x="107" y="176"/>
                  </a:cubicBezTo>
                  <a:cubicBezTo>
                    <a:pt x="107" y="176"/>
                    <a:pt x="116" y="82"/>
                    <a:pt x="114" y="61"/>
                  </a:cubicBezTo>
                  <a:cubicBezTo>
                    <a:pt x="113" y="40"/>
                    <a:pt x="114" y="5"/>
                    <a:pt x="114" y="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Freeform 138"/>
            <p:cNvSpPr>
              <a:spLocks noChangeArrowheads="1"/>
            </p:cNvSpPr>
            <p:nvPr/>
          </p:nvSpPr>
          <p:spPr bwMode="auto">
            <a:xfrm>
              <a:off x="3889525" y="3948797"/>
              <a:ext cx="533839" cy="928687"/>
            </a:xfrm>
            <a:custGeom>
              <a:avLst/>
              <a:gdLst>
                <a:gd name="T0" fmla="*/ 121307 w 116"/>
                <a:gd name="T1" fmla="*/ 0 h 247"/>
                <a:gd name="T2" fmla="*/ 109935 w 116"/>
                <a:gd name="T3" fmla="*/ 744454 h 247"/>
                <a:gd name="T4" fmla="*/ 379084 w 116"/>
                <a:gd name="T5" fmla="*/ 872289 h 247"/>
                <a:gd name="T6" fmla="*/ 439738 w 116"/>
                <a:gd name="T7" fmla="*/ 928687 h 247"/>
                <a:gd name="T8" fmla="*/ 337385 w 116"/>
                <a:gd name="T9" fmla="*/ 928687 h 247"/>
                <a:gd name="T10" fmla="*/ 41699 w 116"/>
                <a:gd name="T11" fmla="*/ 823411 h 247"/>
                <a:gd name="T12" fmla="*/ 30327 w 116"/>
                <a:gd name="T13" fmla="*/ 800852 h 247"/>
                <a:gd name="T14" fmla="*/ 30327 w 116"/>
                <a:gd name="T15" fmla="*/ 661736 h 247"/>
                <a:gd name="T16" fmla="*/ 3791 w 116"/>
                <a:gd name="T17" fmla="*/ 229352 h 247"/>
                <a:gd name="T18" fmla="*/ 3791 w 116"/>
                <a:gd name="T19" fmla="*/ 18799 h 247"/>
                <a:gd name="T20" fmla="*/ 121307 w 116"/>
                <a:gd name="T21" fmla="*/ 0 h 2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"/>
                <a:gd name="T34" fmla="*/ 0 h 247"/>
                <a:gd name="T35" fmla="*/ 116 w 116"/>
                <a:gd name="T36" fmla="*/ 247 h 2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" h="247">
                  <a:moveTo>
                    <a:pt x="32" y="0"/>
                  </a:moveTo>
                  <a:cubicBezTo>
                    <a:pt x="32" y="0"/>
                    <a:pt x="26" y="190"/>
                    <a:pt x="29" y="198"/>
                  </a:cubicBezTo>
                  <a:cubicBezTo>
                    <a:pt x="33" y="206"/>
                    <a:pt x="90" y="227"/>
                    <a:pt x="100" y="232"/>
                  </a:cubicBezTo>
                  <a:cubicBezTo>
                    <a:pt x="109" y="238"/>
                    <a:pt x="116" y="247"/>
                    <a:pt x="116" y="247"/>
                  </a:cubicBezTo>
                  <a:cubicBezTo>
                    <a:pt x="89" y="247"/>
                    <a:pt x="89" y="247"/>
                    <a:pt x="89" y="247"/>
                  </a:cubicBezTo>
                  <a:cubicBezTo>
                    <a:pt x="11" y="219"/>
                    <a:pt x="11" y="219"/>
                    <a:pt x="11" y="219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8" y="176"/>
                    <a:pt x="0" y="82"/>
                    <a:pt x="1" y="61"/>
                  </a:cubicBezTo>
                  <a:cubicBezTo>
                    <a:pt x="3" y="40"/>
                    <a:pt x="1" y="5"/>
                    <a:pt x="1" y="5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Freeform 144"/>
            <p:cNvSpPr>
              <a:spLocks noChangeArrowheads="1"/>
            </p:cNvSpPr>
            <p:nvPr/>
          </p:nvSpPr>
          <p:spPr bwMode="auto">
            <a:xfrm>
              <a:off x="3184911" y="1853697"/>
              <a:ext cx="1195387" cy="2192183"/>
            </a:xfrm>
            <a:custGeom>
              <a:avLst/>
              <a:gdLst>
                <a:gd name="T0" fmla="*/ 567431 w 316"/>
                <a:gd name="T1" fmla="*/ 7531 h 301"/>
                <a:gd name="T2" fmla="*/ 185361 w 316"/>
                <a:gd name="T3" fmla="*/ 180753 h 301"/>
                <a:gd name="T4" fmla="*/ 22697 w 316"/>
                <a:gd name="T5" fmla="*/ 662763 h 301"/>
                <a:gd name="T6" fmla="*/ 83223 w 316"/>
                <a:gd name="T7" fmla="*/ 583683 h 301"/>
                <a:gd name="T8" fmla="*/ 226972 w 316"/>
                <a:gd name="T9" fmla="*/ 1035567 h 301"/>
                <a:gd name="T10" fmla="*/ 469076 w 316"/>
                <a:gd name="T11" fmla="*/ 1046864 h 301"/>
                <a:gd name="T12" fmla="*/ 779271 w 316"/>
                <a:gd name="T13" fmla="*/ 1035567 h 301"/>
                <a:gd name="T14" fmla="*/ 919237 w 316"/>
                <a:gd name="T15" fmla="*/ 1046864 h 301"/>
                <a:gd name="T16" fmla="*/ 1089467 w 316"/>
                <a:gd name="T17" fmla="*/ 579917 h 301"/>
                <a:gd name="T18" fmla="*/ 1168907 w 316"/>
                <a:gd name="T19" fmla="*/ 587449 h 301"/>
                <a:gd name="T20" fmla="*/ 1097032 w 316"/>
                <a:gd name="T21" fmla="*/ 436821 h 301"/>
                <a:gd name="T22" fmla="*/ 567431 w 316"/>
                <a:gd name="T23" fmla="*/ 7531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6"/>
                <a:gd name="T37" fmla="*/ 0 h 301"/>
                <a:gd name="T38" fmla="*/ 316 w 316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6" h="301">
                  <a:moveTo>
                    <a:pt x="150" y="2"/>
                  </a:moveTo>
                  <a:cubicBezTo>
                    <a:pt x="150" y="2"/>
                    <a:pt x="88" y="1"/>
                    <a:pt x="49" y="48"/>
                  </a:cubicBezTo>
                  <a:cubicBezTo>
                    <a:pt x="25" y="76"/>
                    <a:pt x="0" y="131"/>
                    <a:pt x="6" y="176"/>
                  </a:cubicBezTo>
                  <a:cubicBezTo>
                    <a:pt x="6" y="176"/>
                    <a:pt x="18" y="169"/>
                    <a:pt x="22" y="155"/>
                  </a:cubicBezTo>
                  <a:cubicBezTo>
                    <a:pt x="22" y="155"/>
                    <a:pt x="3" y="249"/>
                    <a:pt x="60" y="275"/>
                  </a:cubicBezTo>
                  <a:cubicBezTo>
                    <a:pt x="118" y="301"/>
                    <a:pt x="124" y="278"/>
                    <a:pt x="124" y="278"/>
                  </a:cubicBezTo>
                  <a:cubicBezTo>
                    <a:pt x="206" y="275"/>
                    <a:pt x="206" y="275"/>
                    <a:pt x="206" y="275"/>
                  </a:cubicBezTo>
                  <a:cubicBezTo>
                    <a:pt x="206" y="275"/>
                    <a:pt x="217" y="282"/>
                    <a:pt x="243" y="278"/>
                  </a:cubicBezTo>
                  <a:cubicBezTo>
                    <a:pt x="269" y="274"/>
                    <a:pt x="316" y="218"/>
                    <a:pt x="288" y="154"/>
                  </a:cubicBezTo>
                  <a:cubicBezTo>
                    <a:pt x="288" y="154"/>
                    <a:pt x="297" y="158"/>
                    <a:pt x="309" y="156"/>
                  </a:cubicBezTo>
                  <a:cubicBezTo>
                    <a:pt x="309" y="156"/>
                    <a:pt x="294" y="140"/>
                    <a:pt x="290" y="116"/>
                  </a:cubicBezTo>
                  <a:cubicBezTo>
                    <a:pt x="286" y="92"/>
                    <a:pt x="277" y="0"/>
                    <a:pt x="150" y="2"/>
                  </a:cubicBezTo>
                  <a:close/>
                </a:path>
              </a:pathLst>
            </a:custGeom>
            <a:solidFill>
              <a:srgbClr val="642D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Freeform 65"/>
            <p:cNvSpPr>
              <a:spLocks noChangeArrowheads="1"/>
            </p:cNvSpPr>
            <p:nvPr/>
          </p:nvSpPr>
          <p:spPr bwMode="auto">
            <a:xfrm>
              <a:off x="4063842" y="3235074"/>
              <a:ext cx="158750" cy="445461"/>
            </a:xfrm>
            <a:custGeom>
              <a:avLst/>
              <a:gdLst>
                <a:gd name="T0" fmla="*/ 22679 w 42"/>
                <a:gd name="T1" fmla="*/ 37635 h 205"/>
                <a:gd name="T2" fmla="*/ 0 w 42"/>
                <a:gd name="T3" fmla="*/ 715072 h 205"/>
                <a:gd name="T4" fmla="*/ 68036 w 42"/>
                <a:gd name="T5" fmla="*/ 767761 h 205"/>
                <a:gd name="T6" fmla="*/ 147411 w 42"/>
                <a:gd name="T7" fmla="*/ 703781 h 205"/>
                <a:gd name="T8" fmla="*/ 158750 w 42"/>
                <a:gd name="T9" fmla="*/ 0 h 205"/>
                <a:gd name="T10" fmla="*/ 22679 w 42"/>
                <a:gd name="T11" fmla="*/ 3763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205"/>
                <a:gd name="T20" fmla="*/ 42 w 42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205">
                  <a:moveTo>
                    <a:pt x="6" y="1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5" y="204"/>
                    <a:pt x="18" y="204"/>
                  </a:cubicBezTo>
                  <a:cubicBezTo>
                    <a:pt x="35" y="205"/>
                    <a:pt x="39" y="187"/>
                    <a:pt x="39" y="187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Freeform 150"/>
            <p:cNvSpPr>
              <a:spLocks noChangeArrowheads="1"/>
            </p:cNvSpPr>
            <p:nvPr/>
          </p:nvSpPr>
          <p:spPr bwMode="auto">
            <a:xfrm>
              <a:off x="3542099" y="3581632"/>
              <a:ext cx="541337" cy="433388"/>
            </a:xfrm>
            <a:custGeom>
              <a:avLst/>
              <a:gdLst>
                <a:gd name="T0" fmla="*/ 57150 w 341"/>
                <a:gd name="T1" fmla="*/ 0 h 273"/>
                <a:gd name="T2" fmla="*/ 0 w 341"/>
                <a:gd name="T3" fmla="*/ 41275 h 273"/>
                <a:gd name="T4" fmla="*/ 15875 w 341"/>
                <a:gd name="T5" fmla="*/ 433388 h 273"/>
                <a:gd name="T6" fmla="*/ 219075 w 341"/>
                <a:gd name="T7" fmla="*/ 433388 h 273"/>
                <a:gd name="T8" fmla="*/ 234950 w 341"/>
                <a:gd name="T9" fmla="*/ 290513 h 273"/>
                <a:gd name="T10" fmla="*/ 306387 w 341"/>
                <a:gd name="T11" fmla="*/ 290513 h 273"/>
                <a:gd name="T12" fmla="*/ 328612 w 341"/>
                <a:gd name="T13" fmla="*/ 433388 h 273"/>
                <a:gd name="T14" fmla="*/ 525462 w 341"/>
                <a:gd name="T15" fmla="*/ 433388 h 273"/>
                <a:gd name="T16" fmla="*/ 541337 w 341"/>
                <a:gd name="T17" fmla="*/ 26988 h 273"/>
                <a:gd name="T18" fmla="*/ 481012 w 341"/>
                <a:gd name="T19" fmla="*/ 0 h 273"/>
                <a:gd name="T20" fmla="*/ 57150 w 341"/>
                <a:gd name="T21" fmla="*/ 0 h 2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1"/>
                <a:gd name="T34" fmla="*/ 0 h 273"/>
                <a:gd name="T35" fmla="*/ 341 w 341"/>
                <a:gd name="T36" fmla="*/ 273 h 2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1" h="273">
                  <a:moveTo>
                    <a:pt x="36" y="0"/>
                  </a:moveTo>
                  <a:lnTo>
                    <a:pt x="0" y="26"/>
                  </a:lnTo>
                  <a:lnTo>
                    <a:pt x="10" y="273"/>
                  </a:lnTo>
                  <a:lnTo>
                    <a:pt x="138" y="273"/>
                  </a:lnTo>
                  <a:lnTo>
                    <a:pt x="148" y="183"/>
                  </a:lnTo>
                  <a:lnTo>
                    <a:pt x="193" y="183"/>
                  </a:lnTo>
                  <a:lnTo>
                    <a:pt x="207" y="273"/>
                  </a:lnTo>
                  <a:lnTo>
                    <a:pt x="331" y="273"/>
                  </a:lnTo>
                  <a:lnTo>
                    <a:pt x="341" y="17"/>
                  </a:lnTo>
                  <a:lnTo>
                    <a:pt x="303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66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Freeform 65"/>
            <p:cNvSpPr>
              <a:spLocks noChangeArrowheads="1"/>
            </p:cNvSpPr>
            <p:nvPr/>
          </p:nvSpPr>
          <p:spPr bwMode="auto">
            <a:xfrm>
              <a:off x="3364056" y="3235326"/>
              <a:ext cx="158750" cy="445461"/>
            </a:xfrm>
            <a:custGeom>
              <a:avLst/>
              <a:gdLst>
                <a:gd name="T0" fmla="*/ 22679 w 42"/>
                <a:gd name="T1" fmla="*/ 37635 h 205"/>
                <a:gd name="T2" fmla="*/ 0 w 42"/>
                <a:gd name="T3" fmla="*/ 715072 h 205"/>
                <a:gd name="T4" fmla="*/ 68036 w 42"/>
                <a:gd name="T5" fmla="*/ 767761 h 205"/>
                <a:gd name="T6" fmla="*/ 147411 w 42"/>
                <a:gd name="T7" fmla="*/ 703781 h 205"/>
                <a:gd name="T8" fmla="*/ 158750 w 42"/>
                <a:gd name="T9" fmla="*/ 0 h 205"/>
                <a:gd name="T10" fmla="*/ 22679 w 42"/>
                <a:gd name="T11" fmla="*/ 3763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205"/>
                <a:gd name="T20" fmla="*/ 42 w 42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205">
                  <a:moveTo>
                    <a:pt x="6" y="1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5" y="204"/>
                    <a:pt x="18" y="204"/>
                  </a:cubicBezTo>
                  <a:cubicBezTo>
                    <a:pt x="35" y="205"/>
                    <a:pt x="39" y="187"/>
                    <a:pt x="39" y="187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Freeform 76"/>
            <p:cNvSpPr>
              <a:spLocks noChangeArrowheads="1"/>
            </p:cNvSpPr>
            <p:nvPr/>
          </p:nvSpPr>
          <p:spPr bwMode="auto">
            <a:xfrm>
              <a:off x="3709580" y="2729844"/>
              <a:ext cx="161925" cy="187325"/>
            </a:xfrm>
            <a:custGeom>
              <a:avLst/>
              <a:gdLst>
                <a:gd name="T0" fmla="*/ 7531 w 43"/>
                <a:gd name="T1" fmla="*/ 14986 h 50"/>
                <a:gd name="T2" fmla="*/ 7531 w 43"/>
                <a:gd name="T3" fmla="*/ 153607 h 50"/>
                <a:gd name="T4" fmla="*/ 86611 w 43"/>
                <a:gd name="T5" fmla="*/ 187325 h 50"/>
                <a:gd name="T6" fmla="*/ 154394 w 43"/>
                <a:gd name="T7" fmla="*/ 146114 h 50"/>
                <a:gd name="T8" fmla="*/ 150628 w 43"/>
                <a:gd name="T9" fmla="*/ 0 h 50"/>
                <a:gd name="T10" fmla="*/ 7531 w 43"/>
                <a:gd name="T11" fmla="*/ 14986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0"/>
                <a:gd name="T20" fmla="*/ 43 w 43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0">
                  <a:moveTo>
                    <a:pt x="2" y="4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0" y="49"/>
                    <a:pt x="23" y="50"/>
                  </a:cubicBezTo>
                  <a:cubicBezTo>
                    <a:pt x="43" y="50"/>
                    <a:pt x="41" y="39"/>
                    <a:pt x="41" y="39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Freeform 77"/>
            <p:cNvSpPr>
              <a:spLocks noChangeArrowheads="1"/>
            </p:cNvSpPr>
            <p:nvPr/>
          </p:nvSpPr>
          <p:spPr bwMode="auto">
            <a:xfrm>
              <a:off x="3717517" y="2729844"/>
              <a:ext cx="147638" cy="71437"/>
            </a:xfrm>
            <a:custGeom>
              <a:avLst/>
              <a:gdLst>
                <a:gd name="T0" fmla="*/ 147638 w 39"/>
                <a:gd name="T1" fmla="*/ 48878 h 19"/>
                <a:gd name="T2" fmla="*/ 143852 w 39"/>
                <a:gd name="T3" fmla="*/ 0 h 19"/>
                <a:gd name="T4" fmla="*/ 0 w 39"/>
                <a:gd name="T5" fmla="*/ 15039 h 19"/>
                <a:gd name="T6" fmla="*/ 0 w 39"/>
                <a:gd name="T7" fmla="*/ 56398 h 19"/>
                <a:gd name="T8" fmla="*/ 147638 w 39"/>
                <a:gd name="T9" fmla="*/ 4887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9"/>
                <a:gd name="T17" fmla="*/ 39 w 39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9">
                  <a:moveTo>
                    <a:pt x="39" y="13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9"/>
                    <a:pt x="26" y="16"/>
                    <a:pt x="39" y="13"/>
                  </a:cubicBezTo>
                  <a:close/>
                </a:path>
              </a:pathLst>
            </a:custGeom>
            <a:solidFill>
              <a:srgbClr val="C98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Freeform 79"/>
            <p:cNvSpPr>
              <a:spLocks noChangeArrowheads="1"/>
            </p:cNvSpPr>
            <p:nvPr/>
          </p:nvSpPr>
          <p:spPr bwMode="auto">
            <a:xfrm>
              <a:off x="3447642" y="2164694"/>
              <a:ext cx="685800" cy="647700"/>
            </a:xfrm>
            <a:custGeom>
              <a:avLst/>
              <a:gdLst>
                <a:gd name="T0" fmla="*/ 87146 w 181"/>
                <a:gd name="T1" fmla="*/ 0 h 172"/>
                <a:gd name="T2" fmla="*/ 7578 w 181"/>
                <a:gd name="T3" fmla="*/ 274896 h 172"/>
                <a:gd name="T4" fmla="*/ 125035 w 181"/>
                <a:gd name="T5" fmla="*/ 557323 h 172"/>
                <a:gd name="T6" fmla="*/ 583498 w 181"/>
                <a:gd name="T7" fmla="*/ 500838 h 172"/>
                <a:gd name="T8" fmla="*/ 674433 w 181"/>
                <a:gd name="T9" fmla="*/ 305022 h 172"/>
                <a:gd name="T10" fmla="*/ 591076 w 181"/>
                <a:gd name="T11" fmla="*/ 37657 h 172"/>
                <a:gd name="T12" fmla="*/ 564554 w 181"/>
                <a:gd name="T13" fmla="*/ 128034 h 172"/>
                <a:gd name="T14" fmla="*/ 450885 w 181"/>
                <a:gd name="T15" fmla="*/ 131799 h 172"/>
                <a:gd name="T16" fmla="*/ 409207 w 181"/>
                <a:gd name="T17" fmla="*/ 11297 h 172"/>
                <a:gd name="T18" fmla="*/ 397840 w 181"/>
                <a:gd name="T19" fmla="*/ 146862 h 172"/>
                <a:gd name="T20" fmla="*/ 265227 w 181"/>
                <a:gd name="T21" fmla="*/ 143097 h 172"/>
                <a:gd name="T22" fmla="*/ 223548 w 181"/>
                <a:gd name="T23" fmla="*/ 22594 h 172"/>
                <a:gd name="T24" fmla="*/ 197025 w 181"/>
                <a:gd name="T25" fmla="*/ 112971 h 172"/>
                <a:gd name="T26" fmla="*/ 94724 w 181"/>
                <a:gd name="T27" fmla="*/ 112971 h 172"/>
                <a:gd name="T28" fmla="*/ 87146 w 181"/>
                <a:gd name="T29" fmla="*/ 0 h 1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1"/>
                <a:gd name="T46" fmla="*/ 0 h 172"/>
                <a:gd name="T47" fmla="*/ 181 w 181"/>
                <a:gd name="T48" fmla="*/ 172 h 1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1" h="172">
                  <a:moveTo>
                    <a:pt x="23" y="0"/>
                  </a:move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0" y="124"/>
                    <a:pt x="33" y="148"/>
                  </a:cubicBezTo>
                  <a:cubicBezTo>
                    <a:pt x="65" y="172"/>
                    <a:pt x="128" y="168"/>
                    <a:pt x="154" y="133"/>
                  </a:cubicBezTo>
                  <a:cubicBezTo>
                    <a:pt x="181" y="98"/>
                    <a:pt x="178" y="81"/>
                    <a:pt x="178" y="8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25" y="30"/>
                    <a:pt x="25" y="30"/>
                    <a:pt x="25" y="3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Freeform 80"/>
            <p:cNvSpPr>
              <a:spLocks noChangeArrowheads="1"/>
            </p:cNvSpPr>
            <p:nvPr/>
          </p:nvSpPr>
          <p:spPr bwMode="auto">
            <a:xfrm>
              <a:off x="4128680" y="2312331"/>
              <a:ext cx="95250" cy="157163"/>
            </a:xfrm>
            <a:custGeom>
              <a:avLst/>
              <a:gdLst>
                <a:gd name="T0" fmla="*/ 0 w 25"/>
                <a:gd name="T1" fmla="*/ 0 h 42"/>
                <a:gd name="T2" fmla="*/ 0 w 25"/>
                <a:gd name="T3" fmla="*/ 157163 h 42"/>
                <a:gd name="T4" fmla="*/ 95250 w 25"/>
                <a:gd name="T5" fmla="*/ 78582 h 42"/>
                <a:gd name="T6" fmla="*/ 0 w 25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42"/>
                <a:gd name="T14" fmla="*/ 25 w 25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5" y="42"/>
                    <a:pt x="25" y="21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Freeform 81"/>
            <p:cNvSpPr>
              <a:spLocks noChangeArrowheads="1"/>
            </p:cNvSpPr>
            <p:nvPr/>
          </p:nvSpPr>
          <p:spPr bwMode="auto">
            <a:xfrm>
              <a:off x="3342867" y="2285344"/>
              <a:ext cx="101600" cy="219075"/>
            </a:xfrm>
            <a:custGeom>
              <a:avLst/>
              <a:gdLst>
                <a:gd name="T0" fmla="*/ 101600 w 27"/>
                <a:gd name="T1" fmla="*/ 30217 h 58"/>
                <a:gd name="T2" fmla="*/ 101600 w 27"/>
                <a:gd name="T3" fmla="*/ 188858 h 58"/>
                <a:gd name="T4" fmla="*/ 3763 w 27"/>
                <a:gd name="T5" fmla="*/ 109538 h 58"/>
                <a:gd name="T6" fmla="*/ 101600 w 27"/>
                <a:gd name="T7" fmla="*/ 3021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58"/>
                <a:gd name="T14" fmla="*/ 27 w 27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58">
                  <a:moveTo>
                    <a:pt x="27" y="8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" y="58"/>
                    <a:pt x="1" y="29"/>
                  </a:cubicBezTo>
                  <a:cubicBezTo>
                    <a:pt x="0" y="0"/>
                    <a:pt x="27" y="8"/>
                    <a:pt x="27" y="8"/>
                  </a:cubicBezTo>
                  <a:close/>
                </a:path>
              </a:pathLst>
            </a:custGeom>
            <a:solidFill>
              <a:srgbClr val="FFC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2" name="Freeform 146"/>
            <p:cNvSpPr>
              <a:spLocks noChangeArrowheads="1"/>
            </p:cNvSpPr>
            <p:nvPr/>
          </p:nvSpPr>
          <p:spPr bwMode="auto">
            <a:xfrm>
              <a:off x="3709580" y="2366215"/>
              <a:ext cx="136525" cy="274637"/>
            </a:xfrm>
            <a:custGeom>
              <a:avLst/>
              <a:gdLst>
                <a:gd name="T0" fmla="*/ 68263 w 86"/>
                <a:gd name="T1" fmla="*/ 0 h 173"/>
                <a:gd name="T2" fmla="*/ 0 w 86"/>
                <a:gd name="T3" fmla="*/ 274637 h 173"/>
                <a:gd name="T4" fmla="*/ 136525 w 86"/>
                <a:gd name="T5" fmla="*/ 274637 h 173"/>
                <a:gd name="T6" fmla="*/ 68263 w 86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3"/>
                <a:gd name="T14" fmla="*/ 86 w 86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3">
                  <a:moveTo>
                    <a:pt x="43" y="0"/>
                  </a:moveTo>
                  <a:lnTo>
                    <a:pt x="0" y="173"/>
                  </a:lnTo>
                  <a:lnTo>
                    <a:pt x="86" y="17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" name="Oval 147"/>
            <p:cNvSpPr>
              <a:spLocks noChangeArrowheads="1"/>
            </p:cNvSpPr>
            <p:nvPr/>
          </p:nvSpPr>
          <p:spPr bwMode="auto">
            <a:xfrm>
              <a:off x="3915337" y="2358277"/>
              <a:ext cx="120650" cy="120650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4" name="Oval 147"/>
            <p:cNvSpPr>
              <a:spLocks noChangeArrowheads="1"/>
            </p:cNvSpPr>
            <p:nvPr/>
          </p:nvSpPr>
          <p:spPr bwMode="auto">
            <a:xfrm>
              <a:off x="3548845" y="2358123"/>
              <a:ext cx="120650" cy="120650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65" name="Freeform 14"/>
            <p:cNvSpPr>
              <a:spLocks noChangeArrowheads="1"/>
            </p:cNvSpPr>
            <p:nvPr/>
          </p:nvSpPr>
          <p:spPr bwMode="auto">
            <a:xfrm>
              <a:off x="3308194" y="2944813"/>
              <a:ext cx="212725" cy="368300"/>
            </a:xfrm>
            <a:custGeom>
              <a:avLst/>
              <a:gdLst>
                <a:gd name="T0" fmla="*/ 185738 w 134"/>
                <a:gd name="T1" fmla="*/ 0 h 232"/>
                <a:gd name="T2" fmla="*/ 0 w 134"/>
                <a:gd name="T3" fmla="*/ 288925 h 232"/>
                <a:gd name="T4" fmla="*/ 212725 w 134"/>
                <a:gd name="T5" fmla="*/ 368300 h 232"/>
                <a:gd name="T6" fmla="*/ 185738 w 134"/>
                <a:gd name="T7" fmla="*/ 0 h 2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232"/>
                <a:gd name="T14" fmla="*/ 134 w 134"/>
                <a:gd name="T15" fmla="*/ 232 h 2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232">
                  <a:moveTo>
                    <a:pt x="117" y="0"/>
                  </a:moveTo>
                  <a:lnTo>
                    <a:pt x="0" y="182"/>
                  </a:lnTo>
                  <a:lnTo>
                    <a:pt x="134" y="23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C9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Freeform 15"/>
            <p:cNvSpPr>
              <a:spLocks noChangeArrowheads="1"/>
            </p:cNvSpPr>
            <p:nvPr/>
          </p:nvSpPr>
          <p:spPr bwMode="auto">
            <a:xfrm>
              <a:off x="4095594" y="2922588"/>
              <a:ext cx="204787" cy="371475"/>
            </a:xfrm>
            <a:custGeom>
              <a:avLst/>
              <a:gdLst>
                <a:gd name="T0" fmla="*/ 0 w 129"/>
                <a:gd name="T1" fmla="*/ 0 h 234"/>
                <a:gd name="T2" fmla="*/ 204787 w 129"/>
                <a:gd name="T3" fmla="*/ 300038 h 234"/>
                <a:gd name="T4" fmla="*/ 0 w 129"/>
                <a:gd name="T5" fmla="*/ 371475 h 234"/>
                <a:gd name="T6" fmla="*/ 0 w 129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"/>
                <a:gd name="T13" fmla="*/ 0 h 234"/>
                <a:gd name="T14" fmla="*/ 129 w 129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" h="234">
                  <a:moveTo>
                    <a:pt x="0" y="0"/>
                  </a:moveTo>
                  <a:lnTo>
                    <a:pt x="129" y="189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" name="Freeform 16"/>
            <p:cNvSpPr>
              <a:spLocks noChangeArrowheads="1"/>
            </p:cNvSpPr>
            <p:nvPr/>
          </p:nvSpPr>
          <p:spPr bwMode="auto">
            <a:xfrm>
              <a:off x="3466944" y="2840038"/>
              <a:ext cx="690562" cy="797718"/>
            </a:xfrm>
            <a:custGeom>
              <a:avLst/>
              <a:gdLst>
                <a:gd name="T0" fmla="*/ 11383 w 182"/>
                <a:gd name="T1" fmla="*/ 763588 h 203"/>
                <a:gd name="T2" fmla="*/ 690562 w 182"/>
                <a:gd name="T3" fmla="*/ 763588 h 203"/>
                <a:gd name="T4" fmla="*/ 667796 w 182"/>
                <a:gd name="T5" fmla="*/ 165507 h 203"/>
                <a:gd name="T6" fmla="*/ 455316 w 182"/>
                <a:gd name="T7" fmla="*/ 11285 h 203"/>
                <a:gd name="T8" fmla="*/ 322515 w 182"/>
                <a:gd name="T9" fmla="*/ 3762 h 203"/>
                <a:gd name="T10" fmla="*/ 189715 w 182"/>
                <a:gd name="T11" fmla="*/ 15046 h 203"/>
                <a:gd name="T12" fmla="*/ 3794 w 182"/>
                <a:gd name="T13" fmla="*/ 169268 h 203"/>
                <a:gd name="T14" fmla="*/ 11383 w 182"/>
                <a:gd name="T15" fmla="*/ 763588 h 2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"/>
                <a:gd name="T25" fmla="*/ 0 h 203"/>
                <a:gd name="T26" fmla="*/ 182 w 182"/>
                <a:gd name="T27" fmla="*/ 203 h 2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" h="203">
                  <a:moveTo>
                    <a:pt x="3" y="203"/>
                  </a:moveTo>
                  <a:cubicBezTo>
                    <a:pt x="182" y="203"/>
                    <a:pt x="182" y="203"/>
                    <a:pt x="182" y="203"/>
                  </a:cubicBezTo>
                  <a:cubicBezTo>
                    <a:pt x="182" y="203"/>
                    <a:pt x="177" y="66"/>
                    <a:pt x="176" y="44"/>
                  </a:cubicBezTo>
                  <a:cubicBezTo>
                    <a:pt x="174" y="26"/>
                    <a:pt x="161" y="9"/>
                    <a:pt x="120" y="3"/>
                  </a:cubicBezTo>
                  <a:cubicBezTo>
                    <a:pt x="110" y="1"/>
                    <a:pt x="98" y="0"/>
                    <a:pt x="85" y="1"/>
                  </a:cubicBezTo>
                  <a:cubicBezTo>
                    <a:pt x="72" y="1"/>
                    <a:pt x="60" y="2"/>
                    <a:pt x="50" y="4"/>
                  </a:cubicBezTo>
                  <a:cubicBezTo>
                    <a:pt x="10" y="11"/>
                    <a:pt x="0" y="29"/>
                    <a:pt x="1" y="45"/>
                  </a:cubicBezTo>
                  <a:cubicBezTo>
                    <a:pt x="1" y="65"/>
                    <a:pt x="3" y="203"/>
                    <a:pt x="3" y="203"/>
                  </a:cubicBezTo>
                  <a:close/>
                </a:path>
              </a:pathLst>
            </a:custGeom>
            <a:solidFill>
              <a:srgbClr val="E54D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Freeform 17"/>
            <p:cNvSpPr>
              <a:spLocks noChangeArrowheads="1"/>
            </p:cNvSpPr>
            <p:nvPr/>
          </p:nvSpPr>
          <p:spPr bwMode="auto">
            <a:xfrm>
              <a:off x="3660619" y="2840038"/>
              <a:ext cx="257175" cy="142875"/>
            </a:xfrm>
            <a:custGeom>
              <a:avLst/>
              <a:gdLst>
                <a:gd name="T0" fmla="*/ 257175 w 68"/>
                <a:gd name="T1" fmla="*/ 11280 h 38"/>
                <a:gd name="T2" fmla="*/ 128588 w 68"/>
                <a:gd name="T3" fmla="*/ 0 h 38"/>
                <a:gd name="T4" fmla="*/ 0 w 68"/>
                <a:gd name="T5" fmla="*/ 15039 h 38"/>
                <a:gd name="T6" fmla="*/ 136151 w 68"/>
                <a:gd name="T7" fmla="*/ 142875 h 38"/>
                <a:gd name="T8" fmla="*/ 257175 w 68"/>
                <a:gd name="T9" fmla="*/ 1128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38"/>
                <a:gd name="T17" fmla="*/ 68 w 6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38">
                  <a:moveTo>
                    <a:pt x="68" y="3"/>
                  </a:moveTo>
                  <a:cubicBezTo>
                    <a:pt x="60" y="1"/>
                    <a:pt x="47" y="0"/>
                    <a:pt x="34" y="0"/>
                  </a:cubicBezTo>
                  <a:cubicBezTo>
                    <a:pt x="21" y="0"/>
                    <a:pt x="9" y="2"/>
                    <a:pt x="0" y="4"/>
                  </a:cubicBezTo>
                  <a:cubicBezTo>
                    <a:pt x="6" y="11"/>
                    <a:pt x="25" y="38"/>
                    <a:pt x="36" y="38"/>
                  </a:cubicBezTo>
                  <a:cubicBezTo>
                    <a:pt x="47" y="38"/>
                    <a:pt x="60" y="15"/>
                    <a:pt x="68" y="3"/>
                  </a:cubicBezTo>
                  <a:close/>
                </a:path>
              </a:pathLst>
            </a:custGeom>
            <a:solidFill>
              <a:srgbClr val="FE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Oval 28"/>
            <p:cNvSpPr>
              <a:spLocks noChangeArrowheads="1"/>
            </p:cNvSpPr>
            <p:nvPr/>
          </p:nvSpPr>
          <p:spPr bwMode="auto">
            <a:xfrm>
              <a:off x="3657444" y="3167063"/>
              <a:ext cx="298450" cy="296863"/>
            </a:xfrm>
            <a:prstGeom prst="ellipse">
              <a:avLst/>
            </a:prstGeom>
            <a:solidFill>
              <a:srgbClr val="FFB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0" name="Oval 29"/>
            <p:cNvSpPr>
              <a:spLocks noChangeArrowheads="1"/>
            </p:cNvSpPr>
            <p:nvPr/>
          </p:nvSpPr>
          <p:spPr bwMode="auto">
            <a:xfrm>
              <a:off x="3728881" y="3246438"/>
              <a:ext cx="30163" cy="66675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1" name="Oval 30"/>
            <p:cNvSpPr>
              <a:spLocks noChangeArrowheads="1"/>
            </p:cNvSpPr>
            <p:nvPr/>
          </p:nvSpPr>
          <p:spPr bwMode="auto">
            <a:xfrm>
              <a:off x="3846356" y="3246438"/>
              <a:ext cx="33338" cy="66675"/>
            </a:xfrm>
            <a:prstGeom prst="ellipse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72" name="Freeform 31"/>
            <p:cNvSpPr>
              <a:spLocks noChangeArrowheads="1"/>
            </p:cNvSpPr>
            <p:nvPr/>
          </p:nvSpPr>
          <p:spPr bwMode="auto">
            <a:xfrm>
              <a:off x="3706656" y="3348038"/>
              <a:ext cx="204788" cy="77788"/>
            </a:xfrm>
            <a:custGeom>
              <a:avLst/>
              <a:gdLst>
                <a:gd name="T0" fmla="*/ 106186 w 54"/>
                <a:gd name="T1" fmla="*/ 77788 h 21"/>
                <a:gd name="T2" fmla="*/ 102394 w 54"/>
                <a:gd name="T3" fmla="*/ 77788 h 21"/>
                <a:gd name="T4" fmla="*/ 0 w 54"/>
                <a:gd name="T5" fmla="*/ 11113 h 21"/>
                <a:gd name="T6" fmla="*/ 3792 w 54"/>
                <a:gd name="T7" fmla="*/ 3704 h 21"/>
                <a:gd name="T8" fmla="*/ 15169 w 54"/>
                <a:gd name="T9" fmla="*/ 7408 h 21"/>
                <a:gd name="T10" fmla="*/ 102394 w 54"/>
                <a:gd name="T11" fmla="*/ 62971 h 21"/>
                <a:gd name="T12" fmla="*/ 189619 w 54"/>
                <a:gd name="T13" fmla="*/ 7408 h 21"/>
                <a:gd name="T14" fmla="*/ 197203 w 54"/>
                <a:gd name="T15" fmla="*/ 0 h 21"/>
                <a:gd name="T16" fmla="*/ 204788 w 54"/>
                <a:gd name="T17" fmla="*/ 11113 h 21"/>
                <a:gd name="T18" fmla="*/ 106186 w 54"/>
                <a:gd name="T19" fmla="*/ 77788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21"/>
                <a:gd name="T32" fmla="*/ 54 w 54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21">
                  <a:moveTo>
                    <a:pt x="28" y="21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6" y="21"/>
                    <a:pt x="1" y="4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4" y="1"/>
                    <a:pt x="4" y="2"/>
                  </a:cubicBezTo>
                  <a:cubicBezTo>
                    <a:pt x="4" y="2"/>
                    <a:pt x="9" y="17"/>
                    <a:pt x="27" y="17"/>
                  </a:cubicBezTo>
                  <a:cubicBezTo>
                    <a:pt x="45" y="18"/>
                    <a:pt x="50" y="3"/>
                    <a:pt x="50" y="2"/>
                  </a:cubicBezTo>
                  <a:cubicBezTo>
                    <a:pt x="50" y="1"/>
                    <a:pt x="51" y="0"/>
                    <a:pt x="52" y="0"/>
                  </a:cubicBezTo>
                  <a:cubicBezTo>
                    <a:pt x="53" y="1"/>
                    <a:pt x="54" y="2"/>
                    <a:pt x="54" y="3"/>
                  </a:cubicBezTo>
                  <a:cubicBezTo>
                    <a:pt x="54" y="3"/>
                    <a:pt x="48" y="21"/>
                    <a:pt x="28" y="2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" name="Freeform 149"/>
            <p:cNvSpPr>
              <a:spLocks noChangeArrowheads="1"/>
            </p:cNvSpPr>
            <p:nvPr/>
          </p:nvSpPr>
          <p:spPr bwMode="auto">
            <a:xfrm>
              <a:off x="3694649" y="2617787"/>
              <a:ext cx="284163" cy="142875"/>
            </a:xfrm>
            <a:custGeom>
              <a:avLst/>
              <a:gdLst>
                <a:gd name="T0" fmla="*/ 87143 w 75"/>
                <a:gd name="T1" fmla="*/ 112796 h 38"/>
                <a:gd name="T2" fmla="*/ 7578 w 75"/>
                <a:gd name="T3" fmla="*/ 101516 h 38"/>
                <a:gd name="T4" fmla="*/ 0 w 75"/>
                <a:gd name="T5" fmla="*/ 93997 h 38"/>
                <a:gd name="T6" fmla="*/ 11367 w 75"/>
                <a:gd name="T7" fmla="*/ 90237 h 38"/>
                <a:gd name="T8" fmla="*/ 269008 w 75"/>
                <a:gd name="T9" fmla="*/ 3760 h 38"/>
                <a:gd name="T10" fmla="*/ 276585 w 75"/>
                <a:gd name="T11" fmla="*/ 0 h 38"/>
                <a:gd name="T12" fmla="*/ 280374 w 75"/>
                <a:gd name="T13" fmla="*/ 11280 h 38"/>
                <a:gd name="T14" fmla="*/ 87143 w 75"/>
                <a:gd name="T15" fmla="*/ 112796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5"/>
                <a:gd name="T25" fmla="*/ 0 h 38"/>
                <a:gd name="T26" fmla="*/ 75 w 75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5" h="38">
                  <a:moveTo>
                    <a:pt x="23" y="30"/>
                  </a:moveTo>
                  <a:cubicBezTo>
                    <a:pt x="11" y="30"/>
                    <a:pt x="2" y="27"/>
                    <a:pt x="2" y="27"/>
                  </a:cubicBezTo>
                  <a:cubicBezTo>
                    <a:pt x="1" y="27"/>
                    <a:pt x="0" y="26"/>
                    <a:pt x="0" y="25"/>
                  </a:cubicBezTo>
                  <a:cubicBezTo>
                    <a:pt x="1" y="24"/>
                    <a:pt x="2" y="23"/>
                    <a:pt x="3" y="24"/>
                  </a:cubicBezTo>
                  <a:cubicBezTo>
                    <a:pt x="5" y="24"/>
                    <a:pt x="49" y="38"/>
                    <a:pt x="71" y="1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1"/>
                    <a:pt x="75" y="2"/>
                    <a:pt x="74" y="3"/>
                  </a:cubicBezTo>
                  <a:cubicBezTo>
                    <a:pt x="61" y="25"/>
                    <a:pt x="40" y="30"/>
                    <a:pt x="23" y="30"/>
                  </a:cubicBez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195773" y="4729482"/>
              <a:ext cx="1247688" cy="180147"/>
            </a:xfrm>
            <a:prstGeom prst="rect">
              <a:avLst/>
            </a:prstGeom>
            <a:solidFill>
              <a:srgbClr val="E5C6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Freeform 35"/>
            <p:cNvSpPr>
              <a:spLocks noChangeArrowheads="1"/>
            </p:cNvSpPr>
            <p:nvPr/>
          </p:nvSpPr>
          <p:spPr bwMode="auto">
            <a:xfrm>
              <a:off x="3313205" y="4703915"/>
              <a:ext cx="457200" cy="165100"/>
            </a:xfrm>
            <a:custGeom>
              <a:avLst/>
              <a:gdLst>
                <a:gd name="T0" fmla="*/ 245603 w 121"/>
                <a:gd name="T1" fmla="*/ 15009 h 44"/>
                <a:gd name="T2" fmla="*/ 211597 w 121"/>
                <a:gd name="T3" fmla="*/ 37523 h 44"/>
                <a:gd name="T4" fmla="*/ 30228 w 121"/>
                <a:gd name="T5" fmla="*/ 63789 h 44"/>
                <a:gd name="T6" fmla="*/ 71792 w 121"/>
                <a:gd name="T7" fmla="*/ 157595 h 44"/>
                <a:gd name="T8" fmla="*/ 423193 w 121"/>
                <a:gd name="T9" fmla="*/ 138834 h 44"/>
                <a:gd name="T10" fmla="*/ 442086 w 121"/>
                <a:gd name="T11" fmla="*/ 37523 h 44"/>
                <a:gd name="T12" fmla="*/ 408079 w 121"/>
                <a:gd name="T13" fmla="*/ 0 h 44"/>
                <a:gd name="T14" fmla="*/ 245603 w 121"/>
                <a:gd name="T15" fmla="*/ 15009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44"/>
                <a:gd name="T26" fmla="*/ 121 w 121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44">
                  <a:moveTo>
                    <a:pt x="65" y="4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16" y="5"/>
                    <a:pt x="8" y="17"/>
                  </a:cubicBezTo>
                  <a:cubicBezTo>
                    <a:pt x="0" y="29"/>
                    <a:pt x="7" y="40"/>
                    <a:pt x="19" y="42"/>
                  </a:cubicBezTo>
                  <a:cubicBezTo>
                    <a:pt x="30" y="44"/>
                    <a:pt x="102" y="42"/>
                    <a:pt x="112" y="37"/>
                  </a:cubicBezTo>
                  <a:cubicBezTo>
                    <a:pt x="121" y="32"/>
                    <a:pt x="117" y="10"/>
                    <a:pt x="117" y="1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5" y="4"/>
                  </a:lnTo>
                  <a:close/>
                </a:path>
              </a:pathLst>
            </a:custGeom>
            <a:solidFill>
              <a:srgbClr val="82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6" name="Freeform 36"/>
            <p:cNvSpPr>
              <a:spLocks noChangeArrowheads="1"/>
            </p:cNvSpPr>
            <p:nvPr/>
          </p:nvSpPr>
          <p:spPr bwMode="auto">
            <a:xfrm>
              <a:off x="3900001" y="4703915"/>
              <a:ext cx="457200" cy="165100"/>
            </a:xfrm>
            <a:custGeom>
              <a:avLst/>
              <a:gdLst>
                <a:gd name="T0" fmla="*/ 211597 w 121"/>
                <a:gd name="T1" fmla="*/ 15009 h 44"/>
                <a:gd name="T2" fmla="*/ 245603 w 121"/>
                <a:gd name="T3" fmla="*/ 37523 h 44"/>
                <a:gd name="T4" fmla="*/ 426972 w 121"/>
                <a:gd name="T5" fmla="*/ 63789 h 44"/>
                <a:gd name="T6" fmla="*/ 389187 w 121"/>
                <a:gd name="T7" fmla="*/ 157595 h 44"/>
                <a:gd name="T8" fmla="*/ 34007 w 121"/>
                <a:gd name="T9" fmla="*/ 138834 h 44"/>
                <a:gd name="T10" fmla="*/ 15114 w 121"/>
                <a:gd name="T11" fmla="*/ 37523 h 44"/>
                <a:gd name="T12" fmla="*/ 49121 w 121"/>
                <a:gd name="T13" fmla="*/ 0 h 44"/>
                <a:gd name="T14" fmla="*/ 211597 w 121"/>
                <a:gd name="T15" fmla="*/ 15009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1"/>
                <a:gd name="T25" fmla="*/ 0 h 44"/>
                <a:gd name="T26" fmla="*/ 121 w 121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1" h="44">
                  <a:moveTo>
                    <a:pt x="56" y="4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105" y="5"/>
                    <a:pt x="113" y="17"/>
                  </a:cubicBezTo>
                  <a:cubicBezTo>
                    <a:pt x="121" y="29"/>
                    <a:pt x="114" y="40"/>
                    <a:pt x="103" y="42"/>
                  </a:cubicBezTo>
                  <a:cubicBezTo>
                    <a:pt x="91" y="44"/>
                    <a:pt x="19" y="42"/>
                    <a:pt x="9" y="37"/>
                  </a:cubicBezTo>
                  <a:cubicBezTo>
                    <a:pt x="0" y="32"/>
                    <a:pt x="4" y="10"/>
                    <a:pt x="4" y="1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6" y="4"/>
                  </a:lnTo>
                  <a:close/>
                </a:path>
              </a:pathLst>
            </a:custGeom>
            <a:solidFill>
              <a:srgbClr val="82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8" name="직사각형 67"/>
          <p:cNvSpPr/>
          <p:nvPr/>
        </p:nvSpPr>
        <p:spPr>
          <a:xfrm>
            <a:off x="2488976" y="2045442"/>
            <a:ext cx="7322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1.</a:t>
            </a:r>
            <a:r>
              <a:rPr lang="zh-TW" altLang="en-US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解決</a:t>
            </a:r>
            <a:r>
              <a:rPr lang="en-US" altLang="zh-TW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『</a:t>
            </a:r>
            <a:r>
              <a:rPr lang="zh-TW" altLang="en-US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午餐吃什麼</a:t>
            </a:r>
            <a:r>
              <a:rPr lang="en-US" altLang="zh-TW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』</a:t>
            </a:r>
            <a:r>
              <a:rPr lang="zh-TW" altLang="en-US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的問題。</a:t>
            </a:r>
            <a:endParaRPr lang="en-US" altLang="ko-KR" sz="4000" dirty="0">
              <a:ln w="12700">
                <a:noFill/>
              </a:ln>
              <a:latin typeface="華康海報體W9" panose="040B0909000000000000" pitchFamily="81" charset="-120"/>
              <a:ea typeface="華康海報體W9" panose="040B0909000000000000" pitchFamily="81" charset="-120"/>
            </a:endParaRPr>
          </a:p>
        </p:txBody>
      </p:sp>
      <p:sp>
        <p:nvSpPr>
          <p:cNvPr id="180" name="직사각형 67"/>
          <p:cNvSpPr/>
          <p:nvPr/>
        </p:nvSpPr>
        <p:spPr>
          <a:xfrm>
            <a:off x="2519477" y="4538675"/>
            <a:ext cx="6884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2.</a:t>
            </a:r>
            <a:r>
              <a:rPr lang="zh-TW" altLang="en-US" sz="4000" dirty="0">
                <a:ln w="12700">
                  <a:noFill/>
                </a:ln>
                <a:latin typeface="華康海報體W9" panose="040B0909000000000000" pitchFamily="81" charset="-120"/>
                <a:ea typeface="華康海報體W9" panose="040B0909000000000000" pitchFamily="81" charset="-120"/>
              </a:rPr>
              <a:t>減少紛爭、增加參與感。</a:t>
            </a:r>
            <a:endParaRPr lang="en-US" altLang="ko-KR" sz="4000" dirty="0">
              <a:ln w="12700">
                <a:noFill/>
              </a:ln>
              <a:latin typeface="華康海報體W9" panose="040B0909000000000000" pitchFamily="81" charset="-120"/>
              <a:ea typeface="華康海報體W9" panose="040B0909000000000000" pitchFamily="81" charset="-120"/>
            </a:endParaRPr>
          </a:p>
        </p:txBody>
      </p:sp>
      <p:grpSp>
        <p:nvGrpSpPr>
          <p:cNvPr id="89" name="그룹 36"/>
          <p:cNvGrpSpPr/>
          <p:nvPr/>
        </p:nvGrpSpPr>
        <p:grpSpPr>
          <a:xfrm>
            <a:off x="1256983" y="1607859"/>
            <a:ext cx="8928000" cy="5076270"/>
            <a:chOff x="11794542" y="893552"/>
            <a:chExt cx="7322934" cy="4497359"/>
          </a:xfrm>
        </p:grpSpPr>
        <p:sp>
          <p:nvSpPr>
            <p:cNvPr id="90" name="직사각형 34"/>
            <p:cNvSpPr/>
            <p:nvPr/>
          </p:nvSpPr>
          <p:spPr>
            <a:xfrm>
              <a:off x="11794542" y="927305"/>
              <a:ext cx="7310233" cy="4463606"/>
            </a:xfrm>
            <a:prstGeom prst="rect">
              <a:avLst/>
            </a:prstGeom>
            <a:gradFill flip="none" rotWithShape="1">
              <a:gsLst>
                <a:gs pos="44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>
                <a:solidFill>
                  <a:srgbClr val="A2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91" name="모서리가 둥근 직사각형 35"/>
            <p:cNvSpPr/>
            <p:nvPr/>
          </p:nvSpPr>
          <p:spPr>
            <a:xfrm>
              <a:off x="11794543" y="893552"/>
              <a:ext cx="7322933" cy="1736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5000">
                  <a:schemeClr val="bg1">
                    <a:lumMod val="75000"/>
                    <a:shade val="30000"/>
                    <a:satMod val="115000"/>
                  </a:schemeClr>
                </a:gs>
                <a:gs pos="60000">
                  <a:schemeClr val="bg1">
                    <a:lumMod val="75000"/>
                    <a:shade val="675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직사각형 67"/>
          <p:cNvSpPr/>
          <p:nvPr/>
        </p:nvSpPr>
        <p:spPr>
          <a:xfrm>
            <a:off x="2277793" y="3176710"/>
            <a:ext cx="7224837" cy="172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8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動 機 </a:t>
            </a:r>
            <a:r>
              <a:rPr lang="en-US" altLang="zh-TW" sz="8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&amp;</a:t>
            </a:r>
            <a:r>
              <a:rPr lang="zh-TW" altLang="en-US" sz="8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目 的</a:t>
            </a:r>
            <a:endParaRPr lang="en-US" altLang="ko-KR" sz="8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華康海報體W9" panose="040B0909000000000000" pitchFamily="81" charset="-120"/>
              <a:ea typeface="華康海報體W9" panose="040B09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7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/>
      <p:bldP spid="180" grpId="0" build="p"/>
      <p:bldP spid="1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H="1">
            <a:off x="11396356" y="6377574"/>
            <a:ext cx="110584" cy="35804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75342" y="6377574"/>
            <a:ext cx="110584" cy="35804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0" y="0"/>
            <a:ext cx="12192000" cy="6858000"/>
            <a:chOff x="0" y="0"/>
            <a:chExt cx="12192000" cy="5802921"/>
          </a:xfrm>
          <a:solidFill>
            <a:srgbClr val="E5C6C4"/>
          </a:solidFill>
        </p:grpSpPr>
        <p:sp>
          <p:nvSpPr>
            <p:cNvPr id="8" name="직사각형 7"/>
            <p:cNvSpPr/>
            <p:nvPr/>
          </p:nvSpPr>
          <p:spPr>
            <a:xfrm>
              <a:off x="0" y="5158152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4513383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3868614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223845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2579076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0" y="1934307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1289538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644769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2192000" cy="64476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5900" y="241501"/>
            <a:ext cx="11875870" cy="6374997"/>
            <a:chOff x="362857" y="333829"/>
            <a:chExt cx="11509828" cy="4992914"/>
          </a:xfrm>
        </p:grpSpPr>
        <p:sp>
          <p:nvSpPr>
            <p:cNvPr id="39" name="직사각형 38"/>
            <p:cNvSpPr/>
            <p:nvPr/>
          </p:nvSpPr>
          <p:spPr>
            <a:xfrm>
              <a:off x="497114" y="502420"/>
              <a:ext cx="11241314" cy="4655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673100" dir="8400000">
                <a:prstClr val="black">
                  <a:alpha val="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800" dirty="0">
                <a:solidFill>
                  <a:srgbClr val="E7E6E6">
                    <a:lumMod val="25000"/>
                  </a:srgbClr>
                </a:solidFill>
              </a:endParaRPr>
            </a:p>
          </p:txBody>
        </p:sp>
        <p:sp>
          <p:nvSpPr>
            <p:cNvPr id="40" name="액자 39"/>
            <p:cNvSpPr/>
            <p:nvPr/>
          </p:nvSpPr>
          <p:spPr>
            <a:xfrm>
              <a:off x="362857" y="333829"/>
              <a:ext cx="11509828" cy="4992914"/>
            </a:xfrm>
            <a:prstGeom prst="frame">
              <a:avLst>
                <a:gd name="adj1" fmla="val 390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정육면체 18"/>
          <p:cNvSpPr/>
          <p:nvPr/>
        </p:nvSpPr>
        <p:spPr>
          <a:xfrm>
            <a:off x="-10886" y="6258951"/>
            <a:ext cx="12039600" cy="432856"/>
          </a:xfrm>
          <a:prstGeom prst="cube">
            <a:avLst>
              <a:gd name="adj" fmla="val 35546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19100" dist="2794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233821" y="72573"/>
            <a:ext cx="12649200" cy="698972"/>
            <a:chOff x="230536" y="203829"/>
            <a:chExt cx="6411877" cy="633076"/>
          </a:xfrm>
        </p:grpSpPr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2562981" y="444806"/>
              <a:ext cx="582329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1 w 1118"/>
                <a:gd name="T5" fmla="*/ 1058 h 1060"/>
                <a:gd name="T6" fmla="*/ 392 w 1118"/>
                <a:gd name="T7" fmla="*/ 1035 h 1060"/>
                <a:gd name="T8" fmla="*/ 292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6 w 1118"/>
                <a:gd name="T15" fmla="*/ 768 h 1060"/>
                <a:gd name="T16" fmla="*/ 25 w 1118"/>
                <a:gd name="T17" fmla="*/ 668 h 1060"/>
                <a:gd name="T18" fmla="*/ 1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5 w 1118"/>
                <a:gd name="T29" fmla="*/ 559 h 1060"/>
                <a:gd name="T30" fmla="*/ 1093 w 1118"/>
                <a:gd name="T31" fmla="*/ 668 h 1060"/>
                <a:gd name="T32" fmla="*/ 1050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5 w 1118"/>
                <a:gd name="T39" fmla="*/ 994 h 1060"/>
                <a:gd name="T40" fmla="*/ 724 w 1118"/>
                <a:gd name="T41" fmla="*/ 1035 h 1060"/>
                <a:gd name="T42" fmla="*/ 616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2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5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5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3729204" y="444806"/>
              <a:ext cx="582329" cy="392099"/>
            </a:xfrm>
            <a:custGeom>
              <a:avLst/>
              <a:gdLst>
                <a:gd name="T0" fmla="*/ 558 w 1116"/>
                <a:gd name="T1" fmla="*/ 1060 h 1060"/>
                <a:gd name="T2" fmla="*/ 558 w 1116"/>
                <a:gd name="T3" fmla="*/ 1060 h 1060"/>
                <a:gd name="T4" fmla="*/ 501 w 1116"/>
                <a:gd name="T5" fmla="*/ 1058 h 1060"/>
                <a:gd name="T6" fmla="*/ 392 w 1116"/>
                <a:gd name="T7" fmla="*/ 1035 h 1060"/>
                <a:gd name="T8" fmla="*/ 291 w 1116"/>
                <a:gd name="T9" fmla="*/ 994 h 1060"/>
                <a:gd name="T10" fmla="*/ 202 w 1116"/>
                <a:gd name="T11" fmla="*/ 933 h 1060"/>
                <a:gd name="T12" fmla="*/ 127 w 1116"/>
                <a:gd name="T13" fmla="*/ 857 h 1060"/>
                <a:gd name="T14" fmla="*/ 66 w 1116"/>
                <a:gd name="T15" fmla="*/ 768 h 1060"/>
                <a:gd name="T16" fmla="*/ 23 w 1116"/>
                <a:gd name="T17" fmla="*/ 668 h 1060"/>
                <a:gd name="T18" fmla="*/ 2 w 1116"/>
                <a:gd name="T19" fmla="*/ 559 h 1060"/>
                <a:gd name="T20" fmla="*/ 0 w 1116"/>
                <a:gd name="T21" fmla="*/ 501 h 1060"/>
                <a:gd name="T22" fmla="*/ 0 w 1116"/>
                <a:gd name="T23" fmla="*/ 0 h 1060"/>
                <a:gd name="T24" fmla="*/ 1116 w 1116"/>
                <a:gd name="T25" fmla="*/ 0 h 1060"/>
                <a:gd name="T26" fmla="*/ 1116 w 1116"/>
                <a:gd name="T27" fmla="*/ 501 h 1060"/>
                <a:gd name="T28" fmla="*/ 1115 w 1116"/>
                <a:gd name="T29" fmla="*/ 559 h 1060"/>
                <a:gd name="T30" fmla="*/ 1092 w 1116"/>
                <a:gd name="T31" fmla="*/ 668 h 1060"/>
                <a:gd name="T32" fmla="*/ 1050 w 1116"/>
                <a:gd name="T33" fmla="*/ 768 h 1060"/>
                <a:gd name="T34" fmla="*/ 990 w 1116"/>
                <a:gd name="T35" fmla="*/ 857 h 1060"/>
                <a:gd name="T36" fmla="*/ 915 w 1116"/>
                <a:gd name="T37" fmla="*/ 933 h 1060"/>
                <a:gd name="T38" fmla="*/ 825 w 1116"/>
                <a:gd name="T39" fmla="*/ 994 h 1060"/>
                <a:gd name="T40" fmla="*/ 725 w 1116"/>
                <a:gd name="T41" fmla="*/ 1035 h 1060"/>
                <a:gd name="T42" fmla="*/ 615 w 1116"/>
                <a:gd name="T43" fmla="*/ 1058 h 1060"/>
                <a:gd name="T44" fmla="*/ 558 w 1116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6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1" y="994"/>
                  </a:lnTo>
                  <a:lnTo>
                    <a:pt x="202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3" y="668"/>
                  </a:lnTo>
                  <a:lnTo>
                    <a:pt x="2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6" y="0"/>
                  </a:lnTo>
                  <a:lnTo>
                    <a:pt x="1116" y="501"/>
                  </a:lnTo>
                  <a:lnTo>
                    <a:pt x="1115" y="559"/>
                  </a:lnTo>
                  <a:lnTo>
                    <a:pt x="1092" y="668"/>
                  </a:lnTo>
                  <a:lnTo>
                    <a:pt x="1050" y="768"/>
                  </a:lnTo>
                  <a:lnTo>
                    <a:pt x="990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5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96759" y="444806"/>
              <a:ext cx="582329" cy="392099"/>
            </a:xfrm>
            <a:custGeom>
              <a:avLst/>
              <a:gdLst>
                <a:gd name="T0" fmla="*/ 558 w 1116"/>
                <a:gd name="T1" fmla="*/ 1060 h 1060"/>
                <a:gd name="T2" fmla="*/ 558 w 1116"/>
                <a:gd name="T3" fmla="*/ 1060 h 1060"/>
                <a:gd name="T4" fmla="*/ 501 w 1116"/>
                <a:gd name="T5" fmla="*/ 1058 h 1060"/>
                <a:gd name="T6" fmla="*/ 392 w 1116"/>
                <a:gd name="T7" fmla="*/ 1035 h 1060"/>
                <a:gd name="T8" fmla="*/ 291 w 1116"/>
                <a:gd name="T9" fmla="*/ 994 h 1060"/>
                <a:gd name="T10" fmla="*/ 202 w 1116"/>
                <a:gd name="T11" fmla="*/ 933 h 1060"/>
                <a:gd name="T12" fmla="*/ 127 w 1116"/>
                <a:gd name="T13" fmla="*/ 857 h 1060"/>
                <a:gd name="T14" fmla="*/ 66 w 1116"/>
                <a:gd name="T15" fmla="*/ 768 h 1060"/>
                <a:gd name="T16" fmla="*/ 23 w 1116"/>
                <a:gd name="T17" fmla="*/ 668 h 1060"/>
                <a:gd name="T18" fmla="*/ 2 w 1116"/>
                <a:gd name="T19" fmla="*/ 559 h 1060"/>
                <a:gd name="T20" fmla="*/ 0 w 1116"/>
                <a:gd name="T21" fmla="*/ 501 h 1060"/>
                <a:gd name="T22" fmla="*/ 0 w 1116"/>
                <a:gd name="T23" fmla="*/ 0 h 1060"/>
                <a:gd name="T24" fmla="*/ 1116 w 1116"/>
                <a:gd name="T25" fmla="*/ 0 h 1060"/>
                <a:gd name="T26" fmla="*/ 1116 w 1116"/>
                <a:gd name="T27" fmla="*/ 501 h 1060"/>
                <a:gd name="T28" fmla="*/ 1115 w 1116"/>
                <a:gd name="T29" fmla="*/ 559 h 1060"/>
                <a:gd name="T30" fmla="*/ 1092 w 1116"/>
                <a:gd name="T31" fmla="*/ 668 h 1060"/>
                <a:gd name="T32" fmla="*/ 1050 w 1116"/>
                <a:gd name="T33" fmla="*/ 768 h 1060"/>
                <a:gd name="T34" fmla="*/ 990 w 1116"/>
                <a:gd name="T35" fmla="*/ 857 h 1060"/>
                <a:gd name="T36" fmla="*/ 915 w 1116"/>
                <a:gd name="T37" fmla="*/ 933 h 1060"/>
                <a:gd name="T38" fmla="*/ 825 w 1116"/>
                <a:gd name="T39" fmla="*/ 994 h 1060"/>
                <a:gd name="T40" fmla="*/ 725 w 1116"/>
                <a:gd name="T41" fmla="*/ 1035 h 1060"/>
                <a:gd name="T42" fmla="*/ 615 w 1116"/>
                <a:gd name="T43" fmla="*/ 1058 h 1060"/>
                <a:gd name="T44" fmla="*/ 558 w 1116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6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1" y="994"/>
                  </a:lnTo>
                  <a:lnTo>
                    <a:pt x="202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3" y="668"/>
                  </a:lnTo>
                  <a:lnTo>
                    <a:pt x="2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6" y="0"/>
                  </a:lnTo>
                  <a:lnTo>
                    <a:pt x="1116" y="501"/>
                  </a:lnTo>
                  <a:lnTo>
                    <a:pt x="1115" y="559"/>
                  </a:lnTo>
                  <a:lnTo>
                    <a:pt x="1092" y="668"/>
                  </a:lnTo>
                  <a:lnTo>
                    <a:pt x="1050" y="768"/>
                  </a:lnTo>
                  <a:lnTo>
                    <a:pt x="990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5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230536" y="444806"/>
              <a:ext cx="583894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1 w 1118"/>
                <a:gd name="T5" fmla="*/ 1058 h 1060"/>
                <a:gd name="T6" fmla="*/ 392 w 1118"/>
                <a:gd name="T7" fmla="*/ 1035 h 1060"/>
                <a:gd name="T8" fmla="*/ 292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6 w 1118"/>
                <a:gd name="T15" fmla="*/ 768 h 1060"/>
                <a:gd name="T16" fmla="*/ 24 w 1118"/>
                <a:gd name="T17" fmla="*/ 668 h 1060"/>
                <a:gd name="T18" fmla="*/ 1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5 w 1118"/>
                <a:gd name="T29" fmla="*/ 559 h 1060"/>
                <a:gd name="T30" fmla="*/ 1093 w 1118"/>
                <a:gd name="T31" fmla="*/ 668 h 1060"/>
                <a:gd name="T32" fmla="*/ 1050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5 w 1118"/>
                <a:gd name="T39" fmla="*/ 994 h 1060"/>
                <a:gd name="T40" fmla="*/ 724 w 1118"/>
                <a:gd name="T41" fmla="*/ 1035 h 1060"/>
                <a:gd name="T42" fmla="*/ 616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2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5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893861" y="444806"/>
              <a:ext cx="583894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1 w 1118"/>
                <a:gd name="T5" fmla="*/ 1058 h 1060"/>
                <a:gd name="T6" fmla="*/ 392 w 1118"/>
                <a:gd name="T7" fmla="*/ 1035 h 1060"/>
                <a:gd name="T8" fmla="*/ 292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6 w 1118"/>
                <a:gd name="T15" fmla="*/ 768 h 1060"/>
                <a:gd name="T16" fmla="*/ 25 w 1118"/>
                <a:gd name="T17" fmla="*/ 668 h 1060"/>
                <a:gd name="T18" fmla="*/ 1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5 w 1118"/>
                <a:gd name="T29" fmla="*/ 559 h 1060"/>
                <a:gd name="T30" fmla="*/ 1093 w 1118"/>
                <a:gd name="T31" fmla="*/ 668 h 1060"/>
                <a:gd name="T32" fmla="*/ 1051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5 w 1118"/>
                <a:gd name="T39" fmla="*/ 994 h 1060"/>
                <a:gd name="T40" fmla="*/ 726 w 1118"/>
                <a:gd name="T41" fmla="*/ 1035 h 1060"/>
                <a:gd name="T42" fmla="*/ 616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2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5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5" y="559"/>
                  </a:lnTo>
                  <a:lnTo>
                    <a:pt x="1093" y="668"/>
                  </a:lnTo>
                  <a:lnTo>
                    <a:pt x="1051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6" y="1035"/>
                  </a:lnTo>
                  <a:lnTo>
                    <a:pt x="616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5"/>
            <p:cNvSpPr>
              <a:spLocks/>
            </p:cNvSpPr>
            <p:nvPr/>
          </p:nvSpPr>
          <p:spPr bwMode="auto">
            <a:xfrm>
              <a:off x="1979088" y="444806"/>
              <a:ext cx="583894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2 w 1118"/>
                <a:gd name="T5" fmla="*/ 1058 h 1060"/>
                <a:gd name="T6" fmla="*/ 394 w 1118"/>
                <a:gd name="T7" fmla="*/ 1035 h 1060"/>
                <a:gd name="T8" fmla="*/ 293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8 w 1118"/>
                <a:gd name="T15" fmla="*/ 768 h 1060"/>
                <a:gd name="T16" fmla="*/ 25 w 1118"/>
                <a:gd name="T17" fmla="*/ 668 h 1060"/>
                <a:gd name="T18" fmla="*/ 3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7 w 1118"/>
                <a:gd name="T29" fmla="*/ 559 h 1060"/>
                <a:gd name="T30" fmla="*/ 1094 w 1118"/>
                <a:gd name="T31" fmla="*/ 668 h 1060"/>
                <a:gd name="T32" fmla="*/ 1052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6 w 1118"/>
                <a:gd name="T39" fmla="*/ 994 h 1060"/>
                <a:gd name="T40" fmla="*/ 726 w 1118"/>
                <a:gd name="T41" fmla="*/ 1035 h 1060"/>
                <a:gd name="T42" fmla="*/ 617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2" y="1058"/>
                  </a:lnTo>
                  <a:lnTo>
                    <a:pt x="394" y="1035"/>
                  </a:lnTo>
                  <a:lnTo>
                    <a:pt x="293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8" y="768"/>
                  </a:lnTo>
                  <a:lnTo>
                    <a:pt x="25" y="668"/>
                  </a:lnTo>
                  <a:lnTo>
                    <a:pt x="3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7" y="559"/>
                  </a:lnTo>
                  <a:lnTo>
                    <a:pt x="1094" y="668"/>
                  </a:lnTo>
                  <a:lnTo>
                    <a:pt x="1052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6" y="994"/>
                  </a:lnTo>
                  <a:lnTo>
                    <a:pt x="726" y="1035"/>
                  </a:lnTo>
                  <a:lnTo>
                    <a:pt x="617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46"/>
            <p:cNvSpPr>
              <a:spLocks/>
            </p:cNvSpPr>
            <p:nvPr/>
          </p:nvSpPr>
          <p:spPr bwMode="auto">
            <a:xfrm>
              <a:off x="4311533" y="444806"/>
              <a:ext cx="582329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2 w 1118"/>
                <a:gd name="T5" fmla="*/ 1058 h 1060"/>
                <a:gd name="T6" fmla="*/ 394 w 1118"/>
                <a:gd name="T7" fmla="*/ 1035 h 1060"/>
                <a:gd name="T8" fmla="*/ 293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8 w 1118"/>
                <a:gd name="T15" fmla="*/ 768 h 1060"/>
                <a:gd name="T16" fmla="*/ 25 w 1118"/>
                <a:gd name="T17" fmla="*/ 668 h 1060"/>
                <a:gd name="T18" fmla="*/ 3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7 w 1118"/>
                <a:gd name="T29" fmla="*/ 559 h 1060"/>
                <a:gd name="T30" fmla="*/ 1094 w 1118"/>
                <a:gd name="T31" fmla="*/ 668 h 1060"/>
                <a:gd name="T32" fmla="*/ 1052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6 w 1118"/>
                <a:gd name="T39" fmla="*/ 994 h 1060"/>
                <a:gd name="T40" fmla="*/ 726 w 1118"/>
                <a:gd name="T41" fmla="*/ 1035 h 1060"/>
                <a:gd name="T42" fmla="*/ 617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2" y="1058"/>
                  </a:lnTo>
                  <a:lnTo>
                    <a:pt x="394" y="1035"/>
                  </a:lnTo>
                  <a:lnTo>
                    <a:pt x="293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8" y="768"/>
                  </a:lnTo>
                  <a:lnTo>
                    <a:pt x="25" y="668"/>
                  </a:lnTo>
                  <a:lnTo>
                    <a:pt x="3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7" y="559"/>
                  </a:lnTo>
                  <a:lnTo>
                    <a:pt x="1094" y="668"/>
                  </a:lnTo>
                  <a:lnTo>
                    <a:pt x="1052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6" y="994"/>
                  </a:lnTo>
                  <a:lnTo>
                    <a:pt x="726" y="1035"/>
                  </a:lnTo>
                  <a:lnTo>
                    <a:pt x="617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47"/>
            <p:cNvSpPr>
              <a:spLocks/>
            </p:cNvSpPr>
            <p:nvPr/>
          </p:nvSpPr>
          <p:spPr bwMode="auto">
            <a:xfrm>
              <a:off x="6060083" y="444806"/>
              <a:ext cx="582329" cy="392099"/>
            </a:xfrm>
            <a:custGeom>
              <a:avLst/>
              <a:gdLst>
                <a:gd name="T0" fmla="*/ 558 w 1116"/>
                <a:gd name="T1" fmla="*/ 1060 h 1060"/>
                <a:gd name="T2" fmla="*/ 558 w 1116"/>
                <a:gd name="T3" fmla="*/ 1060 h 1060"/>
                <a:gd name="T4" fmla="*/ 501 w 1116"/>
                <a:gd name="T5" fmla="*/ 1058 h 1060"/>
                <a:gd name="T6" fmla="*/ 392 w 1116"/>
                <a:gd name="T7" fmla="*/ 1035 h 1060"/>
                <a:gd name="T8" fmla="*/ 291 w 1116"/>
                <a:gd name="T9" fmla="*/ 994 h 1060"/>
                <a:gd name="T10" fmla="*/ 202 w 1116"/>
                <a:gd name="T11" fmla="*/ 933 h 1060"/>
                <a:gd name="T12" fmla="*/ 127 w 1116"/>
                <a:gd name="T13" fmla="*/ 857 h 1060"/>
                <a:gd name="T14" fmla="*/ 67 w 1116"/>
                <a:gd name="T15" fmla="*/ 768 h 1060"/>
                <a:gd name="T16" fmla="*/ 23 w 1116"/>
                <a:gd name="T17" fmla="*/ 668 h 1060"/>
                <a:gd name="T18" fmla="*/ 2 w 1116"/>
                <a:gd name="T19" fmla="*/ 559 h 1060"/>
                <a:gd name="T20" fmla="*/ 0 w 1116"/>
                <a:gd name="T21" fmla="*/ 501 h 1060"/>
                <a:gd name="T22" fmla="*/ 0 w 1116"/>
                <a:gd name="T23" fmla="*/ 0 h 1060"/>
                <a:gd name="T24" fmla="*/ 1116 w 1116"/>
                <a:gd name="T25" fmla="*/ 0 h 1060"/>
                <a:gd name="T26" fmla="*/ 1116 w 1116"/>
                <a:gd name="T27" fmla="*/ 501 h 1060"/>
                <a:gd name="T28" fmla="*/ 1115 w 1116"/>
                <a:gd name="T29" fmla="*/ 559 h 1060"/>
                <a:gd name="T30" fmla="*/ 1092 w 1116"/>
                <a:gd name="T31" fmla="*/ 668 h 1060"/>
                <a:gd name="T32" fmla="*/ 1050 w 1116"/>
                <a:gd name="T33" fmla="*/ 768 h 1060"/>
                <a:gd name="T34" fmla="*/ 990 w 1116"/>
                <a:gd name="T35" fmla="*/ 857 h 1060"/>
                <a:gd name="T36" fmla="*/ 915 w 1116"/>
                <a:gd name="T37" fmla="*/ 933 h 1060"/>
                <a:gd name="T38" fmla="*/ 826 w 1116"/>
                <a:gd name="T39" fmla="*/ 994 h 1060"/>
                <a:gd name="T40" fmla="*/ 725 w 1116"/>
                <a:gd name="T41" fmla="*/ 1035 h 1060"/>
                <a:gd name="T42" fmla="*/ 615 w 1116"/>
                <a:gd name="T43" fmla="*/ 1058 h 1060"/>
                <a:gd name="T44" fmla="*/ 558 w 1116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6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1" y="994"/>
                  </a:lnTo>
                  <a:lnTo>
                    <a:pt x="202" y="933"/>
                  </a:lnTo>
                  <a:lnTo>
                    <a:pt x="127" y="857"/>
                  </a:lnTo>
                  <a:lnTo>
                    <a:pt x="67" y="768"/>
                  </a:lnTo>
                  <a:lnTo>
                    <a:pt x="23" y="668"/>
                  </a:lnTo>
                  <a:lnTo>
                    <a:pt x="2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6" y="0"/>
                  </a:lnTo>
                  <a:lnTo>
                    <a:pt x="1116" y="501"/>
                  </a:lnTo>
                  <a:lnTo>
                    <a:pt x="1115" y="559"/>
                  </a:lnTo>
                  <a:lnTo>
                    <a:pt x="1092" y="668"/>
                  </a:lnTo>
                  <a:lnTo>
                    <a:pt x="1050" y="768"/>
                  </a:lnTo>
                  <a:lnTo>
                    <a:pt x="990" y="857"/>
                  </a:lnTo>
                  <a:lnTo>
                    <a:pt x="915" y="933"/>
                  </a:lnTo>
                  <a:lnTo>
                    <a:pt x="826" y="994"/>
                  </a:lnTo>
                  <a:lnTo>
                    <a:pt x="725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5477755" y="444806"/>
              <a:ext cx="582329" cy="392099"/>
            </a:xfrm>
            <a:custGeom>
              <a:avLst/>
              <a:gdLst>
                <a:gd name="T0" fmla="*/ 558 w 1117"/>
                <a:gd name="T1" fmla="*/ 1060 h 1060"/>
                <a:gd name="T2" fmla="*/ 558 w 1117"/>
                <a:gd name="T3" fmla="*/ 1060 h 1060"/>
                <a:gd name="T4" fmla="*/ 501 w 1117"/>
                <a:gd name="T5" fmla="*/ 1058 h 1060"/>
                <a:gd name="T6" fmla="*/ 391 w 1117"/>
                <a:gd name="T7" fmla="*/ 1035 h 1060"/>
                <a:gd name="T8" fmla="*/ 291 w 1117"/>
                <a:gd name="T9" fmla="*/ 994 h 1060"/>
                <a:gd name="T10" fmla="*/ 203 w 1117"/>
                <a:gd name="T11" fmla="*/ 933 h 1060"/>
                <a:gd name="T12" fmla="*/ 126 w 1117"/>
                <a:gd name="T13" fmla="*/ 857 h 1060"/>
                <a:gd name="T14" fmla="*/ 66 w 1117"/>
                <a:gd name="T15" fmla="*/ 768 h 1060"/>
                <a:gd name="T16" fmla="*/ 24 w 1117"/>
                <a:gd name="T17" fmla="*/ 668 h 1060"/>
                <a:gd name="T18" fmla="*/ 1 w 1117"/>
                <a:gd name="T19" fmla="*/ 559 h 1060"/>
                <a:gd name="T20" fmla="*/ 0 w 1117"/>
                <a:gd name="T21" fmla="*/ 501 h 1060"/>
                <a:gd name="T22" fmla="*/ 0 w 1117"/>
                <a:gd name="T23" fmla="*/ 0 h 1060"/>
                <a:gd name="T24" fmla="*/ 1117 w 1117"/>
                <a:gd name="T25" fmla="*/ 0 h 1060"/>
                <a:gd name="T26" fmla="*/ 1117 w 1117"/>
                <a:gd name="T27" fmla="*/ 501 h 1060"/>
                <a:gd name="T28" fmla="*/ 1114 w 1117"/>
                <a:gd name="T29" fmla="*/ 559 h 1060"/>
                <a:gd name="T30" fmla="*/ 1093 w 1117"/>
                <a:gd name="T31" fmla="*/ 668 h 1060"/>
                <a:gd name="T32" fmla="*/ 1050 w 1117"/>
                <a:gd name="T33" fmla="*/ 768 h 1060"/>
                <a:gd name="T34" fmla="*/ 989 w 1117"/>
                <a:gd name="T35" fmla="*/ 857 h 1060"/>
                <a:gd name="T36" fmla="*/ 914 w 1117"/>
                <a:gd name="T37" fmla="*/ 933 h 1060"/>
                <a:gd name="T38" fmla="*/ 825 w 1117"/>
                <a:gd name="T39" fmla="*/ 994 h 1060"/>
                <a:gd name="T40" fmla="*/ 724 w 1117"/>
                <a:gd name="T41" fmla="*/ 1035 h 1060"/>
                <a:gd name="T42" fmla="*/ 616 w 1117"/>
                <a:gd name="T43" fmla="*/ 1058 h 1060"/>
                <a:gd name="T44" fmla="*/ 558 w 1117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7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1" y="1035"/>
                  </a:lnTo>
                  <a:lnTo>
                    <a:pt x="291" y="994"/>
                  </a:lnTo>
                  <a:lnTo>
                    <a:pt x="203" y="933"/>
                  </a:lnTo>
                  <a:lnTo>
                    <a:pt x="126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7" y="0"/>
                  </a:lnTo>
                  <a:lnTo>
                    <a:pt x="1117" y="501"/>
                  </a:lnTo>
                  <a:lnTo>
                    <a:pt x="1114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89" y="857"/>
                  </a:lnTo>
                  <a:lnTo>
                    <a:pt x="914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9"/>
            <p:cNvSpPr>
              <a:spLocks/>
            </p:cNvSpPr>
            <p:nvPr/>
          </p:nvSpPr>
          <p:spPr bwMode="auto">
            <a:xfrm>
              <a:off x="814430" y="444806"/>
              <a:ext cx="582329" cy="392099"/>
            </a:xfrm>
            <a:custGeom>
              <a:avLst/>
              <a:gdLst>
                <a:gd name="T0" fmla="*/ 558 w 1117"/>
                <a:gd name="T1" fmla="*/ 1060 h 1060"/>
                <a:gd name="T2" fmla="*/ 558 w 1117"/>
                <a:gd name="T3" fmla="*/ 1060 h 1060"/>
                <a:gd name="T4" fmla="*/ 501 w 1117"/>
                <a:gd name="T5" fmla="*/ 1058 h 1060"/>
                <a:gd name="T6" fmla="*/ 391 w 1117"/>
                <a:gd name="T7" fmla="*/ 1035 h 1060"/>
                <a:gd name="T8" fmla="*/ 291 w 1117"/>
                <a:gd name="T9" fmla="*/ 994 h 1060"/>
                <a:gd name="T10" fmla="*/ 203 w 1117"/>
                <a:gd name="T11" fmla="*/ 933 h 1060"/>
                <a:gd name="T12" fmla="*/ 126 w 1117"/>
                <a:gd name="T13" fmla="*/ 857 h 1060"/>
                <a:gd name="T14" fmla="*/ 66 w 1117"/>
                <a:gd name="T15" fmla="*/ 768 h 1060"/>
                <a:gd name="T16" fmla="*/ 24 w 1117"/>
                <a:gd name="T17" fmla="*/ 668 h 1060"/>
                <a:gd name="T18" fmla="*/ 1 w 1117"/>
                <a:gd name="T19" fmla="*/ 559 h 1060"/>
                <a:gd name="T20" fmla="*/ 0 w 1117"/>
                <a:gd name="T21" fmla="*/ 501 h 1060"/>
                <a:gd name="T22" fmla="*/ 0 w 1117"/>
                <a:gd name="T23" fmla="*/ 0 h 1060"/>
                <a:gd name="T24" fmla="*/ 1117 w 1117"/>
                <a:gd name="T25" fmla="*/ 0 h 1060"/>
                <a:gd name="T26" fmla="*/ 1117 w 1117"/>
                <a:gd name="T27" fmla="*/ 501 h 1060"/>
                <a:gd name="T28" fmla="*/ 1114 w 1117"/>
                <a:gd name="T29" fmla="*/ 559 h 1060"/>
                <a:gd name="T30" fmla="*/ 1093 w 1117"/>
                <a:gd name="T31" fmla="*/ 668 h 1060"/>
                <a:gd name="T32" fmla="*/ 1050 w 1117"/>
                <a:gd name="T33" fmla="*/ 768 h 1060"/>
                <a:gd name="T34" fmla="*/ 989 w 1117"/>
                <a:gd name="T35" fmla="*/ 857 h 1060"/>
                <a:gd name="T36" fmla="*/ 914 w 1117"/>
                <a:gd name="T37" fmla="*/ 933 h 1060"/>
                <a:gd name="T38" fmla="*/ 825 w 1117"/>
                <a:gd name="T39" fmla="*/ 994 h 1060"/>
                <a:gd name="T40" fmla="*/ 724 w 1117"/>
                <a:gd name="T41" fmla="*/ 1035 h 1060"/>
                <a:gd name="T42" fmla="*/ 615 w 1117"/>
                <a:gd name="T43" fmla="*/ 1058 h 1060"/>
                <a:gd name="T44" fmla="*/ 558 w 1117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7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1" y="1035"/>
                  </a:lnTo>
                  <a:lnTo>
                    <a:pt x="291" y="994"/>
                  </a:lnTo>
                  <a:lnTo>
                    <a:pt x="203" y="933"/>
                  </a:lnTo>
                  <a:lnTo>
                    <a:pt x="126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7" y="0"/>
                  </a:lnTo>
                  <a:lnTo>
                    <a:pt x="1117" y="501"/>
                  </a:lnTo>
                  <a:lnTo>
                    <a:pt x="1114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89" y="857"/>
                  </a:lnTo>
                  <a:lnTo>
                    <a:pt x="914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0"/>
            <p:cNvSpPr>
              <a:spLocks/>
            </p:cNvSpPr>
            <p:nvPr/>
          </p:nvSpPr>
          <p:spPr bwMode="auto">
            <a:xfrm>
              <a:off x="3145310" y="444806"/>
              <a:ext cx="583894" cy="392099"/>
            </a:xfrm>
            <a:custGeom>
              <a:avLst/>
              <a:gdLst>
                <a:gd name="T0" fmla="*/ 558 w 1117"/>
                <a:gd name="T1" fmla="*/ 1060 h 1060"/>
                <a:gd name="T2" fmla="*/ 558 w 1117"/>
                <a:gd name="T3" fmla="*/ 1060 h 1060"/>
                <a:gd name="T4" fmla="*/ 501 w 1117"/>
                <a:gd name="T5" fmla="*/ 1058 h 1060"/>
                <a:gd name="T6" fmla="*/ 391 w 1117"/>
                <a:gd name="T7" fmla="*/ 1035 h 1060"/>
                <a:gd name="T8" fmla="*/ 291 w 1117"/>
                <a:gd name="T9" fmla="*/ 994 h 1060"/>
                <a:gd name="T10" fmla="*/ 203 w 1117"/>
                <a:gd name="T11" fmla="*/ 933 h 1060"/>
                <a:gd name="T12" fmla="*/ 126 w 1117"/>
                <a:gd name="T13" fmla="*/ 857 h 1060"/>
                <a:gd name="T14" fmla="*/ 66 w 1117"/>
                <a:gd name="T15" fmla="*/ 768 h 1060"/>
                <a:gd name="T16" fmla="*/ 24 w 1117"/>
                <a:gd name="T17" fmla="*/ 668 h 1060"/>
                <a:gd name="T18" fmla="*/ 1 w 1117"/>
                <a:gd name="T19" fmla="*/ 559 h 1060"/>
                <a:gd name="T20" fmla="*/ 0 w 1117"/>
                <a:gd name="T21" fmla="*/ 501 h 1060"/>
                <a:gd name="T22" fmla="*/ 0 w 1117"/>
                <a:gd name="T23" fmla="*/ 0 h 1060"/>
                <a:gd name="T24" fmla="*/ 1117 w 1117"/>
                <a:gd name="T25" fmla="*/ 0 h 1060"/>
                <a:gd name="T26" fmla="*/ 1117 w 1117"/>
                <a:gd name="T27" fmla="*/ 501 h 1060"/>
                <a:gd name="T28" fmla="*/ 1114 w 1117"/>
                <a:gd name="T29" fmla="*/ 559 h 1060"/>
                <a:gd name="T30" fmla="*/ 1093 w 1117"/>
                <a:gd name="T31" fmla="*/ 668 h 1060"/>
                <a:gd name="T32" fmla="*/ 1050 w 1117"/>
                <a:gd name="T33" fmla="*/ 768 h 1060"/>
                <a:gd name="T34" fmla="*/ 989 w 1117"/>
                <a:gd name="T35" fmla="*/ 857 h 1060"/>
                <a:gd name="T36" fmla="*/ 914 w 1117"/>
                <a:gd name="T37" fmla="*/ 933 h 1060"/>
                <a:gd name="T38" fmla="*/ 825 w 1117"/>
                <a:gd name="T39" fmla="*/ 994 h 1060"/>
                <a:gd name="T40" fmla="*/ 724 w 1117"/>
                <a:gd name="T41" fmla="*/ 1035 h 1060"/>
                <a:gd name="T42" fmla="*/ 616 w 1117"/>
                <a:gd name="T43" fmla="*/ 1058 h 1060"/>
                <a:gd name="T44" fmla="*/ 558 w 1117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7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1" y="1035"/>
                  </a:lnTo>
                  <a:lnTo>
                    <a:pt x="291" y="994"/>
                  </a:lnTo>
                  <a:lnTo>
                    <a:pt x="203" y="933"/>
                  </a:lnTo>
                  <a:lnTo>
                    <a:pt x="126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7" y="0"/>
                  </a:lnTo>
                  <a:lnTo>
                    <a:pt x="1117" y="501"/>
                  </a:lnTo>
                  <a:lnTo>
                    <a:pt x="1114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89" y="857"/>
                  </a:lnTo>
                  <a:lnTo>
                    <a:pt x="914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/>
            <p:cNvSpPr>
              <a:spLocks/>
            </p:cNvSpPr>
            <p:nvPr/>
          </p:nvSpPr>
          <p:spPr bwMode="auto">
            <a:xfrm>
              <a:off x="2562981" y="203829"/>
              <a:ext cx="602679" cy="240975"/>
            </a:xfrm>
            <a:custGeom>
              <a:avLst/>
              <a:gdLst>
                <a:gd name="T0" fmla="*/ 1118 w 1157"/>
                <a:gd name="T1" fmla="*/ 1695 h 1695"/>
                <a:gd name="T2" fmla="*/ 0 w 1157"/>
                <a:gd name="T3" fmla="*/ 1695 h 1695"/>
                <a:gd name="T4" fmla="*/ 115 w 1157"/>
                <a:gd name="T5" fmla="*/ 0 h 1695"/>
                <a:gd name="T6" fmla="*/ 1157 w 1157"/>
                <a:gd name="T7" fmla="*/ 0 h 1695"/>
                <a:gd name="T8" fmla="*/ 1118 w 1157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7" h="1695">
                  <a:moveTo>
                    <a:pt x="1118" y="1695"/>
                  </a:moveTo>
                  <a:lnTo>
                    <a:pt x="0" y="1695"/>
                  </a:lnTo>
                  <a:lnTo>
                    <a:pt x="115" y="0"/>
                  </a:lnTo>
                  <a:lnTo>
                    <a:pt x="1157" y="0"/>
                  </a:lnTo>
                  <a:lnTo>
                    <a:pt x="1118" y="1695"/>
                  </a:lnTo>
                  <a:close/>
                </a:path>
              </a:pathLst>
            </a:custGeom>
            <a:solidFill>
              <a:srgbClr val="F1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/>
            <p:cNvSpPr>
              <a:spLocks/>
            </p:cNvSpPr>
            <p:nvPr/>
          </p:nvSpPr>
          <p:spPr bwMode="auto">
            <a:xfrm>
              <a:off x="3708854" y="203829"/>
              <a:ext cx="602679" cy="240975"/>
            </a:xfrm>
            <a:custGeom>
              <a:avLst/>
              <a:gdLst>
                <a:gd name="T0" fmla="*/ 1155 w 1155"/>
                <a:gd name="T1" fmla="*/ 1695 h 1695"/>
                <a:gd name="T2" fmla="*/ 39 w 1155"/>
                <a:gd name="T3" fmla="*/ 1695 h 1695"/>
                <a:gd name="T4" fmla="*/ 0 w 1155"/>
                <a:gd name="T5" fmla="*/ 0 h 1695"/>
                <a:gd name="T6" fmla="*/ 1040 w 1155"/>
                <a:gd name="T7" fmla="*/ 0 h 1695"/>
                <a:gd name="T8" fmla="*/ 1155 w 1155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1695">
                  <a:moveTo>
                    <a:pt x="1155" y="1695"/>
                  </a:moveTo>
                  <a:lnTo>
                    <a:pt x="39" y="1695"/>
                  </a:lnTo>
                  <a:lnTo>
                    <a:pt x="0" y="0"/>
                  </a:lnTo>
                  <a:lnTo>
                    <a:pt x="1040" y="0"/>
                  </a:lnTo>
                  <a:lnTo>
                    <a:pt x="1155" y="1695"/>
                  </a:lnTo>
                  <a:close/>
                </a:path>
              </a:pathLst>
            </a:custGeom>
            <a:solidFill>
              <a:srgbClr val="F1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/>
            <p:cNvSpPr>
              <a:spLocks/>
            </p:cNvSpPr>
            <p:nvPr/>
          </p:nvSpPr>
          <p:spPr bwMode="auto">
            <a:xfrm>
              <a:off x="1396759" y="203829"/>
              <a:ext cx="682514" cy="240975"/>
            </a:xfrm>
            <a:custGeom>
              <a:avLst/>
              <a:gdLst>
                <a:gd name="T0" fmla="*/ 1116 w 1309"/>
                <a:gd name="T1" fmla="*/ 1695 h 1695"/>
                <a:gd name="T2" fmla="*/ 0 w 1309"/>
                <a:gd name="T3" fmla="*/ 1695 h 1695"/>
                <a:gd name="T4" fmla="*/ 270 w 1309"/>
                <a:gd name="T5" fmla="*/ 0 h 1695"/>
                <a:gd name="T6" fmla="*/ 1309 w 1309"/>
                <a:gd name="T7" fmla="*/ 0 h 1695"/>
                <a:gd name="T8" fmla="*/ 1116 w 1309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9" h="1695">
                  <a:moveTo>
                    <a:pt x="1116" y="1695"/>
                  </a:moveTo>
                  <a:lnTo>
                    <a:pt x="0" y="1695"/>
                  </a:lnTo>
                  <a:lnTo>
                    <a:pt x="270" y="0"/>
                  </a:lnTo>
                  <a:lnTo>
                    <a:pt x="1309" y="0"/>
                  </a:lnTo>
                  <a:lnTo>
                    <a:pt x="1116" y="1695"/>
                  </a:lnTo>
                  <a:close/>
                </a:path>
              </a:pathLst>
            </a:custGeom>
            <a:solidFill>
              <a:srgbClr val="F1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/>
            <p:cNvSpPr>
              <a:spLocks/>
            </p:cNvSpPr>
            <p:nvPr/>
          </p:nvSpPr>
          <p:spPr bwMode="auto">
            <a:xfrm>
              <a:off x="230536" y="203829"/>
              <a:ext cx="763915" cy="240975"/>
            </a:xfrm>
            <a:custGeom>
              <a:avLst/>
              <a:gdLst>
                <a:gd name="T0" fmla="*/ 1118 w 1465"/>
                <a:gd name="T1" fmla="*/ 1695 h 1695"/>
                <a:gd name="T2" fmla="*/ 0 w 1465"/>
                <a:gd name="T3" fmla="*/ 1695 h 1695"/>
                <a:gd name="T4" fmla="*/ 423 w 1465"/>
                <a:gd name="T5" fmla="*/ 0 h 1695"/>
                <a:gd name="T6" fmla="*/ 1465 w 1465"/>
                <a:gd name="T7" fmla="*/ 0 h 1695"/>
                <a:gd name="T8" fmla="*/ 1118 w 1465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5" h="1695">
                  <a:moveTo>
                    <a:pt x="1118" y="1695"/>
                  </a:moveTo>
                  <a:lnTo>
                    <a:pt x="0" y="1695"/>
                  </a:lnTo>
                  <a:lnTo>
                    <a:pt x="423" y="0"/>
                  </a:lnTo>
                  <a:lnTo>
                    <a:pt x="1465" y="0"/>
                  </a:lnTo>
                  <a:lnTo>
                    <a:pt x="1118" y="1695"/>
                  </a:lnTo>
                  <a:close/>
                </a:path>
              </a:pathLst>
            </a:custGeom>
            <a:solidFill>
              <a:srgbClr val="F1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4793676" y="203829"/>
              <a:ext cx="684080" cy="240975"/>
            </a:xfrm>
            <a:custGeom>
              <a:avLst/>
              <a:gdLst>
                <a:gd name="T0" fmla="*/ 1311 w 1311"/>
                <a:gd name="T1" fmla="*/ 1695 h 1695"/>
                <a:gd name="T2" fmla="*/ 193 w 1311"/>
                <a:gd name="T3" fmla="*/ 1695 h 1695"/>
                <a:gd name="T4" fmla="*/ 0 w 1311"/>
                <a:gd name="T5" fmla="*/ 0 h 1695"/>
                <a:gd name="T6" fmla="*/ 1041 w 1311"/>
                <a:gd name="T7" fmla="*/ 0 h 1695"/>
                <a:gd name="T8" fmla="*/ 1311 w 1311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1" h="1695">
                  <a:moveTo>
                    <a:pt x="1311" y="1695"/>
                  </a:moveTo>
                  <a:lnTo>
                    <a:pt x="193" y="1695"/>
                  </a:lnTo>
                  <a:lnTo>
                    <a:pt x="0" y="0"/>
                  </a:lnTo>
                  <a:lnTo>
                    <a:pt x="1041" y="0"/>
                  </a:lnTo>
                  <a:lnTo>
                    <a:pt x="1311" y="1695"/>
                  </a:lnTo>
                  <a:close/>
                </a:path>
              </a:pathLst>
            </a:custGeom>
            <a:solidFill>
              <a:srgbClr val="F1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6"/>
            <p:cNvSpPr>
              <a:spLocks/>
            </p:cNvSpPr>
            <p:nvPr/>
          </p:nvSpPr>
          <p:spPr bwMode="auto">
            <a:xfrm>
              <a:off x="1979088" y="203829"/>
              <a:ext cx="643380" cy="240975"/>
            </a:xfrm>
            <a:custGeom>
              <a:avLst/>
              <a:gdLst>
                <a:gd name="T0" fmla="*/ 1118 w 1233"/>
                <a:gd name="T1" fmla="*/ 1695 h 1695"/>
                <a:gd name="T2" fmla="*/ 0 w 1233"/>
                <a:gd name="T3" fmla="*/ 1695 h 1695"/>
                <a:gd name="T4" fmla="*/ 193 w 1233"/>
                <a:gd name="T5" fmla="*/ 0 h 1695"/>
                <a:gd name="T6" fmla="*/ 1233 w 1233"/>
                <a:gd name="T7" fmla="*/ 0 h 1695"/>
                <a:gd name="T8" fmla="*/ 1118 w 1233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3" h="1695">
                  <a:moveTo>
                    <a:pt x="1118" y="1695"/>
                  </a:moveTo>
                  <a:lnTo>
                    <a:pt x="0" y="1695"/>
                  </a:lnTo>
                  <a:lnTo>
                    <a:pt x="193" y="0"/>
                  </a:lnTo>
                  <a:lnTo>
                    <a:pt x="1233" y="0"/>
                  </a:lnTo>
                  <a:lnTo>
                    <a:pt x="1118" y="1695"/>
                  </a:lnTo>
                  <a:close/>
                </a:path>
              </a:pathLst>
            </a:custGeom>
            <a:solidFill>
              <a:srgbClr val="F3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7"/>
            <p:cNvSpPr>
              <a:spLocks/>
            </p:cNvSpPr>
            <p:nvPr/>
          </p:nvSpPr>
          <p:spPr bwMode="auto">
            <a:xfrm>
              <a:off x="4250482" y="203829"/>
              <a:ext cx="643380" cy="240975"/>
            </a:xfrm>
            <a:custGeom>
              <a:avLst/>
              <a:gdLst>
                <a:gd name="T0" fmla="*/ 1233 w 1233"/>
                <a:gd name="T1" fmla="*/ 1695 h 1695"/>
                <a:gd name="T2" fmla="*/ 115 w 1233"/>
                <a:gd name="T3" fmla="*/ 1695 h 1695"/>
                <a:gd name="T4" fmla="*/ 0 w 1233"/>
                <a:gd name="T5" fmla="*/ 0 h 1695"/>
                <a:gd name="T6" fmla="*/ 1040 w 1233"/>
                <a:gd name="T7" fmla="*/ 0 h 1695"/>
                <a:gd name="T8" fmla="*/ 1233 w 1233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3" h="1695">
                  <a:moveTo>
                    <a:pt x="1233" y="1695"/>
                  </a:moveTo>
                  <a:lnTo>
                    <a:pt x="115" y="1695"/>
                  </a:lnTo>
                  <a:lnTo>
                    <a:pt x="0" y="0"/>
                  </a:lnTo>
                  <a:lnTo>
                    <a:pt x="1040" y="0"/>
                  </a:lnTo>
                  <a:lnTo>
                    <a:pt x="1233" y="1695"/>
                  </a:lnTo>
                  <a:close/>
                </a:path>
              </a:pathLst>
            </a:custGeom>
            <a:solidFill>
              <a:srgbClr val="F3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8"/>
            <p:cNvSpPr>
              <a:spLocks/>
            </p:cNvSpPr>
            <p:nvPr/>
          </p:nvSpPr>
          <p:spPr bwMode="auto">
            <a:xfrm>
              <a:off x="5880063" y="203829"/>
              <a:ext cx="762350" cy="240975"/>
            </a:xfrm>
            <a:custGeom>
              <a:avLst/>
              <a:gdLst>
                <a:gd name="T0" fmla="*/ 1463 w 1463"/>
                <a:gd name="T1" fmla="*/ 1695 h 1695"/>
                <a:gd name="T2" fmla="*/ 347 w 1463"/>
                <a:gd name="T3" fmla="*/ 1695 h 1695"/>
                <a:gd name="T4" fmla="*/ 0 w 1463"/>
                <a:gd name="T5" fmla="*/ 0 h 1695"/>
                <a:gd name="T6" fmla="*/ 1040 w 1463"/>
                <a:gd name="T7" fmla="*/ 0 h 1695"/>
                <a:gd name="T8" fmla="*/ 1463 w 1463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3" h="1695">
                  <a:moveTo>
                    <a:pt x="1463" y="1695"/>
                  </a:moveTo>
                  <a:lnTo>
                    <a:pt x="347" y="1695"/>
                  </a:lnTo>
                  <a:lnTo>
                    <a:pt x="0" y="0"/>
                  </a:lnTo>
                  <a:lnTo>
                    <a:pt x="1040" y="0"/>
                  </a:lnTo>
                  <a:lnTo>
                    <a:pt x="1463" y="1695"/>
                  </a:lnTo>
                  <a:close/>
                </a:path>
              </a:pathLst>
            </a:custGeom>
            <a:solidFill>
              <a:srgbClr val="F1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9"/>
            <p:cNvSpPr>
              <a:spLocks/>
            </p:cNvSpPr>
            <p:nvPr/>
          </p:nvSpPr>
          <p:spPr bwMode="auto">
            <a:xfrm>
              <a:off x="5336869" y="203829"/>
              <a:ext cx="723215" cy="240975"/>
            </a:xfrm>
            <a:custGeom>
              <a:avLst/>
              <a:gdLst>
                <a:gd name="T0" fmla="*/ 1387 w 1387"/>
                <a:gd name="T1" fmla="*/ 1695 h 1695"/>
                <a:gd name="T2" fmla="*/ 270 w 1387"/>
                <a:gd name="T3" fmla="*/ 1695 h 1695"/>
                <a:gd name="T4" fmla="*/ 0 w 1387"/>
                <a:gd name="T5" fmla="*/ 0 h 1695"/>
                <a:gd name="T6" fmla="*/ 1040 w 1387"/>
                <a:gd name="T7" fmla="*/ 0 h 1695"/>
                <a:gd name="T8" fmla="*/ 1387 w 1387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695">
                  <a:moveTo>
                    <a:pt x="1387" y="1695"/>
                  </a:moveTo>
                  <a:lnTo>
                    <a:pt x="270" y="1695"/>
                  </a:lnTo>
                  <a:lnTo>
                    <a:pt x="0" y="0"/>
                  </a:lnTo>
                  <a:lnTo>
                    <a:pt x="1040" y="0"/>
                  </a:lnTo>
                  <a:lnTo>
                    <a:pt x="1387" y="1695"/>
                  </a:lnTo>
                  <a:close/>
                </a:path>
              </a:pathLst>
            </a:custGeom>
            <a:solidFill>
              <a:srgbClr val="F3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0"/>
            <p:cNvSpPr>
              <a:spLocks/>
            </p:cNvSpPr>
            <p:nvPr/>
          </p:nvSpPr>
          <p:spPr bwMode="auto">
            <a:xfrm>
              <a:off x="814430" y="203829"/>
              <a:ext cx="723215" cy="240975"/>
            </a:xfrm>
            <a:custGeom>
              <a:avLst/>
              <a:gdLst>
                <a:gd name="T0" fmla="*/ 1117 w 1387"/>
                <a:gd name="T1" fmla="*/ 1695 h 1695"/>
                <a:gd name="T2" fmla="*/ 0 w 1387"/>
                <a:gd name="T3" fmla="*/ 1695 h 1695"/>
                <a:gd name="T4" fmla="*/ 347 w 1387"/>
                <a:gd name="T5" fmla="*/ 0 h 1695"/>
                <a:gd name="T6" fmla="*/ 1387 w 1387"/>
                <a:gd name="T7" fmla="*/ 0 h 1695"/>
                <a:gd name="T8" fmla="*/ 1117 w 1387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695">
                  <a:moveTo>
                    <a:pt x="1117" y="1695"/>
                  </a:moveTo>
                  <a:lnTo>
                    <a:pt x="0" y="1695"/>
                  </a:lnTo>
                  <a:lnTo>
                    <a:pt x="347" y="0"/>
                  </a:lnTo>
                  <a:lnTo>
                    <a:pt x="1387" y="0"/>
                  </a:lnTo>
                  <a:lnTo>
                    <a:pt x="1117" y="1695"/>
                  </a:lnTo>
                  <a:close/>
                </a:path>
              </a:pathLst>
            </a:custGeom>
            <a:solidFill>
              <a:srgbClr val="F3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1"/>
            <p:cNvSpPr>
              <a:spLocks/>
            </p:cNvSpPr>
            <p:nvPr/>
          </p:nvSpPr>
          <p:spPr bwMode="auto">
            <a:xfrm>
              <a:off x="3145310" y="203829"/>
              <a:ext cx="583894" cy="240975"/>
            </a:xfrm>
            <a:custGeom>
              <a:avLst/>
              <a:gdLst>
                <a:gd name="T0" fmla="*/ 1117 w 1117"/>
                <a:gd name="T1" fmla="*/ 1695 h 1695"/>
                <a:gd name="T2" fmla="*/ 0 w 1117"/>
                <a:gd name="T3" fmla="*/ 1695 h 1695"/>
                <a:gd name="T4" fmla="*/ 39 w 1117"/>
                <a:gd name="T5" fmla="*/ 0 h 1695"/>
                <a:gd name="T6" fmla="*/ 1078 w 1117"/>
                <a:gd name="T7" fmla="*/ 0 h 1695"/>
                <a:gd name="T8" fmla="*/ 1117 w 1117"/>
                <a:gd name="T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695">
                  <a:moveTo>
                    <a:pt x="1117" y="1695"/>
                  </a:moveTo>
                  <a:lnTo>
                    <a:pt x="0" y="1695"/>
                  </a:lnTo>
                  <a:lnTo>
                    <a:pt x="39" y="0"/>
                  </a:lnTo>
                  <a:lnTo>
                    <a:pt x="1078" y="0"/>
                  </a:lnTo>
                  <a:lnTo>
                    <a:pt x="1117" y="1695"/>
                  </a:lnTo>
                  <a:close/>
                </a:path>
              </a:pathLst>
            </a:custGeom>
            <a:solidFill>
              <a:srgbClr val="F3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62982" y="444806"/>
              <a:ext cx="582329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1 w 1118"/>
                <a:gd name="T5" fmla="*/ 1058 h 1060"/>
                <a:gd name="T6" fmla="*/ 392 w 1118"/>
                <a:gd name="T7" fmla="*/ 1035 h 1060"/>
                <a:gd name="T8" fmla="*/ 292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6 w 1118"/>
                <a:gd name="T15" fmla="*/ 768 h 1060"/>
                <a:gd name="T16" fmla="*/ 25 w 1118"/>
                <a:gd name="T17" fmla="*/ 668 h 1060"/>
                <a:gd name="T18" fmla="*/ 1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5 w 1118"/>
                <a:gd name="T29" fmla="*/ 559 h 1060"/>
                <a:gd name="T30" fmla="*/ 1093 w 1118"/>
                <a:gd name="T31" fmla="*/ 668 h 1060"/>
                <a:gd name="T32" fmla="*/ 1050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5 w 1118"/>
                <a:gd name="T39" fmla="*/ 994 h 1060"/>
                <a:gd name="T40" fmla="*/ 724 w 1118"/>
                <a:gd name="T41" fmla="*/ 1035 h 1060"/>
                <a:gd name="T42" fmla="*/ 616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2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5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5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729205" y="444806"/>
              <a:ext cx="582329" cy="392099"/>
            </a:xfrm>
            <a:custGeom>
              <a:avLst/>
              <a:gdLst>
                <a:gd name="T0" fmla="*/ 558 w 1116"/>
                <a:gd name="T1" fmla="*/ 1060 h 1060"/>
                <a:gd name="T2" fmla="*/ 558 w 1116"/>
                <a:gd name="T3" fmla="*/ 1060 h 1060"/>
                <a:gd name="T4" fmla="*/ 501 w 1116"/>
                <a:gd name="T5" fmla="*/ 1058 h 1060"/>
                <a:gd name="T6" fmla="*/ 392 w 1116"/>
                <a:gd name="T7" fmla="*/ 1035 h 1060"/>
                <a:gd name="T8" fmla="*/ 291 w 1116"/>
                <a:gd name="T9" fmla="*/ 994 h 1060"/>
                <a:gd name="T10" fmla="*/ 202 w 1116"/>
                <a:gd name="T11" fmla="*/ 933 h 1060"/>
                <a:gd name="T12" fmla="*/ 127 w 1116"/>
                <a:gd name="T13" fmla="*/ 857 h 1060"/>
                <a:gd name="T14" fmla="*/ 66 w 1116"/>
                <a:gd name="T15" fmla="*/ 768 h 1060"/>
                <a:gd name="T16" fmla="*/ 23 w 1116"/>
                <a:gd name="T17" fmla="*/ 668 h 1060"/>
                <a:gd name="T18" fmla="*/ 2 w 1116"/>
                <a:gd name="T19" fmla="*/ 559 h 1060"/>
                <a:gd name="T20" fmla="*/ 0 w 1116"/>
                <a:gd name="T21" fmla="*/ 501 h 1060"/>
                <a:gd name="T22" fmla="*/ 0 w 1116"/>
                <a:gd name="T23" fmla="*/ 0 h 1060"/>
                <a:gd name="T24" fmla="*/ 1116 w 1116"/>
                <a:gd name="T25" fmla="*/ 0 h 1060"/>
                <a:gd name="T26" fmla="*/ 1116 w 1116"/>
                <a:gd name="T27" fmla="*/ 501 h 1060"/>
                <a:gd name="T28" fmla="*/ 1115 w 1116"/>
                <a:gd name="T29" fmla="*/ 559 h 1060"/>
                <a:gd name="T30" fmla="*/ 1092 w 1116"/>
                <a:gd name="T31" fmla="*/ 668 h 1060"/>
                <a:gd name="T32" fmla="*/ 1050 w 1116"/>
                <a:gd name="T33" fmla="*/ 768 h 1060"/>
                <a:gd name="T34" fmla="*/ 990 w 1116"/>
                <a:gd name="T35" fmla="*/ 857 h 1060"/>
                <a:gd name="T36" fmla="*/ 915 w 1116"/>
                <a:gd name="T37" fmla="*/ 933 h 1060"/>
                <a:gd name="T38" fmla="*/ 825 w 1116"/>
                <a:gd name="T39" fmla="*/ 994 h 1060"/>
                <a:gd name="T40" fmla="*/ 725 w 1116"/>
                <a:gd name="T41" fmla="*/ 1035 h 1060"/>
                <a:gd name="T42" fmla="*/ 615 w 1116"/>
                <a:gd name="T43" fmla="*/ 1058 h 1060"/>
                <a:gd name="T44" fmla="*/ 558 w 1116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6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1" y="994"/>
                  </a:lnTo>
                  <a:lnTo>
                    <a:pt x="202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3" y="668"/>
                  </a:lnTo>
                  <a:lnTo>
                    <a:pt x="2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6" y="0"/>
                  </a:lnTo>
                  <a:lnTo>
                    <a:pt x="1116" y="501"/>
                  </a:lnTo>
                  <a:lnTo>
                    <a:pt x="1115" y="559"/>
                  </a:lnTo>
                  <a:lnTo>
                    <a:pt x="1092" y="668"/>
                  </a:lnTo>
                  <a:lnTo>
                    <a:pt x="1050" y="768"/>
                  </a:lnTo>
                  <a:lnTo>
                    <a:pt x="990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5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1396760" y="444806"/>
              <a:ext cx="582329" cy="392099"/>
            </a:xfrm>
            <a:custGeom>
              <a:avLst/>
              <a:gdLst>
                <a:gd name="T0" fmla="*/ 558 w 1116"/>
                <a:gd name="T1" fmla="*/ 1060 h 1060"/>
                <a:gd name="T2" fmla="*/ 558 w 1116"/>
                <a:gd name="T3" fmla="*/ 1060 h 1060"/>
                <a:gd name="T4" fmla="*/ 501 w 1116"/>
                <a:gd name="T5" fmla="*/ 1058 h 1060"/>
                <a:gd name="T6" fmla="*/ 392 w 1116"/>
                <a:gd name="T7" fmla="*/ 1035 h 1060"/>
                <a:gd name="T8" fmla="*/ 291 w 1116"/>
                <a:gd name="T9" fmla="*/ 994 h 1060"/>
                <a:gd name="T10" fmla="*/ 202 w 1116"/>
                <a:gd name="T11" fmla="*/ 933 h 1060"/>
                <a:gd name="T12" fmla="*/ 127 w 1116"/>
                <a:gd name="T13" fmla="*/ 857 h 1060"/>
                <a:gd name="T14" fmla="*/ 66 w 1116"/>
                <a:gd name="T15" fmla="*/ 768 h 1060"/>
                <a:gd name="T16" fmla="*/ 23 w 1116"/>
                <a:gd name="T17" fmla="*/ 668 h 1060"/>
                <a:gd name="T18" fmla="*/ 2 w 1116"/>
                <a:gd name="T19" fmla="*/ 559 h 1060"/>
                <a:gd name="T20" fmla="*/ 0 w 1116"/>
                <a:gd name="T21" fmla="*/ 501 h 1060"/>
                <a:gd name="T22" fmla="*/ 0 w 1116"/>
                <a:gd name="T23" fmla="*/ 0 h 1060"/>
                <a:gd name="T24" fmla="*/ 1116 w 1116"/>
                <a:gd name="T25" fmla="*/ 0 h 1060"/>
                <a:gd name="T26" fmla="*/ 1116 w 1116"/>
                <a:gd name="T27" fmla="*/ 501 h 1060"/>
                <a:gd name="T28" fmla="*/ 1115 w 1116"/>
                <a:gd name="T29" fmla="*/ 559 h 1060"/>
                <a:gd name="T30" fmla="*/ 1092 w 1116"/>
                <a:gd name="T31" fmla="*/ 668 h 1060"/>
                <a:gd name="T32" fmla="*/ 1050 w 1116"/>
                <a:gd name="T33" fmla="*/ 768 h 1060"/>
                <a:gd name="T34" fmla="*/ 990 w 1116"/>
                <a:gd name="T35" fmla="*/ 857 h 1060"/>
                <a:gd name="T36" fmla="*/ 915 w 1116"/>
                <a:gd name="T37" fmla="*/ 933 h 1060"/>
                <a:gd name="T38" fmla="*/ 825 w 1116"/>
                <a:gd name="T39" fmla="*/ 994 h 1060"/>
                <a:gd name="T40" fmla="*/ 725 w 1116"/>
                <a:gd name="T41" fmla="*/ 1035 h 1060"/>
                <a:gd name="T42" fmla="*/ 615 w 1116"/>
                <a:gd name="T43" fmla="*/ 1058 h 1060"/>
                <a:gd name="T44" fmla="*/ 558 w 1116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6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1" y="994"/>
                  </a:lnTo>
                  <a:lnTo>
                    <a:pt x="202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3" y="668"/>
                  </a:lnTo>
                  <a:lnTo>
                    <a:pt x="2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6" y="0"/>
                  </a:lnTo>
                  <a:lnTo>
                    <a:pt x="1116" y="501"/>
                  </a:lnTo>
                  <a:lnTo>
                    <a:pt x="1115" y="559"/>
                  </a:lnTo>
                  <a:lnTo>
                    <a:pt x="1092" y="668"/>
                  </a:lnTo>
                  <a:lnTo>
                    <a:pt x="1050" y="768"/>
                  </a:lnTo>
                  <a:lnTo>
                    <a:pt x="990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5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30537" y="444806"/>
              <a:ext cx="583894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1 w 1118"/>
                <a:gd name="T5" fmla="*/ 1058 h 1060"/>
                <a:gd name="T6" fmla="*/ 392 w 1118"/>
                <a:gd name="T7" fmla="*/ 1035 h 1060"/>
                <a:gd name="T8" fmla="*/ 292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6 w 1118"/>
                <a:gd name="T15" fmla="*/ 768 h 1060"/>
                <a:gd name="T16" fmla="*/ 24 w 1118"/>
                <a:gd name="T17" fmla="*/ 668 h 1060"/>
                <a:gd name="T18" fmla="*/ 1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5 w 1118"/>
                <a:gd name="T29" fmla="*/ 559 h 1060"/>
                <a:gd name="T30" fmla="*/ 1093 w 1118"/>
                <a:gd name="T31" fmla="*/ 668 h 1060"/>
                <a:gd name="T32" fmla="*/ 1050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5 w 1118"/>
                <a:gd name="T39" fmla="*/ 994 h 1060"/>
                <a:gd name="T40" fmla="*/ 724 w 1118"/>
                <a:gd name="T41" fmla="*/ 1035 h 1060"/>
                <a:gd name="T42" fmla="*/ 616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2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5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4893862" y="444806"/>
              <a:ext cx="583894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1 w 1118"/>
                <a:gd name="T5" fmla="*/ 1058 h 1060"/>
                <a:gd name="T6" fmla="*/ 392 w 1118"/>
                <a:gd name="T7" fmla="*/ 1035 h 1060"/>
                <a:gd name="T8" fmla="*/ 292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6 w 1118"/>
                <a:gd name="T15" fmla="*/ 768 h 1060"/>
                <a:gd name="T16" fmla="*/ 25 w 1118"/>
                <a:gd name="T17" fmla="*/ 668 h 1060"/>
                <a:gd name="T18" fmla="*/ 1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5 w 1118"/>
                <a:gd name="T29" fmla="*/ 559 h 1060"/>
                <a:gd name="T30" fmla="*/ 1093 w 1118"/>
                <a:gd name="T31" fmla="*/ 668 h 1060"/>
                <a:gd name="T32" fmla="*/ 1051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5 w 1118"/>
                <a:gd name="T39" fmla="*/ 994 h 1060"/>
                <a:gd name="T40" fmla="*/ 726 w 1118"/>
                <a:gd name="T41" fmla="*/ 1035 h 1060"/>
                <a:gd name="T42" fmla="*/ 616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1" y="1058"/>
                  </a:lnTo>
                  <a:lnTo>
                    <a:pt x="392" y="1035"/>
                  </a:lnTo>
                  <a:lnTo>
                    <a:pt x="292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6" y="768"/>
                  </a:lnTo>
                  <a:lnTo>
                    <a:pt x="25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5" y="559"/>
                  </a:lnTo>
                  <a:lnTo>
                    <a:pt x="1093" y="668"/>
                  </a:lnTo>
                  <a:lnTo>
                    <a:pt x="1051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5" y="994"/>
                  </a:lnTo>
                  <a:lnTo>
                    <a:pt x="726" y="1035"/>
                  </a:lnTo>
                  <a:lnTo>
                    <a:pt x="616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D43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1979089" y="444806"/>
              <a:ext cx="583894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2 w 1118"/>
                <a:gd name="T5" fmla="*/ 1058 h 1060"/>
                <a:gd name="T6" fmla="*/ 394 w 1118"/>
                <a:gd name="T7" fmla="*/ 1035 h 1060"/>
                <a:gd name="T8" fmla="*/ 293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8 w 1118"/>
                <a:gd name="T15" fmla="*/ 768 h 1060"/>
                <a:gd name="T16" fmla="*/ 25 w 1118"/>
                <a:gd name="T17" fmla="*/ 668 h 1060"/>
                <a:gd name="T18" fmla="*/ 3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7 w 1118"/>
                <a:gd name="T29" fmla="*/ 559 h 1060"/>
                <a:gd name="T30" fmla="*/ 1094 w 1118"/>
                <a:gd name="T31" fmla="*/ 668 h 1060"/>
                <a:gd name="T32" fmla="*/ 1052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6 w 1118"/>
                <a:gd name="T39" fmla="*/ 994 h 1060"/>
                <a:gd name="T40" fmla="*/ 726 w 1118"/>
                <a:gd name="T41" fmla="*/ 1035 h 1060"/>
                <a:gd name="T42" fmla="*/ 617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2" y="1058"/>
                  </a:lnTo>
                  <a:lnTo>
                    <a:pt x="394" y="1035"/>
                  </a:lnTo>
                  <a:lnTo>
                    <a:pt x="293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8" y="768"/>
                  </a:lnTo>
                  <a:lnTo>
                    <a:pt x="25" y="668"/>
                  </a:lnTo>
                  <a:lnTo>
                    <a:pt x="3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7" y="559"/>
                  </a:lnTo>
                  <a:lnTo>
                    <a:pt x="1094" y="668"/>
                  </a:lnTo>
                  <a:lnTo>
                    <a:pt x="1052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6" y="994"/>
                  </a:lnTo>
                  <a:lnTo>
                    <a:pt x="726" y="1035"/>
                  </a:lnTo>
                  <a:lnTo>
                    <a:pt x="617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311534" y="444806"/>
              <a:ext cx="582329" cy="392099"/>
            </a:xfrm>
            <a:custGeom>
              <a:avLst/>
              <a:gdLst>
                <a:gd name="T0" fmla="*/ 559 w 1118"/>
                <a:gd name="T1" fmla="*/ 1060 h 1060"/>
                <a:gd name="T2" fmla="*/ 559 w 1118"/>
                <a:gd name="T3" fmla="*/ 1060 h 1060"/>
                <a:gd name="T4" fmla="*/ 502 w 1118"/>
                <a:gd name="T5" fmla="*/ 1058 h 1060"/>
                <a:gd name="T6" fmla="*/ 394 w 1118"/>
                <a:gd name="T7" fmla="*/ 1035 h 1060"/>
                <a:gd name="T8" fmla="*/ 293 w 1118"/>
                <a:gd name="T9" fmla="*/ 994 h 1060"/>
                <a:gd name="T10" fmla="*/ 203 w 1118"/>
                <a:gd name="T11" fmla="*/ 933 h 1060"/>
                <a:gd name="T12" fmla="*/ 127 w 1118"/>
                <a:gd name="T13" fmla="*/ 857 h 1060"/>
                <a:gd name="T14" fmla="*/ 68 w 1118"/>
                <a:gd name="T15" fmla="*/ 768 h 1060"/>
                <a:gd name="T16" fmla="*/ 25 w 1118"/>
                <a:gd name="T17" fmla="*/ 668 h 1060"/>
                <a:gd name="T18" fmla="*/ 3 w 1118"/>
                <a:gd name="T19" fmla="*/ 559 h 1060"/>
                <a:gd name="T20" fmla="*/ 0 w 1118"/>
                <a:gd name="T21" fmla="*/ 501 h 1060"/>
                <a:gd name="T22" fmla="*/ 0 w 1118"/>
                <a:gd name="T23" fmla="*/ 0 h 1060"/>
                <a:gd name="T24" fmla="*/ 1118 w 1118"/>
                <a:gd name="T25" fmla="*/ 0 h 1060"/>
                <a:gd name="T26" fmla="*/ 1118 w 1118"/>
                <a:gd name="T27" fmla="*/ 501 h 1060"/>
                <a:gd name="T28" fmla="*/ 1117 w 1118"/>
                <a:gd name="T29" fmla="*/ 559 h 1060"/>
                <a:gd name="T30" fmla="*/ 1094 w 1118"/>
                <a:gd name="T31" fmla="*/ 668 h 1060"/>
                <a:gd name="T32" fmla="*/ 1052 w 1118"/>
                <a:gd name="T33" fmla="*/ 768 h 1060"/>
                <a:gd name="T34" fmla="*/ 991 w 1118"/>
                <a:gd name="T35" fmla="*/ 857 h 1060"/>
                <a:gd name="T36" fmla="*/ 915 w 1118"/>
                <a:gd name="T37" fmla="*/ 933 h 1060"/>
                <a:gd name="T38" fmla="*/ 826 w 1118"/>
                <a:gd name="T39" fmla="*/ 994 h 1060"/>
                <a:gd name="T40" fmla="*/ 726 w 1118"/>
                <a:gd name="T41" fmla="*/ 1035 h 1060"/>
                <a:gd name="T42" fmla="*/ 617 w 1118"/>
                <a:gd name="T43" fmla="*/ 1058 h 1060"/>
                <a:gd name="T44" fmla="*/ 559 w 1118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8" h="1060">
                  <a:moveTo>
                    <a:pt x="559" y="1060"/>
                  </a:moveTo>
                  <a:lnTo>
                    <a:pt x="559" y="1060"/>
                  </a:lnTo>
                  <a:lnTo>
                    <a:pt x="502" y="1058"/>
                  </a:lnTo>
                  <a:lnTo>
                    <a:pt x="394" y="1035"/>
                  </a:lnTo>
                  <a:lnTo>
                    <a:pt x="293" y="994"/>
                  </a:lnTo>
                  <a:lnTo>
                    <a:pt x="203" y="933"/>
                  </a:lnTo>
                  <a:lnTo>
                    <a:pt x="127" y="857"/>
                  </a:lnTo>
                  <a:lnTo>
                    <a:pt x="68" y="768"/>
                  </a:lnTo>
                  <a:lnTo>
                    <a:pt x="25" y="668"/>
                  </a:lnTo>
                  <a:lnTo>
                    <a:pt x="3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8" y="0"/>
                  </a:lnTo>
                  <a:lnTo>
                    <a:pt x="1118" y="501"/>
                  </a:lnTo>
                  <a:lnTo>
                    <a:pt x="1117" y="559"/>
                  </a:lnTo>
                  <a:lnTo>
                    <a:pt x="1094" y="668"/>
                  </a:lnTo>
                  <a:lnTo>
                    <a:pt x="1052" y="768"/>
                  </a:lnTo>
                  <a:lnTo>
                    <a:pt x="991" y="857"/>
                  </a:lnTo>
                  <a:lnTo>
                    <a:pt x="915" y="933"/>
                  </a:lnTo>
                  <a:lnTo>
                    <a:pt x="826" y="994"/>
                  </a:lnTo>
                  <a:lnTo>
                    <a:pt x="726" y="1035"/>
                  </a:lnTo>
                  <a:lnTo>
                    <a:pt x="617" y="1058"/>
                  </a:lnTo>
                  <a:lnTo>
                    <a:pt x="559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477756" y="444806"/>
              <a:ext cx="582329" cy="392099"/>
            </a:xfrm>
            <a:custGeom>
              <a:avLst/>
              <a:gdLst>
                <a:gd name="T0" fmla="*/ 558 w 1117"/>
                <a:gd name="T1" fmla="*/ 1060 h 1060"/>
                <a:gd name="T2" fmla="*/ 558 w 1117"/>
                <a:gd name="T3" fmla="*/ 1060 h 1060"/>
                <a:gd name="T4" fmla="*/ 501 w 1117"/>
                <a:gd name="T5" fmla="*/ 1058 h 1060"/>
                <a:gd name="T6" fmla="*/ 391 w 1117"/>
                <a:gd name="T7" fmla="*/ 1035 h 1060"/>
                <a:gd name="T8" fmla="*/ 291 w 1117"/>
                <a:gd name="T9" fmla="*/ 994 h 1060"/>
                <a:gd name="T10" fmla="*/ 203 w 1117"/>
                <a:gd name="T11" fmla="*/ 933 h 1060"/>
                <a:gd name="T12" fmla="*/ 126 w 1117"/>
                <a:gd name="T13" fmla="*/ 857 h 1060"/>
                <a:gd name="T14" fmla="*/ 66 w 1117"/>
                <a:gd name="T15" fmla="*/ 768 h 1060"/>
                <a:gd name="T16" fmla="*/ 24 w 1117"/>
                <a:gd name="T17" fmla="*/ 668 h 1060"/>
                <a:gd name="T18" fmla="*/ 1 w 1117"/>
                <a:gd name="T19" fmla="*/ 559 h 1060"/>
                <a:gd name="T20" fmla="*/ 0 w 1117"/>
                <a:gd name="T21" fmla="*/ 501 h 1060"/>
                <a:gd name="T22" fmla="*/ 0 w 1117"/>
                <a:gd name="T23" fmla="*/ 0 h 1060"/>
                <a:gd name="T24" fmla="*/ 1117 w 1117"/>
                <a:gd name="T25" fmla="*/ 0 h 1060"/>
                <a:gd name="T26" fmla="*/ 1117 w 1117"/>
                <a:gd name="T27" fmla="*/ 501 h 1060"/>
                <a:gd name="T28" fmla="*/ 1114 w 1117"/>
                <a:gd name="T29" fmla="*/ 559 h 1060"/>
                <a:gd name="T30" fmla="*/ 1093 w 1117"/>
                <a:gd name="T31" fmla="*/ 668 h 1060"/>
                <a:gd name="T32" fmla="*/ 1050 w 1117"/>
                <a:gd name="T33" fmla="*/ 768 h 1060"/>
                <a:gd name="T34" fmla="*/ 989 w 1117"/>
                <a:gd name="T35" fmla="*/ 857 h 1060"/>
                <a:gd name="T36" fmla="*/ 914 w 1117"/>
                <a:gd name="T37" fmla="*/ 933 h 1060"/>
                <a:gd name="T38" fmla="*/ 825 w 1117"/>
                <a:gd name="T39" fmla="*/ 994 h 1060"/>
                <a:gd name="T40" fmla="*/ 724 w 1117"/>
                <a:gd name="T41" fmla="*/ 1035 h 1060"/>
                <a:gd name="T42" fmla="*/ 616 w 1117"/>
                <a:gd name="T43" fmla="*/ 1058 h 1060"/>
                <a:gd name="T44" fmla="*/ 558 w 1117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7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1" y="1035"/>
                  </a:lnTo>
                  <a:lnTo>
                    <a:pt x="291" y="994"/>
                  </a:lnTo>
                  <a:lnTo>
                    <a:pt x="203" y="933"/>
                  </a:lnTo>
                  <a:lnTo>
                    <a:pt x="126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7" y="0"/>
                  </a:lnTo>
                  <a:lnTo>
                    <a:pt x="1117" y="501"/>
                  </a:lnTo>
                  <a:lnTo>
                    <a:pt x="1114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89" y="857"/>
                  </a:lnTo>
                  <a:lnTo>
                    <a:pt x="914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814431" y="444806"/>
              <a:ext cx="582329" cy="392099"/>
            </a:xfrm>
            <a:custGeom>
              <a:avLst/>
              <a:gdLst>
                <a:gd name="T0" fmla="*/ 558 w 1117"/>
                <a:gd name="T1" fmla="*/ 1060 h 1060"/>
                <a:gd name="T2" fmla="*/ 558 w 1117"/>
                <a:gd name="T3" fmla="*/ 1060 h 1060"/>
                <a:gd name="T4" fmla="*/ 501 w 1117"/>
                <a:gd name="T5" fmla="*/ 1058 h 1060"/>
                <a:gd name="T6" fmla="*/ 391 w 1117"/>
                <a:gd name="T7" fmla="*/ 1035 h 1060"/>
                <a:gd name="T8" fmla="*/ 291 w 1117"/>
                <a:gd name="T9" fmla="*/ 994 h 1060"/>
                <a:gd name="T10" fmla="*/ 203 w 1117"/>
                <a:gd name="T11" fmla="*/ 933 h 1060"/>
                <a:gd name="T12" fmla="*/ 126 w 1117"/>
                <a:gd name="T13" fmla="*/ 857 h 1060"/>
                <a:gd name="T14" fmla="*/ 66 w 1117"/>
                <a:gd name="T15" fmla="*/ 768 h 1060"/>
                <a:gd name="T16" fmla="*/ 24 w 1117"/>
                <a:gd name="T17" fmla="*/ 668 h 1060"/>
                <a:gd name="T18" fmla="*/ 1 w 1117"/>
                <a:gd name="T19" fmla="*/ 559 h 1060"/>
                <a:gd name="T20" fmla="*/ 0 w 1117"/>
                <a:gd name="T21" fmla="*/ 501 h 1060"/>
                <a:gd name="T22" fmla="*/ 0 w 1117"/>
                <a:gd name="T23" fmla="*/ 0 h 1060"/>
                <a:gd name="T24" fmla="*/ 1117 w 1117"/>
                <a:gd name="T25" fmla="*/ 0 h 1060"/>
                <a:gd name="T26" fmla="*/ 1117 w 1117"/>
                <a:gd name="T27" fmla="*/ 501 h 1060"/>
                <a:gd name="T28" fmla="*/ 1114 w 1117"/>
                <a:gd name="T29" fmla="*/ 559 h 1060"/>
                <a:gd name="T30" fmla="*/ 1093 w 1117"/>
                <a:gd name="T31" fmla="*/ 668 h 1060"/>
                <a:gd name="T32" fmla="*/ 1050 w 1117"/>
                <a:gd name="T33" fmla="*/ 768 h 1060"/>
                <a:gd name="T34" fmla="*/ 989 w 1117"/>
                <a:gd name="T35" fmla="*/ 857 h 1060"/>
                <a:gd name="T36" fmla="*/ 914 w 1117"/>
                <a:gd name="T37" fmla="*/ 933 h 1060"/>
                <a:gd name="T38" fmla="*/ 825 w 1117"/>
                <a:gd name="T39" fmla="*/ 994 h 1060"/>
                <a:gd name="T40" fmla="*/ 724 w 1117"/>
                <a:gd name="T41" fmla="*/ 1035 h 1060"/>
                <a:gd name="T42" fmla="*/ 615 w 1117"/>
                <a:gd name="T43" fmla="*/ 1058 h 1060"/>
                <a:gd name="T44" fmla="*/ 558 w 1117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7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1" y="1035"/>
                  </a:lnTo>
                  <a:lnTo>
                    <a:pt x="291" y="994"/>
                  </a:lnTo>
                  <a:lnTo>
                    <a:pt x="203" y="933"/>
                  </a:lnTo>
                  <a:lnTo>
                    <a:pt x="126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7" y="0"/>
                  </a:lnTo>
                  <a:lnTo>
                    <a:pt x="1117" y="501"/>
                  </a:lnTo>
                  <a:lnTo>
                    <a:pt x="1114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89" y="857"/>
                  </a:lnTo>
                  <a:lnTo>
                    <a:pt x="914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5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3145311" y="444806"/>
              <a:ext cx="583894" cy="392099"/>
            </a:xfrm>
            <a:custGeom>
              <a:avLst/>
              <a:gdLst>
                <a:gd name="T0" fmla="*/ 558 w 1117"/>
                <a:gd name="T1" fmla="*/ 1060 h 1060"/>
                <a:gd name="T2" fmla="*/ 558 w 1117"/>
                <a:gd name="T3" fmla="*/ 1060 h 1060"/>
                <a:gd name="T4" fmla="*/ 501 w 1117"/>
                <a:gd name="T5" fmla="*/ 1058 h 1060"/>
                <a:gd name="T6" fmla="*/ 391 w 1117"/>
                <a:gd name="T7" fmla="*/ 1035 h 1060"/>
                <a:gd name="T8" fmla="*/ 291 w 1117"/>
                <a:gd name="T9" fmla="*/ 994 h 1060"/>
                <a:gd name="T10" fmla="*/ 203 w 1117"/>
                <a:gd name="T11" fmla="*/ 933 h 1060"/>
                <a:gd name="T12" fmla="*/ 126 w 1117"/>
                <a:gd name="T13" fmla="*/ 857 h 1060"/>
                <a:gd name="T14" fmla="*/ 66 w 1117"/>
                <a:gd name="T15" fmla="*/ 768 h 1060"/>
                <a:gd name="T16" fmla="*/ 24 w 1117"/>
                <a:gd name="T17" fmla="*/ 668 h 1060"/>
                <a:gd name="T18" fmla="*/ 1 w 1117"/>
                <a:gd name="T19" fmla="*/ 559 h 1060"/>
                <a:gd name="T20" fmla="*/ 0 w 1117"/>
                <a:gd name="T21" fmla="*/ 501 h 1060"/>
                <a:gd name="T22" fmla="*/ 0 w 1117"/>
                <a:gd name="T23" fmla="*/ 0 h 1060"/>
                <a:gd name="T24" fmla="*/ 1117 w 1117"/>
                <a:gd name="T25" fmla="*/ 0 h 1060"/>
                <a:gd name="T26" fmla="*/ 1117 w 1117"/>
                <a:gd name="T27" fmla="*/ 501 h 1060"/>
                <a:gd name="T28" fmla="*/ 1114 w 1117"/>
                <a:gd name="T29" fmla="*/ 559 h 1060"/>
                <a:gd name="T30" fmla="*/ 1093 w 1117"/>
                <a:gd name="T31" fmla="*/ 668 h 1060"/>
                <a:gd name="T32" fmla="*/ 1050 w 1117"/>
                <a:gd name="T33" fmla="*/ 768 h 1060"/>
                <a:gd name="T34" fmla="*/ 989 w 1117"/>
                <a:gd name="T35" fmla="*/ 857 h 1060"/>
                <a:gd name="T36" fmla="*/ 914 w 1117"/>
                <a:gd name="T37" fmla="*/ 933 h 1060"/>
                <a:gd name="T38" fmla="*/ 825 w 1117"/>
                <a:gd name="T39" fmla="*/ 994 h 1060"/>
                <a:gd name="T40" fmla="*/ 724 w 1117"/>
                <a:gd name="T41" fmla="*/ 1035 h 1060"/>
                <a:gd name="T42" fmla="*/ 616 w 1117"/>
                <a:gd name="T43" fmla="*/ 1058 h 1060"/>
                <a:gd name="T44" fmla="*/ 558 w 1117"/>
                <a:gd name="T45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17" h="1060">
                  <a:moveTo>
                    <a:pt x="558" y="1060"/>
                  </a:moveTo>
                  <a:lnTo>
                    <a:pt x="558" y="1060"/>
                  </a:lnTo>
                  <a:lnTo>
                    <a:pt x="501" y="1058"/>
                  </a:lnTo>
                  <a:lnTo>
                    <a:pt x="391" y="1035"/>
                  </a:lnTo>
                  <a:lnTo>
                    <a:pt x="291" y="994"/>
                  </a:lnTo>
                  <a:lnTo>
                    <a:pt x="203" y="933"/>
                  </a:lnTo>
                  <a:lnTo>
                    <a:pt x="126" y="857"/>
                  </a:lnTo>
                  <a:lnTo>
                    <a:pt x="66" y="768"/>
                  </a:lnTo>
                  <a:lnTo>
                    <a:pt x="24" y="668"/>
                  </a:lnTo>
                  <a:lnTo>
                    <a:pt x="1" y="559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1117" y="0"/>
                  </a:lnTo>
                  <a:lnTo>
                    <a:pt x="1117" y="501"/>
                  </a:lnTo>
                  <a:lnTo>
                    <a:pt x="1114" y="559"/>
                  </a:lnTo>
                  <a:lnTo>
                    <a:pt x="1093" y="668"/>
                  </a:lnTo>
                  <a:lnTo>
                    <a:pt x="1050" y="768"/>
                  </a:lnTo>
                  <a:lnTo>
                    <a:pt x="989" y="857"/>
                  </a:lnTo>
                  <a:lnTo>
                    <a:pt x="914" y="933"/>
                  </a:lnTo>
                  <a:lnTo>
                    <a:pt x="825" y="994"/>
                  </a:lnTo>
                  <a:lnTo>
                    <a:pt x="724" y="1035"/>
                  </a:lnTo>
                  <a:lnTo>
                    <a:pt x="616" y="1058"/>
                  </a:lnTo>
                  <a:lnTo>
                    <a:pt x="558" y="1060"/>
                  </a:lnTo>
                  <a:close/>
                </a:path>
              </a:pathLst>
            </a:custGeom>
            <a:solidFill>
              <a:srgbClr val="CBD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82B85DE5-8412-4CC8-A6A0-B7C9DED1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83" y="1756660"/>
            <a:ext cx="9802322" cy="4591183"/>
          </a:xfrm>
          <a:prstGeom prst="rect">
            <a:avLst/>
          </a:prstGeom>
        </p:spPr>
      </p:pic>
      <p:sp>
        <p:nvSpPr>
          <p:cNvPr id="58" name="직사각형 67"/>
          <p:cNvSpPr/>
          <p:nvPr/>
        </p:nvSpPr>
        <p:spPr>
          <a:xfrm>
            <a:off x="3752435" y="686784"/>
            <a:ext cx="503341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65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操 作 介 紹</a:t>
            </a:r>
            <a:endParaRPr lang="en-US" altLang="ko-KR" sz="6500" dirty="0">
              <a:solidFill>
                <a:schemeClr val="bg2">
                  <a:lumMod val="25000"/>
                </a:schemeClr>
              </a:solidFill>
              <a:latin typeface="華康海報體W9" panose="040B0909000000000000" pitchFamily="81" charset="-120"/>
              <a:ea typeface="華康海報體W9" panose="040B0909000000000000" pitchFamily="81" charset="-120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7114138" y="3290800"/>
            <a:ext cx="2434236" cy="792000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顯示結果</a:t>
            </a:r>
          </a:p>
        </p:txBody>
      </p:sp>
      <p:sp>
        <p:nvSpPr>
          <p:cNvPr id="62" name="圓角矩形 61"/>
          <p:cNvSpPr/>
          <p:nvPr/>
        </p:nvSpPr>
        <p:spPr>
          <a:xfrm>
            <a:off x="4337687" y="3040028"/>
            <a:ext cx="1494382" cy="2131466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輸入其他選項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6673672" y="1739258"/>
            <a:ext cx="2874440" cy="789542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欲選擇選項</a:t>
            </a:r>
          </a:p>
        </p:txBody>
      </p:sp>
      <p:sp>
        <p:nvSpPr>
          <p:cNvPr id="64" name="圓角矩形 63"/>
          <p:cNvSpPr/>
          <p:nvPr/>
        </p:nvSpPr>
        <p:spPr>
          <a:xfrm>
            <a:off x="10214798" y="2809477"/>
            <a:ext cx="1465249" cy="792000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重置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1870417" y="1758083"/>
            <a:ext cx="2324269" cy="783307"/>
          </a:xfrm>
          <a:prstGeom prst="round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賽跑順序</a:t>
            </a:r>
          </a:p>
        </p:txBody>
      </p:sp>
    </p:spTree>
    <p:extLst>
      <p:ext uri="{BB962C8B-B14F-4D97-AF65-F5344CB8AC3E}">
        <p14:creationId xmlns:p14="http://schemas.microsoft.com/office/powerpoint/2010/main" val="13007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循序存取儲存裝置 4"/>
          <p:cNvSpPr/>
          <p:nvPr/>
        </p:nvSpPr>
        <p:spPr>
          <a:xfrm>
            <a:off x="446313" y="261257"/>
            <a:ext cx="7102209" cy="5746847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7643004" y="3658385"/>
            <a:ext cx="4131744" cy="2793771"/>
            <a:chOff x="611415" y="4618604"/>
            <a:chExt cx="3117718" cy="1972695"/>
          </a:xfrm>
        </p:grpSpPr>
        <p:grpSp>
          <p:nvGrpSpPr>
            <p:cNvPr id="4" name="그룹 3"/>
            <p:cNvGrpSpPr/>
            <p:nvPr/>
          </p:nvGrpSpPr>
          <p:grpSpPr>
            <a:xfrm>
              <a:off x="611415" y="4618604"/>
              <a:ext cx="3117718" cy="1972695"/>
              <a:chOff x="611414" y="3750752"/>
              <a:chExt cx="4557645" cy="2840547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49" name="그룹 48"/>
              <p:cNvGrpSpPr/>
              <p:nvPr/>
            </p:nvGrpSpPr>
            <p:grpSpPr>
              <a:xfrm>
                <a:off x="723782" y="4234080"/>
                <a:ext cx="3093356" cy="1614381"/>
                <a:chOff x="0" y="0"/>
                <a:chExt cx="12192000" cy="5802921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0" y="5158152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0" y="4513383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0" y="3868614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0" y="3223845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0" y="2579076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0" y="1934307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0" y="1289538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0" y="644769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0" y="0"/>
                  <a:ext cx="12192000" cy="6447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12700" dir="5400000" sx="98000" sy="98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888146" y="4618604"/>
                <a:ext cx="4280913" cy="1972695"/>
                <a:chOff x="2303463" y="1696623"/>
                <a:chExt cx="4972049" cy="2291178"/>
              </a:xfrm>
            </p:grpSpPr>
            <p:sp>
              <p:nvSpPr>
                <p:cNvPr id="6" name="Freeform 7"/>
                <p:cNvSpPr>
                  <a:spLocks/>
                </p:cNvSpPr>
                <p:nvPr/>
              </p:nvSpPr>
              <p:spPr bwMode="auto">
                <a:xfrm>
                  <a:off x="2303463" y="3140075"/>
                  <a:ext cx="3406775" cy="344488"/>
                </a:xfrm>
                <a:custGeom>
                  <a:avLst/>
                  <a:gdLst>
                    <a:gd name="T0" fmla="*/ 6440 w 6440"/>
                    <a:gd name="T1" fmla="*/ 0 h 652"/>
                    <a:gd name="T2" fmla="*/ 6440 w 6440"/>
                    <a:gd name="T3" fmla="*/ 652 h 652"/>
                    <a:gd name="T4" fmla="*/ 5384 w 6440"/>
                    <a:gd name="T5" fmla="*/ 652 h 652"/>
                    <a:gd name="T6" fmla="*/ 5384 w 6440"/>
                    <a:gd name="T7" fmla="*/ 432 h 652"/>
                    <a:gd name="T8" fmla="*/ 5383 w 6440"/>
                    <a:gd name="T9" fmla="*/ 403 h 652"/>
                    <a:gd name="T10" fmla="*/ 5363 w 6440"/>
                    <a:gd name="T11" fmla="*/ 356 h 652"/>
                    <a:gd name="T12" fmla="*/ 5327 w 6440"/>
                    <a:gd name="T13" fmla="*/ 320 h 652"/>
                    <a:gd name="T14" fmla="*/ 5278 w 6440"/>
                    <a:gd name="T15" fmla="*/ 300 h 652"/>
                    <a:gd name="T16" fmla="*/ 5250 w 6440"/>
                    <a:gd name="T17" fmla="*/ 298 h 652"/>
                    <a:gd name="T18" fmla="*/ 3580 w 6440"/>
                    <a:gd name="T19" fmla="*/ 298 h 652"/>
                    <a:gd name="T20" fmla="*/ 3551 w 6440"/>
                    <a:gd name="T21" fmla="*/ 300 h 652"/>
                    <a:gd name="T22" fmla="*/ 3502 w 6440"/>
                    <a:gd name="T23" fmla="*/ 320 h 652"/>
                    <a:gd name="T24" fmla="*/ 3466 w 6440"/>
                    <a:gd name="T25" fmla="*/ 356 h 652"/>
                    <a:gd name="T26" fmla="*/ 3448 w 6440"/>
                    <a:gd name="T27" fmla="*/ 403 h 652"/>
                    <a:gd name="T28" fmla="*/ 3445 w 6440"/>
                    <a:gd name="T29" fmla="*/ 432 h 652"/>
                    <a:gd name="T30" fmla="*/ 3445 w 6440"/>
                    <a:gd name="T31" fmla="*/ 652 h 652"/>
                    <a:gd name="T32" fmla="*/ 2092 w 6440"/>
                    <a:gd name="T33" fmla="*/ 652 h 652"/>
                    <a:gd name="T34" fmla="*/ 2074 w 6440"/>
                    <a:gd name="T35" fmla="*/ 595 h 652"/>
                    <a:gd name="T36" fmla="*/ 2024 w 6440"/>
                    <a:gd name="T37" fmla="*/ 484 h 652"/>
                    <a:gd name="T38" fmla="*/ 1958 w 6440"/>
                    <a:gd name="T39" fmla="*/ 385 h 652"/>
                    <a:gd name="T40" fmla="*/ 1876 w 6440"/>
                    <a:gd name="T41" fmla="*/ 298 h 652"/>
                    <a:gd name="T42" fmla="*/ 1781 w 6440"/>
                    <a:gd name="T43" fmla="*/ 225 h 652"/>
                    <a:gd name="T44" fmla="*/ 1675 w 6440"/>
                    <a:gd name="T45" fmla="*/ 168 h 652"/>
                    <a:gd name="T46" fmla="*/ 1560 w 6440"/>
                    <a:gd name="T47" fmla="*/ 128 h 652"/>
                    <a:gd name="T48" fmla="*/ 1436 w 6440"/>
                    <a:gd name="T49" fmla="*/ 108 h 652"/>
                    <a:gd name="T50" fmla="*/ 1372 w 6440"/>
                    <a:gd name="T51" fmla="*/ 105 h 652"/>
                    <a:gd name="T52" fmla="*/ 1308 w 6440"/>
                    <a:gd name="T53" fmla="*/ 108 h 652"/>
                    <a:gd name="T54" fmla="*/ 1184 w 6440"/>
                    <a:gd name="T55" fmla="*/ 128 h 652"/>
                    <a:gd name="T56" fmla="*/ 1069 w 6440"/>
                    <a:gd name="T57" fmla="*/ 168 h 652"/>
                    <a:gd name="T58" fmla="*/ 963 w 6440"/>
                    <a:gd name="T59" fmla="*/ 225 h 652"/>
                    <a:gd name="T60" fmla="*/ 869 w 6440"/>
                    <a:gd name="T61" fmla="*/ 298 h 652"/>
                    <a:gd name="T62" fmla="*/ 787 w 6440"/>
                    <a:gd name="T63" fmla="*/ 385 h 652"/>
                    <a:gd name="T64" fmla="*/ 721 w 6440"/>
                    <a:gd name="T65" fmla="*/ 484 h 652"/>
                    <a:gd name="T66" fmla="*/ 670 w 6440"/>
                    <a:gd name="T67" fmla="*/ 595 h 652"/>
                    <a:gd name="T68" fmla="*/ 652 w 6440"/>
                    <a:gd name="T69" fmla="*/ 652 h 652"/>
                    <a:gd name="T70" fmla="*/ 0 w 6440"/>
                    <a:gd name="T71" fmla="*/ 652 h 652"/>
                    <a:gd name="T72" fmla="*/ 0 w 6440"/>
                    <a:gd name="T73" fmla="*/ 0 h 652"/>
                    <a:gd name="T74" fmla="*/ 6440 w 6440"/>
                    <a:gd name="T75" fmla="*/ 0 h 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440" h="652">
                      <a:moveTo>
                        <a:pt x="6440" y="0"/>
                      </a:moveTo>
                      <a:lnTo>
                        <a:pt x="6440" y="652"/>
                      </a:lnTo>
                      <a:lnTo>
                        <a:pt x="5384" y="652"/>
                      </a:lnTo>
                      <a:lnTo>
                        <a:pt x="5384" y="432"/>
                      </a:lnTo>
                      <a:lnTo>
                        <a:pt x="5383" y="403"/>
                      </a:lnTo>
                      <a:lnTo>
                        <a:pt x="5363" y="356"/>
                      </a:lnTo>
                      <a:lnTo>
                        <a:pt x="5327" y="320"/>
                      </a:lnTo>
                      <a:lnTo>
                        <a:pt x="5278" y="300"/>
                      </a:lnTo>
                      <a:lnTo>
                        <a:pt x="5250" y="298"/>
                      </a:lnTo>
                      <a:lnTo>
                        <a:pt x="3580" y="298"/>
                      </a:lnTo>
                      <a:lnTo>
                        <a:pt x="3551" y="300"/>
                      </a:lnTo>
                      <a:lnTo>
                        <a:pt x="3502" y="320"/>
                      </a:lnTo>
                      <a:lnTo>
                        <a:pt x="3466" y="356"/>
                      </a:lnTo>
                      <a:lnTo>
                        <a:pt x="3448" y="403"/>
                      </a:lnTo>
                      <a:lnTo>
                        <a:pt x="3445" y="432"/>
                      </a:lnTo>
                      <a:lnTo>
                        <a:pt x="3445" y="652"/>
                      </a:lnTo>
                      <a:lnTo>
                        <a:pt x="2092" y="652"/>
                      </a:lnTo>
                      <a:lnTo>
                        <a:pt x="2074" y="595"/>
                      </a:lnTo>
                      <a:lnTo>
                        <a:pt x="2024" y="484"/>
                      </a:lnTo>
                      <a:lnTo>
                        <a:pt x="1958" y="385"/>
                      </a:lnTo>
                      <a:lnTo>
                        <a:pt x="1876" y="298"/>
                      </a:lnTo>
                      <a:lnTo>
                        <a:pt x="1781" y="225"/>
                      </a:lnTo>
                      <a:lnTo>
                        <a:pt x="1675" y="168"/>
                      </a:lnTo>
                      <a:lnTo>
                        <a:pt x="1560" y="128"/>
                      </a:lnTo>
                      <a:lnTo>
                        <a:pt x="1436" y="108"/>
                      </a:lnTo>
                      <a:lnTo>
                        <a:pt x="1372" y="105"/>
                      </a:lnTo>
                      <a:lnTo>
                        <a:pt x="1308" y="108"/>
                      </a:lnTo>
                      <a:lnTo>
                        <a:pt x="1184" y="128"/>
                      </a:lnTo>
                      <a:lnTo>
                        <a:pt x="1069" y="168"/>
                      </a:lnTo>
                      <a:lnTo>
                        <a:pt x="963" y="225"/>
                      </a:lnTo>
                      <a:lnTo>
                        <a:pt x="869" y="298"/>
                      </a:lnTo>
                      <a:lnTo>
                        <a:pt x="787" y="385"/>
                      </a:lnTo>
                      <a:lnTo>
                        <a:pt x="721" y="484"/>
                      </a:lnTo>
                      <a:lnTo>
                        <a:pt x="670" y="595"/>
                      </a:lnTo>
                      <a:lnTo>
                        <a:pt x="652" y="652"/>
                      </a:lnTo>
                      <a:lnTo>
                        <a:pt x="0" y="652"/>
                      </a:lnTo>
                      <a:lnTo>
                        <a:pt x="0" y="0"/>
                      </a:lnTo>
                      <a:lnTo>
                        <a:pt x="6440" y="0"/>
                      </a:lnTo>
                      <a:close/>
                    </a:path>
                  </a:pathLst>
                </a:custGeom>
                <a:solidFill>
                  <a:srgbClr val="71BE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>
                  <a:off x="5705475" y="1696623"/>
                  <a:ext cx="1519237" cy="1875252"/>
                </a:xfrm>
                <a:custGeom>
                  <a:avLst/>
                  <a:gdLst>
                    <a:gd name="T0" fmla="*/ 2869 w 2869"/>
                    <a:gd name="T1" fmla="*/ 1852 h 3457"/>
                    <a:gd name="T2" fmla="*/ 2869 w 2869"/>
                    <a:gd name="T3" fmla="*/ 3197 h 3457"/>
                    <a:gd name="T4" fmla="*/ 2351 w 2869"/>
                    <a:gd name="T5" fmla="*/ 3197 h 3457"/>
                    <a:gd name="T6" fmla="*/ 2351 w 2869"/>
                    <a:gd name="T7" fmla="*/ 3457 h 3457"/>
                    <a:gd name="T8" fmla="*/ 1823 w 2869"/>
                    <a:gd name="T9" fmla="*/ 3457 h 3457"/>
                    <a:gd name="T10" fmla="*/ 1821 w 2869"/>
                    <a:gd name="T11" fmla="*/ 3419 h 3457"/>
                    <a:gd name="T12" fmla="*/ 1810 w 2869"/>
                    <a:gd name="T13" fmla="*/ 3347 h 3457"/>
                    <a:gd name="T14" fmla="*/ 1792 w 2869"/>
                    <a:gd name="T15" fmla="*/ 3278 h 3457"/>
                    <a:gd name="T16" fmla="*/ 1769 w 2869"/>
                    <a:gd name="T17" fmla="*/ 3212 h 3457"/>
                    <a:gd name="T18" fmla="*/ 1723 w 2869"/>
                    <a:gd name="T19" fmla="*/ 3117 h 3457"/>
                    <a:gd name="T20" fmla="*/ 1641 w 2869"/>
                    <a:gd name="T21" fmla="*/ 3003 h 3457"/>
                    <a:gd name="T22" fmla="*/ 1540 w 2869"/>
                    <a:gd name="T23" fmla="*/ 2906 h 3457"/>
                    <a:gd name="T24" fmla="*/ 1424 w 2869"/>
                    <a:gd name="T25" fmla="*/ 2830 h 3457"/>
                    <a:gd name="T26" fmla="*/ 1326 w 2869"/>
                    <a:gd name="T27" fmla="*/ 2788 h 3457"/>
                    <a:gd name="T28" fmla="*/ 1257 w 2869"/>
                    <a:gd name="T29" fmla="*/ 2768 h 3457"/>
                    <a:gd name="T30" fmla="*/ 1186 w 2869"/>
                    <a:gd name="T31" fmla="*/ 2754 h 3457"/>
                    <a:gd name="T32" fmla="*/ 1111 w 2869"/>
                    <a:gd name="T33" fmla="*/ 2747 h 3457"/>
                    <a:gd name="T34" fmla="*/ 1074 w 2869"/>
                    <a:gd name="T35" fmla="*/ 2745 h 3457"/>
                    <a:gd name="T36" fmla="*/ 1038 w 2869"/>
                    <a:gd name="T37" fmla="*/ 2747 h 3457"/>
                    <a:gd name="T38" fmla="*/ 966 w 2869"/>
                    <a:gd name="T39" fmla="*/ 2754 h 3457"/>
                    <a:gd name="T40" fmla="*/ 895 w 2869"/>
                    <a:gd name="T41" fmla="*/ 2768 h 3457"/>
                    <a:gd name="T42" fmla="*/ 828 w 2869"/>
                    <a:gd name="T43" fmla="*/ 2788 h 3457"/>
                    <a:gd name="T44" fmla="*/ 731 w 2869"/>
                    <a:gd name="T45" fmla="*/ 2830 h 3457"/>
                    <a:gd name="T46" fmla="*/ 615 w 2869"/>
                    <a:gd name="T47" fmla="*/ 2906 h 3457"/>
                    <a:gd name="T48" fmla="*/ 514 w 2869"/>
                    <a:gd name="T49" fmla="*/ 3003 h 3457"/>
                    <a:gd name="T50" fmla="*/ 432 w 2869"/>
                    <a:gd name="T51" fmla="*/ 3117 h 3457"/>
                    <a:gd name="T52" fmla="*/ 371 w 2869"/>
                    <a:gd name="T53" fmla="*/ 3243 h 3457"/>
                    <a:gd name="T54" fmla="*/ 341 w 2869"/>
                    <a:gd name="T55" fmla="*/ 3347 h 3457"/>
                    <a:gd name="T56" fmla="*/ 330 w 2869"/>
                    <a:gd name="T57" fmla="*/ 3419 h 3457"/>
                    <a:gd name="T58" fmla="*/ 325 w 2869"/>
                    <a:gd name="T59" fmla="*/ 3457 h 3457"/>
                    <a:gd name="T60" fmla="*/ 0 w 2869"/>
                    <a:gd name="T61" fmla="*/ 3457 h 3457"/>
                    <a:gd name="T62" fmla="*/ 0 w 2869"/>
                    <a:gd name="T63" fmla="*/ 0 h 3457"/>
                    <a:gd name="T64" fmla="*/ 1843 w 2869"/>
                    <a:gd name="T65" fmla="*/ 0 h 3457"/>
                    <a:gd name="T66" fmla="*/ 2869 w 2869"/>
                    <a:gd name="T67" fmla="*/ 1852 h 3457"/>
                    <a:gd name="connsiteX0" fmla="*/ 10000 w 10000"/>
                    <a:gd name="connsiteY0" fmla="*/ 5611 h 10254"/>
                    <a:gd name="connsiteX1" fmla="*/ 10000 w 10000"/>
                    <a:gd name="connsiteY1" fmla="*/ 9502 h 10254"/>
                    <a:gd name="connsiteX2" fmla="*/ 8194 w 10000"/>
                    <a:gd name="connsiteY2" fmla="*/ 9502 h 10254"/>
                    <a:gd name="connsiteX3" fmla="*/ 8194 w 10000"/>
                    <a:gd name="connsiteY3" fmla="*/ 10254 h 10254"/>
                    <a:gd name="connsiteX4" fmla="*/ 6354 w 10000"/>
                    <a:gd name="connsiteY4" fmla="*/ 10254 h 10254"/>
                    <a:gd name="connsiteX5" fmla="*/ 6347 w 10000"/>
                    <a:gd name="connsiteY5" fmla="*/ 10144 h 10254"/>
                    <a:gd name="connsiteX6" fmla="*/ 6309 w 10000"/>
                    <a:gd name="connsiteY6" fmla="*/ 9936 h 10254"/>
                    <a:gd name="connsiteX7" fmla="*/ 6246 w 10000"/>
                    <a:gd name="connsiteY7" fmla="*/ 9736 h 10254"/>
                    <a:gd name="connsiteX8" fmla="*/ 6166 w 10000"/>
                    <a:gd name="connsiteY8" fmla="*/ 9545 h 10254"/>
                    <a:gd name="connsiteX9" fmla="*/ 6006 w 10000"/>
                    <a:gd name="connsiteY9" fmla="*/ 9270 h 10254"/>
                    <a:gd name="connsiteX10" fmla="*/ 5720 w 10000"/>
                    <a:gd name="connsiteY10" fmla="*/ 8941 h 10254"/>
                    <a:gd name="connsiteX11" fmla="*/ 5368 w 10000"/>
                    <a:gd name="connsiteY11" fmla="*/ 8660 h 10254"/>
                    <a:gd name="connsiteX12" fmla="*/ 4963 w 10000"/>
                    <a:gd name="connsiteY12" fmla="*/ 8440 h 10254"/>
                    <a:gd name="connsiteX13" fmla="*/ 4622 w 10000"/>
                    <a:gd name="connsiteY13" fmla="*/ 8319 h 10254"/>
                    <a:gd name="connsiteX14" fmla="*/ 4381 w 10000"/>
                    <a:gd name="connsiteY14" fmla="*/ 8261 h 10254"/>
                    <a:gd name="connsiteX15" fmla="*/ 4134 w 10000"/>
                    <a:gd name="connsiteY15" fmla="*/ 8220 h 10254"/>
                    <a:gd name="connsiteX16" fmla="*/ 3872 w 10000"/>
                    <a:gd name="connsiteY16" fmla="*/ 8200 h 10254"/>
                    <a:gd name="connsiteX17" fmla="*/ 3743 w 10000"/>
                    <a:gd name="connsiteY17" fmla="*/ 8194 h 10254"/>
                    <a:gd name="connsiteX18" fmla="*/ 3618 w 10000"/>
                    <a:gd name="connsiteY18" fmla="*/ 8200 h 10254"/>
                    <a:gd name="connsiteX19" fmla="*/ 3367 w 10000"/>
                    <a:gd name="connsiteY19" fmla="*/ 8220 h 10254"/>
                    <a:gd name="connsiteX20" fmla="*/ 3120 w 10000"/>
                    <a:gd name="connsiteY20" fmla="*/ 8261 h 10254"/>
                    <a:gd name="connsiteX21" fmla="*/ 2886 w 10000"/>
                    <a:gd name="connsiteY21" fmla="*/ 8319 h 10254"/>
                    <a:gd name="connsiteX22" fmla="*/ 2548 w 10000"/>
                    <a:gd name="connsiteY22" fmla="*/ 8440 h 10254"/>
                    <a:gd name="connsiteX23" fmla="*/ 2144 w 10000"/>
                    <a:gd name="connsiteY23" fmla="*/ 8660 h 10254"/>
                    <a:gd name="connsiteX24" fmla="*/ 1792 w 10000"/>
                    <a:gd name="connsiteY24" fmla="*/ 8941 h 10254"/>
                    <a:gd name="connsiteX25" fmla="*/ 1506 w 10000"/>
                    <a:gd name="connsiteY25" fmla="*/ 9270 h 10254"/>
                    <a:gd name="connsiteX26" fmla="*/ 1293 w 10000"/>
                    <a:gd name="connsiteY26" fmla="*/ 9635 h 10254"/>
                    <a:gd name="connsiteX27" fmla="*/ 1189 w 10000"/>
                    <a:gd name="connsiteY27" fmla="*/ 9936 h 10254"/>
                    <a:gd name="connsiteX28" fmla="*/ 1150 w 10000"/>
                    <a:gd name="connsiteY28" fmla="*/ 10144 h 10254"/>
                    <a:gd name="connsiteX29" fmla="*/ 1133 w 10000"/>
                    <a:gd name="connsiteY29" fmla="*/ 10254 h 10254"/>
                    <a:gd name="connsiteX30" fmla="*/ 0 w 10000"/>
                    <a:gd name="connsiteY30" fmla="*/ 10254 h 10254"/>
                    <a:gd name="connsiteX31" fmla="*/ 0 w 10000"/>
                    <a:gd name="connsiteY31" fmla="*/ 254 h 10254"/>
                    <a:gd name="connsiteX32" fmla="*/ 6424 w 10000"/>
                    <a:gd name="connsiteY32" fmla="*/ 254 h 10254"/>
                    <a:gd name="connsiteX33" fmla="*/ 10000 w 10000"/>
                    <a:gd name="connsiteY33" fmla="*/ 5611 h 10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0000" h="10254">
                      <a:moveTo>
                        <a:pt x="10000" y="5611"/>
                      </a:moveTo>
                      <a:lnTo>
                        <a:pt x="10000" y="9502"/>
                      </a:lnTo>
                      <a:lnTo>
                        <a:pt x="8194" y="9502"/>
                      </a:lnTo>
                      <a:lnTo>
                        <a:pt x="8194" y="10254"/>
                      </a:lnTo>
                      <a:lnTo>
                        <a:pt x="6354" y="10254"/>
                      </a:lnTo>
                      <a:cubicBezTo>
                        <a:pt x="6352" y="10217"/>
                        <a:pt x="6349" y="10181"/>
                        <a:pt x="6347" y="10144"/>
                      </a:cubicBezTo>
                      <a:cubicBezTo>
                        <a:pt x="6334" y="10075"/>
                        <a:pt x="6322" y="10005"/>
                        <a:pt x="6309" y="9936"/>
                      </a:cubicBezTo>
                      <a:cubicBezTo>
                        <a:pt x="6288" y="9869"/>
                        <a:pt x="6267" y="9803"/>
                        <a:pt x="6246" y="9736"/>
                      </a:cubicBezTo>
                      <a:cubicBezTo>
                        <a:pt x="6219" y="9672"/>
                        <a:pt x="6193" y="9609"/>
                        <a:pt x="6166" y="9545"/>
                      </a:cubicBezTo>
                      <a:cubicBezTo>
                        <a:pt x="6113" y="9453"/>
                        <a:pt x="6059" y="9362"/>
                        <a:pt x="6006" y="9270"/>
                      </a:cubicBezTo>
                      <a:lnTo>
                        <a:pt x="5720" y="8941"/>
                      </a:lnTo>
                      <a:lnTo>
                        <a:pt x="5368" y="8660"/>
                      </a:lnTo>
                      <a:lnTo>
                        <a:pt x="4963" y="8440"/>
                      </a:lnTo>
                      <a:lnTo>
                        <a:pt x="4622" y="8319"/>
                      </a:lnTo>
                      <a:lnTo>
                        <a:pt x="4381" y="8261"/>
                      </a:lnTo>
                      <a:lnTo>
                        <a:pt x="4134" y="8220"/>
                      </a:lnTo>
                      <a:lnTo>
                        <a:pt x="3872" y="8200"/>
                      </a:lnTo>
                      <a:lnTo>
                        <a:pt x="3743" y="8194"/>
                      </a:lnTo>
                      <a:lnTo>
                        <a:pt x="3618" y="8200"/>
                      </a:lnTo>
                      <a:lnTo>
                        <a:pt x="3367" y="8220"/>
                      </a:lnTo>
                      <a:lnTo>
                        <a:pt x="3120" y="8261"/>
                      </a:lnTo>
                      <a:lnTo>
                        <a:pt x="2886" y="8319"/>
                      </a:lnTo>
                      <a:lnTo>
                        <a:pt x="2548" y="8440"/>
                      </a:lnTo>
                      <a:lnTo>
                        <a:pt x="2144" y="8660"/>
                      </a:lnTo>
                      <a:lnTo>
                        <a:pt x="1792" y="8941"/>
                      </a:lnTo>
                      <a:lnTo>
                        <a:pt x="1506" y="9270"/>
                      </a:lnTo>
                      <a:lnTo>
                        <a:pt x="1293" y="9635"/>
                      </a:lnTo>
                      <a:cubicBezTo>
                        <a:pt x="1258" y="9735"/>
                        <a:pt x="1224" y="9836"/>
                        <a:pt x="1189" y="9936"/>
                      </a:cubicBezTo>
                      <a:cubicBezTo>
                        <a:pt x="1176" y="10005"/>
                        <a:pt x="1163" y="10075"/>
                        <a:pt x="1150" y="10144"/>
                      </a:cubicBezTo>
                      <a:cubicBezTo>
                        <a:pt x="1144" y="10181"/>
                        <a:pt x="1139" y="10217"/>
                        <a:pt x="1133" y="10254"/>
                      </a:cubicBezTo>
                      <a:lnTo>
                        <a:pt x="0" y="10254"/>
                      </a:lnTo>
                      <a:lnTo>
                        <a:pt x="0" y="254"/>
                      </a:lnTo>
                      <a:cubicBezTo>
                        <a:pt x="2141" y="254"/>
                        <a:pt x="6101" y="-319"/>
                        <a:pt x="6424" y="254"/>
                      </a:cubicBezTo>
                      <a:lnTo>
                        <a:pt x="10000" y="5611"/>
                      </a:lnTo>
                      <a:close/>
                    </a:path>
                  </a:pathLst>
                </a:custGeom>
                <a:solidFill>
                  <a:srgbClr val="71BE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/>
              </p:nvSpPr>
              <p:spPr bwMode="auto">
                <a:xfrm>
                  <a:off x="5827713" y="1799204"/>
                  <a:ext cx="1214437" cy="832871"/>
                </a:xfrm>
                <a:custGeom>
                  <a:avLst/>
                  <a:gdLst>
                    <a:gd name="T0" fmla="*/ 2294 w 2294"/>
                    <a:gd name="T1" fmla="*/ 1468 h 1468"/>
                    <a:gd name="T2" fmla="*/ 1498 w 2294"/>
                    <a:gd name="T3" fmla="*/ 0 h 1468"/>
                    <a:gd name="T4" fmla="*/ 0 w 2294"/>
                    <a:gd name="T5" fmla="*/ 0 h 1468"/>
                    <a:gd name="T6" fmla="*/ 0 w 2294"/>
                    <a:gd name="T7" fmla="*/ 1468 h 1468"/>
                    <a:gd name="T8" fmla="*/ 2294 w 2294"/>
                    <a:gd name="T9" fmla="*/ 1468 h 1468"/>
                    <a:gd name="connsiteX0" fmla="*/ 10000 w 10000"/>
                    <a:gd name="connsiteY0" fmla="*/ 10707 h 10707"/>
                    <a:gd name="connsiteX1" fmla="*/ 6530 w 10000"/>
                    <a:gd name="connsiteY1" fmla="*/ 707 h 10707"/>
                    <a:gd name="connsiteX2" fmla="*/ 0 w 10000"/>
                    <a:gd name="connsiteY2" fmla="*/ 707 h 10707"/>
                    <a:gd name="connsiteX3" fmla="*/ 0 w 10000"/>
                    <a:gd name="connsiteY3" fmla="*/ 10707 h 10707"/>
                    <a:gd name="connsiteX4" fmla="*/ 10000 w 10000"/>
                    <a:gd name="connsiteY4" fmla="*/ 10707 h 1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707">
                      <a:moveTo>
                        <a:pt x="10000" y="10707"/>
                      </a:moveTo>
                      <a:lnTo>
                        <a:pt x="6530" y="707"/>
                      </a:lnTo>
                      <a:cubicBezTo>
                        <a:pt x="6078" y="-885"/>
                        <a:pt x="2177" y="707"/>
                        <a:pt x="0" y="707"/>
                      </a:cubicBezTo>
                      <a:lnTo>
                        <a:pt x="0" y="10707"/>
                      </a:lnTo>
                      <a:lnTo>
                        <a:pt x="10000" y="107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/>
              </p:nvSpPr>
              <p:spPr bwMode="auto">
                <a:xfrm>
                  <a:off x="6345238" y="1854200"/>
                  <a:ext cx="696912" cy="777875"/>
                </a:xfrm>
                <a:custGeom>
                  <a:avLst/>
                  <a:gdLst>
                    <a:gd name="T0" fmla="*/ 0 w 1315"/>
                    <a:gd name="T1" fmla="*/ 1468 h 1468"/>
                    <a:gd name="T2" fmla="*/ 1315 w 1315"/>
                    <a:gd name="T3" fmla="*/ 1468 h 1468"/>
                    <a:gd name="T4" fmla="*/ 519 w 1315"/>
                    <a:gd name="T5" fmla="*/ 0 h 1468"/>
                    <a:gd name="T6" fmla="*/ 412 w 1315"/>
                    <a:gd name="T7" fmla="*/ 0 h 1468"/>
                    <a:gd name="T8" fmla="*/ 0 w 1315"/>
                    <a:gd name="T9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5" h="1468">
                      <a:moveTo>
                        <a:pt x="0" y="1468"/>
                      </a:moveTo>
                      <a:lnTo>
                        <a:pt x="1315" y="1468"/>
                      </a:lnTo>
                      <a:lnTo>
                        <a:pt x="519" y="0"/>
                      </a:lnTo>
                      <a:lnTo>
                        <a:pt x="412" y="0"/>
                      </a:lnTo>
                      <a:lnTo>
                        <a:pt x="0" y="146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/>
              </p:nvSpPr>
              <p:spPr bwMode="auto">
                <a:xfrm>
                  <a:off x="2632075" y="3195638"/>
                  <a:ext cx="792162" cy="792163"/>
                </a:xfrm>
                <a:custGeom>
                  <a:avLst/>
                  <a:gdLst>
                    <a:gd name="T0" fmla="*/ 787 w 1497"/>
                    <a:gd name="T1" fmla="*/ 2 h 1498"/>
                    <a:gd name="T2" fmla="*/ 936 w 1497"/>
                    <a:gd name="T3" fmla="*/ 25 h 1498"/>
                    <a:gd name="T4" fmla="*/ 1074 w 1497"/>
                    <a:gd name="T5" fmla="*/ 74 h 1498"/>
                    <a:gd name="T6" fmla="*/ 1198 w 1497"/>
                    <a:gd name="T7" fmla="*/ 148 h 1498"/>
                    <a:gd name="T8" fmla="*/ 1303 w 1497"/>
                    <a:gd name="T9" fmla="*/ 246 h 1498"/>
                    <a:gd name="T10" fmla="*/ 1389 w 1497"/>
                    <a:gd name="T11" fmla="*/ 362 h 1498"/>
                    <a:gd name="T12" fmla="*/ 1453 w 1497"/>
                    <a:gd name="T13" fmla="*/ 491 h 1498"/>
                    <a:gd name="T14" fmla="*/ 1490 w 1497"/>
                    <a:gd name="T15" fmla="*/ 635 h 1498"/>
                    <a:gd name="T16" fmla="*/ 1497 w 1497"/>
                    <a:gd name="T17" fmla="*/ 749 h 1498"/>
                    <a:gd name="T18" fmla="*/ 1490 w 1497"/>
                    <a:gd name="T19" fmla="*/ 864 h 1498"/>
                    <a:gd name="T20" fmla="*/ 1453 w 1497"/>
                    <a:gd name="T21" fmla="*/ 1007 h 1498"/>
                    <a:gd name="T22" fmla="*/ 1389 w 1497"/>
                    <a:gd name="T23" fmla="*/ 1138 h 1498"/>
                    <a:gd name="T24" fmla="*/ 1303 w 1497"/>
                    <a:gd name="T25" fmla="*/ 1253 h 1498"/>
                    <a:gd name="T26" fmla="*/ 1198 w 1497"/>
                    <a:gd name="T27" fmla="*/ 1350 h 1498"/>
                    <a:gd name="T28" fmla="*/ 1074 w 1497"/>
                    <a:gd name="T29" fmla="*/ 1424 h 1498"/>
                    <a:gd name="T30" fmla="*/ 936 w 1497"/>
                    <a:gd name="T31" fmla="*/ 1475 h 1498"/>
                    <a:gd name="T32" fmla="*/ 787 w 1497"/>
                    <a:gd name="T33" fmla="*/ 1498 h 1498"/>
                    <a:gd name="T34" fmla="*/ 711 w 1497"/>
                    <a:gd name="T35" fmla="*/ 1498 h 1498"/>
                    <a:gd name="T36" fmla="*/ 561 w 1497"/>
                    <a:gd name="T37" fmla="*/ 1475 h 1498"/>
                    <a:gd name="T38" fmla="*/ 425 w 1497"/>
                    <a:gd name="T39" fmla="*/ 1424 h 1498"/>
                    <a:gd name="T40" fmla="*/ 301 w 1497"/>
                    <a:gd name="T41" fmla="*/ 1350 h 1498"/>
                    <a:gd name="T42" fmla="*/ 194 w 1497"/>
                    <a:gd name="T43" fmla="*/ 1253 h 1498"/>
                    <a:gd name="T44" fmla="*/ 108 w 1497"/>
                    <a:gd name="T45" fmla="*/ 1138 h 1498"/>
                    <a:gd name="T46" fmla="*/ 46 w 1497"/>
                    <a:gd name="T47" fmla="*/ 1007 h 1498"/>
                    <a:gd name="T48" fmla="*/ 9 w 1497"/>
                    <a:gd name="T49" fmla="*/ 864 h 1498"/>
                    <a:gd name="T50" fmla="*/ 0 w 1497"/>
                    <a:gd name="T51" fmla="*/ 749 h 1498"/>
                    <a:gd name="T52" fmla="*/ 9 w 1497"/>
                    <a:gd name="T53" fmla="*/ 635 h 1498"/>
                    <a:gd name="T54" fmla="*/ 46 w 1497"/>
                    <a:gd name="T55" fmla="*/ 491 h 1498"/>
                    <a:gd name="T56" fmla="*/ 108 w 1497"/>
                    <a:gd name="T57" fmla="*/ 362 h 1498"/>
                    <a:gd name="T58" fmla="*/ 194 w 1497"/>
                    <a:gd name="T59" fmla="*/ 246 h 1498"/>
                    <a:gd name="T60" fmla="*/ 301 w 1497"/>
                    <a:gd name="T61" fmla="*/ 148 h 1498"/>
                    <a:gd name="T62" fmla="*/ 425 w 1497"/>
                    <a:gd name="T63" fmla="*/ 74 h 1498"/>
                    <a:gd name="T64" fmla="*/ 561 w 1497"/>
                    <a:gd name="T65" fmla="*/ 25 h 1498"/>
                    <a:gd name="T66" fmla="*/ 711 w 1497"/>
                    <a:gd name="T67" fmla="*/ 2 h 1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7" h="1498">
                      <a:moveTo>
                        <a:pt x="749" y="0"/>
                      </a:moveTo>
                      <a:lnTo>
                        <a:pt x="787" y="2"/>
                      </a:lnTo>
                      <a:lnTo>
                        <a:pt x="864" y="9"/>
                      </a:lnTo>
                      <a:lnTo>
                        <a:pt x="936" y="25"/>
                      </a:lnTo>
                      <a:lnTo>
                        <a:pt x="1006" y="46"/>
                      </a:lnTo>
                      <a:lnTo>
                        <a:pt x="1074" y="74"/>
                      </a:lnTo>
                      <a:lnTo>
                        <a:pt x="1137" y="108"/>
                      </a:lnTo>
                      <a:lnTo>
                        <a:pt x="1198" y="148"/>
                      </a:lnTo>
                      <a:lnTo>
                        <a:pt x="1253" y="195"/>
                      </a:lnTo>
                      <a:lnTo>
                        <a:pt x="1303" y="246"/>
                      </a:lnTo>
                      <a:lnTo>
                        <a:pt x="1349" y="301"/>
                      </a:lnTo>
                      <a:lnTo>
                        <a:pt x="1389" y="362"/>
                      </a:lnTo>
                      <a:lnTo>
                        <a:pt x="1424" y="425"/>
                      </a:lnTo>
                      <a:lnTo>
                        <a:pt x="1453" y="491"/>
                      </a:lnTo>
                      <a:lnTo>
                        <a:pt x="1474" y="562"/>
                      </a:lnTo>
                      <a:lnTo>
                        <a:pt x="1490" y="635"/>
                      </a:lnTo>
                      <a:lnTo>
                        <a:pt x="1497" y="712"/>
                      </a:lnTo>
                      <a:lnTo>
                        <a:pt x="1497" y="749"/>
                      </a:lnTo>
                      <a:lnTo>
                        <a:pt x="1497" y="788"/>
                      </a:lnTo>
                      <a:lnTo>
                        <a:pt x="1490" y="864"/>
                      </a:lnTo>
                      <a:lnTo>
                        <a:pt x="1474" y="936"/>
                      </a:lnTo>
                      <a:lnTo>
                        <a:pt x="1453" y="1007"/>
                      </a:lnTo>
                      <a:lnTo>
                        <a:pt x="1424" y="1074"/>
                      </a:lnTo>
                      <a:lnTo>
                        <a:pt x="1389" y="1138"/>
                      </a:lnTo>
                      <a:lnTo>
                        <a:pt x="1349" y="1198"/>
                      </a:lnTo>
                      <a:lnTo>
                        <a:pt x="1303" y="1253"/>
                      </a:lnTo>
                      <a:lnTo>
                        <a:pt x="1253" y="1303"/>
                      </a:lnTo>
                      <a:lnTo>
                        <a:pt x="1198" y="1350"/>
                      </a:lnTo>
                      <a:lnTo>
                        <a:pt x="1137" y="1390"/>
                      </a:lnTo>
                      <a:lnTo>
                        <a:pt x="1074" y="1424"/>
                      </a:lnTo>
                      <a:lnTo>
                        <a:pt x="1006" y="1453"/>
                      </a:lnTo>
                      <a:lnTo>
                        <a:pt x="936" y="1475"/>
                      </a:lnTo>
                      <a:lnTo>
                        <a:pt x="864" y="1491"/>
                      </a:lnTo>
                      <a:lnTo>
                        <a:pt x="787" y="1498"/>
                      </a:lnTo>
                      <a:lnTo>
                        <a:pt x="749" y="1498"/>
                      </a:lnTo>
                      <a:lnTo>
                        <a:pt x="711" y="1498"/>
                      </a:lnTo>
                      <a:lnTo>
                        <a:pt x="635" y="1491"/>
                      </a:lnTo>
                      <a:lnTo>
                        <a:pt x="561" y="1475"/>
                      </a:lnTo>
                      <a:lnTo>
                        <a:pt x="491" y="1453"/>
                      </a:lnTo>
                      <a:lnTo>
                        <a:pt x="425" y="1424"/>
                      </a:lnTo>
                      <a:lnTo>
                        <a:pt x="361" y="1390"/>
                      </a:lnTo>
                      <a:lnTo>
                        <a:pt x="301" y="1350"/>
                      </a:lnTo>
                      <a:lnTo>
                        <a:pt x="246" y="1303"/>
                      </a:lnTo>
                      <a:lnTo>
                        <a:pt x="194" y="1253"/>
                      </a:lnTo>
                      <a:lnTo>
                        <a:pt x="148" y="1198"/>
                      </a:lnTo>
                      <a:lnTo>
                        <a:pt x="108" y="1138"/>
                      </a:lnTo>
                      <a:lnTo>
                        <a:pt x="73" y="1074"/>
                      </a:lnTo>
                      <a:lnTo>
                        <a:pt x="46" y="1007"/>
                      </a:lnTo>
                      <a:lnTo>
                        <a:pt x="24" y="936"/>
                      </a:lnTo>
                      <a:lnTo>
                        <a:pt x="9" y="864"/>
                      </a:lnTo>
                      <a:lnTo>
                        <a:pt x="1" y="788"/>
                      </a:lnTo>
                      <a:lnTo>
                        <a:pt x="0" y="749"/>
                      </a:lnTo>
                      <a:lnTo>
                        <a:pt x="1" y="712"/>
                      </a:lnTo>
                      <a:lnTo>
                        <a:pt x="9" y="635"/>
                      </a:lnTo>
                      <a:lnTo>
                        <a:pt x="24" y="562"/>
                      </a:lnTo>
                      <a:lnTo>
                        <a:pt x="46" y="491"/>
                      </a:lnTo>
                      <a:lnTo>
                        <a:pt x="73" y="425"/>
                      </a:lnTo>
                      <a:lnTo>
                        <a:pt x="108" y="362"/>
                      </a:lnTo>
                      <a:lnTo>
                        <a:pt x="148" y="301"/>
                      </a:lnTo>
                      <a:lnTo>
                        <a:pt x="194" y="246"/>
                      </a:lnTo>
                      <a:lnTo>
                        <a:pt x="246" y="195"/>
                      </a:lnTo>
                      <a:lnTo>
                        <a:pt x="301" y="148"/>
                      </a:lnTo>
                      <a:lnTo>
                        <a:pt x="361" y="108"/>
                      </a:lnTo>
                      <a:lnTo>
                        <a:pt x="425" y="74"/>
                      </a:lnTo>
                      <a:lnTo>
                        <a:pt x="491" y="46"/>
                      </a:lnTo>
                      <a:lnTo>
                        <a:pt x="561" y="25"/>
                      </a:lnTo>
                      <a:lnTo>
                        <a:pt x="635" y="9"/>
                      </a:lnTo>
                      <a:lnTo>
                        <a:pt x="711" y="2"/>
                      </a:lnTo>
                      <a:lnTo>
                        <a:pt x="749" y="0"/>
                      </a:lnTo>
                      <a:close/>
                    </a:path>
                  </a:pathLst>
                </a:custGeom>
                <a:solidFill>
                  <a:srgbClr val="433C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/>
              </p:nvSpPr>
              <p:spPr bwMode="auto">
                <a:xfrm>
                  <a:off x="2774950" y="3338513"/>
                  <a:ext cx="508000" cy="508000"/>
                </a:xfrm>
                <a:custGeom>
                  <a:avLst/>
                  <a:gdLst>
                    <a:gd name="T0" fmla="*/ 480 w 961"/>
                    <a:gd name="T1" fmla="*/ 0 h 961"/>
                    <a:gd name="T2" fmla="*/ 530 w 961"/>
                    <a:gd name="T3" fmla="*/ 2 h 961"/>
                    <a:gd name="T4" fmla="*/ 624 w 961"/>
                    <a:gd name="T5" fmla="*/ 21 h 961"/>
                    <a:gd name="T6" fmla="*/ 709 w 961"/>
                    <a:gd name="T7" fmla="*/ 58 h 961"/>
                    <a:gd name="T8" fmla="*/ 786 w 961"/>
                    <a:gd name="T9" fmla="*/ 110 h 961"/>
                    <a:gd name="T10" fmla="*/ 851 w 961"/>
                    <a:gd name="T11" fmla="*/ 175 h 961"/>
                    <a:gd name="T12" fmla="*/ 903 w 961"/>
                    <a:gd name="T13" fmla="*/ 251 h 961"/>
                    <a:gd name="T14" fmla="*/ 939 w 961"/>
                    <a:gd name="T15" fmla="*/ 337 h 961"/>
                    <a:gd name="T16" fmla="*/ 959 w 961"/>
                    <a:gd name="T17" fmla="*/ 431 h 961"/>
                    <a:gd name="T18" fmla="*/ 961 w 961"/>
                    <a:gd name="T19" fmla="*/ 480 h 961"/>
                    <a:gd name="T20" fmla="*/ 959 w 961"/>
                    <a:gd name="T21" fmla="*/ 530 h 961"/>
                    <a:gd name="T22" fmla="*/ 939 w 961"/>
                    <a:gd name="T23" fmla="*/ 624 h 961"/>
                    <a:gd name="T24" fmla="*/ 903 w 961"/>
                    <a:gd name="T25" fmla="*/ 709 h 961"/>
                    <a:gd name="T26" fmla="*/ 851 w 961"/>
                    <a:gd name="T27" fmla="*/ 787 h 961"/>
                    <a:gd name="T28" fmla="*/ 786 w 961"/>
                    <a:gd name="T29" fmla="*/ 852 h 961"/>
                    <a:gd name="T30" fmla="*/ 709 w 961"/>
                    <a:gd name="T31" fmla="*/ 903 h 961"/>
                    <a:gd name="T32" fmla="*/ 624 w 961"/>
                    <a:gd name="T33" fmla="*/ 939 h 961"/>
                    <a:gd name="T34" fmla="*/ 530 w 961"/>
                    <a:gd name="T35" fmla="*/ 960 h 961"/>
                    <a:gd name="T36" fmla="*/ 480 w 961"/>
                    <a:gd name="T37" fmla="*/ 961 h 961"/>
                    <a:gd name="T38" fmla="*/ 431 w 961"/>
                    <a:gd name="T39" fmla="*/ 960 h 961"/>
                    <a:gd name="T40" fmla="*/ 337 w 961"/>
                    <a:gd name="T41" fmla="*/ 939 h 961"/>
                    <a:gd name="T42" fmla="*/ 251 w 961"/>
                    <a:gd name="T43" fmla="*/ 903 h 961"/>
                    <a:gd name="T44" fmla="*/ 174 w 961"/>
                    <a:gd name="T45" fmla="*/ 852 h 961"/>
                    <a:gd name="T46" fmla="*/ 110 w 961"/>
                    <a:gd name="T47" fmla="*/ 787 h 961"/>
                    <a:gd name="T48" fmla="*/ 58 w 961"/>
                    <a:gd name="T49" fmla="*/ 709 h 961"/>
                    <a:gd name="T50" fmla="*/ 20 w 961"/>
                    <a:gd name="T51" fmla="*/ 624 h 961"/>
                    <a:gd name="T52" fmla="*/ 2 w 961"/>
                    <a:gd name="T53" fmla="*/ 530 h 961"/>
                    <a:gd name="T54" fmla="*/ 0 w 961"/>
                    <a:gd name="T55" fmla="*/ 480 h 961"/>
                    <a:gd name="T56" fmla="*/ 2 w 961"/>
                    <a:gd name="T57" fmla="*/ 431 h 961"/>
                    <a:gd name="T58" fmla="*/ 20 w 961"/>
                    <a:gd name="T59" fmla="*/ 337 h 961"/>
                    <a:gd name="T60" fmla="*/ 58 w 961"/>
                    <a:gd name="T61" fmla="*/ 251 h 961"/>
                    <a:gd name="T62" fmla="*/ 110 w 961"/>
                    <a:gd name="T63" fmla="*/ 175 h 961"/>
                    <a:gd name="T64" fmla="*/ 174 w 961"/>
                    <a:gd name="T65" fmla="*/ 110 h 961"/>
                    <a:gd name="T66" fmla="*/ 251 w 961"/>
                    <a:gd name="T67" fmla="*/ 58 h 961"/>
                    <a:gd name="T68" fmla="*/ 337 w 961"/>
                    <a:gd name="T69" fmla="*/ 21 h 961"/>
                    <a:gd name="T70" fmla="*/ 431 w 961"/>
                    <a:gd name="T71" fmla="*/ 2 h 961"/>
                    <a:gd name="T72" fmla="*/ 480 w 961"/>
                    <a:gd name="T73" fmla="*/ 0 h 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61" h="961">
                      <a:moveTo>
                        <a:pt x="480" y="0"/>
                      </a:moveTo>
                      <a:lnTo>
                        <a:pt x="530" y="2"/>
                      </a:lnTo>
                      <a:lnTo>
                        <a:pt x="624" y="21"/>
                      </a:lnTo>
                      <a:lnTo>
                        <a:pt x="709" y="58"/>
                      </a:lnTo>
                      <a:lnTo>
                        <a:pt x="786" y="110"/>
                      </a:lnTo>
                      <a:lnTo>
                        <a:pt x="851" y="175"/>
                      </a:lnTo>
                      <a:lnTo>
                        <a:pt x="903" y="251"/>
                      </a:lnTo>
                      <a:lnTo>
                        <a:pt x="939" y="337"/>
                      </a:lnTo>
                      <a:lnTo>
                        <a:pt x="959" y="431"/>
                      </a:lnTo>
                      <a:lnTo>
                        <a:pt x="961" y="480"/>
                      </a:lnTo>
                      <a:lnTo>
                        <a:pt x="959" y="530"/>
                      </a:lnTo>
                      <a:lnTo>
                        <a:pt x="939" y="624"/>
                      </a:lnTo>
                      <a:lnTo>
                        <a:pt x="903" y="709"/>
                      </a:lnTo>
                      <a:lnTo>
                        <a:pt x="851" y="787"/>
                      </a:lnTo>
                      <a:lnTo>
                        <a:pt x="786" y="852"/>
                      </a:lnTo>
                      <a:lnTo>
                        <a:pt x="709" y="903"/>
                      </a:lnTo>
                      <a:lnTo>
                        <a:pt x="624" y="939"/>
                      </a:lnTo>
                      <a:lnTo>
                        <a:pt x="530" y="960"/>
                      </a:lnTo>
                      <a:lnTo>
                        <a:pt x="480" y="961"/>
                      </a:lnTo>
                      <a:lnTo>
                        <a:pt x="431" y="960"/>
                      </a:lnTo>
                      <a:lnTo>
                        <a:pt x="337" y="939"/>
                      </a:lnTo>
                      <a:lnTo>
                        <a:pt x="251" y="903"/>
                      </a:lnTo>
                      <a:lnTo>
                        <a:pt x="174" y="852"/>
                      </a:lnTo>
                      <a:lnTo>
                        <a:pt x="110" y="787"/>
                      </a:lnTo>
                      <a:lnTo>
                        <a:pt x="58" y="709"/>
                      </a:lnTo>
                      <a:lnTo>
                        <a:pt x="20" y="624"/>
                      </a:lnTo>
                      <a:lnTo>
                        <a:pt x="2" y="530"/>
                      </a:lnTo>
                      <a:lnTo>
                        <a:pt x="0" y="480"/>
                      </a:lnTo>
                      <a:lnTo>
                        <a:pt x="2" y="431"/>
                      </a:lnTo>
                      <a:lnTo>
                        <a:pt x="20" y="337"/>
                      </a:lnTo>
                      <a:lnTo>
                        <a:pt x="58" y="251"/>
                      </a:lnTo>
                      <a:lnTo>
                        <a:pt x="110" y="175"/>
                      </a:lnTo>
                      <a:lnTo>
                        <a:pt x="174" y="110"/>
                      </a:lnTo>
                      <a:lnTo>
                        <a:pt x="251" y="58"/>
                      </a:lnTo>
                      <a:lnTo>
                        <a:pt x="337" y="21"/>
                      </a:lnTo>
                      <a:lnTo>
                        <a:pt x="431" y="2"/>
                      </a:lnTo>
                      <a:lnTo>
                        <a:pt x="48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/>
              </p:nvSpPr>
              <p:spPr bwMode="auto">
                <a:xfrm>
                  <a:off x="4130675" y="3292475"/>
                  <a:ext cx="1020762" cy="365125"/>
                </a:xfrm>
                <a:custGeom>
                  <a:avLst/>
                  <a:gdLst>
                    <a:gd name="T0" fmla="*/ 1795 w 1929"/>
                    <a:gd name="T1" fmla="*/ 691 h 691"/>
                    <a:gd name="T2" fmla="*/ 134 w 1929"/>
                    <a:gd name="T3" fmla="*/ 691 h 691"/>
                    <a:gd name="T4" fmla="*/ 106 w 1929"/>
                    <a:gd name="T5" fmla="*/ 690 h 691"/>
                    <a:gd name="T6" fmla="*/ 58 w 1929"/>
                    <a:gd name="T7" fmla="*/ 670 h 691"/>
                    <a:gd name="T8" fmla="*/ 22 w 1929"/>
                    <a:gd name="T9" fmla="*/ 634 h 691"/>
                    <a:gd name="T10" fmla="*/ 1 w 1929"/>
                    <a:gd name="T11" fmla="*/ 585 h 691"/>
                    <a:gd name="T12" fmla="*/ 0 w 1929"/>
                    <a:gd name="T13" fmla="*/ 557 h 691"/>
                    <a:gd name="T14" fmla="*/ 0 w 1929"/>
                    <a:gd name="T15" fmla="*/ 134 h 691"/>
                    <a:gd name="T16" fmla="*/ 1 w 1929"/>
                    <a:gd name="T17" fmla="*/ 107 h 691"/>
                    <a:gd name="T18" fmla="*/ 22 w 1929"/>
                    <a:gd name="T19" fmla="*/ 58 h 691"/>
                    <a:gd name="T20" fmla="*/ 58 w 1929"/>
                    <a:gd name="T21" fmla="*/ 22 h 691"/>
                    <a:gd name="T22" fmla="*/ 106 w 1929"/>
                    <a:gd name="T23" fmla="*/ 1 h 691"/>
                    <a:gd name="T24" fmla="*/ 134 w 1929"/>
                    <a:gd name="T25" fmla="*/ 0 h 691"/>
                    <a:gd name="T26" fmla="*/ 1795 w 1929"/>
                    <a:gd name="T27" fmla="*/ 0 h 691"/>
                    <a:gd name="T28" fmla="*/ 1823 w 1929"/>
                    <a:gd name="T29" fmla="*/ 1 h 691"/>
                    <a:gd name="T30" fmla="*/ 1872 w 1929"/>
                    <a:gd name="T31" fmla="*/ 22 h 691"/>
                    <a:gd name="T32" fmla="*/ 1908 w 1929"/>
                    <a:gd name="T33" fmla="*/ 58 h 691"/>
                    <a:gd name="T34" fmla="*/ 1928 w 1929"/>
                    <a:gd name="T35" fmla="*/ 107 h 691"/>
                    <a:gd name="T36" fmla="*/ 1929 w 1929"/>
                    <a:gd name="T37" fmla="*/ 134 h 691"/>
                    <a:gd name="T38" fmla="*/ 1929 w 1929"/>
                    <a:gd name="T39" fmla="*/ 557 h 691"/>
                    <a:gd name="T40" fmla="*/ 1928 w 1929"/>
                    <a:gd name="T41" fmla="*/ 585 h 691"/>
                    <a:gd name="T42" fmla="*/ 1908 w 1929"/>
                    <a:gd name="T43" fmla="*/ 634 h 691"/>
                    <a:gd name="T44" fmla="*/ 1872 w 1929"/>
                    <a:gd name="T45" fmla="*/ 670 h 691"/>
                    <a:gd name="T46" fmla="*/ 1823 w 1929"/>
                    <a:gd name="T47" fmla="*/ 690 h 691"/>
                    <a:gd name="T48" fmla="*/ 1795 w 1929"/>
                    <a:gd name="T49" fmla="*/ 691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29" h="691">
                      <a:moveTo>
                        <a:pt x="1795" y="691"/>
                      </a:moveTo>
                      <a:lnTo>
                        <a:pt x="134" y="691"/>
                      </a:lnTo>
                      <a:lnTo>
                        <a:pt x="106" y="690"/>
                      </a:lnTo>
                      <a:lnTo>
                        <a:pt x="58" y="670"/>
                      </a:lnTo>
                      <a:lnTo>
                        <a:pt x="22" y="634"/>
                      </a:lnTo>
                      <a:lnTo>
                        <a:pt x="1" y="585"/>
                      </a:lnTo>
                      <a:lnTo>
                        <a:pt x="0" y="557"/>
                      </a:lnTo>
                      <a:lnTo>
                        <a:pt x="0" y="134"/>
                      </a:lnTo>
                      <a:lnTo>
                        <a:pt x="1" y="107"/>
                      </a:lnTo>
                      <a:lnTo>
                        <a:pt x="22" y="58"/>
                      </a:lnTo>
                      <a:lnTo>
                        <a:pt x="58" y="22"/>
                      </a:lnTo>
                      <a:lnTo>
                        <a:pt x="106" y="1"/>
                      </a:lnTo>
                      <a:lnTo>
                        <a:pt x="134" y="0"/>
                      </a:lnTo>
                      <a:lnTo>
                        <a:pt x="1795" y="0"/>
                      </a:lnTo>
                      <a:lnTo>
                        <a:pt x="1823" y="1"/>
                      </a:lnTo>
                      <a:lnTo>
                        <a:pt x="1872" y="22"/>
                      </a:lnTo>
                      <a:lnTo>
                        <a:pt x="1908" y="58"/>
                      </a:lnTo>
                      <a:lnTo>
                        <a:pt x="1928" y="107"/>
                      </a:lnTo>
                      <a:lnTo>
                        <a:pt x="1929" y="134"/>
                      </a:lnTo>
                      <a:lnTo>
                        <a:pt x="1929" y="557"/>
                      </a:lnTo>
                      <a:lnTo>
                        <a:pt x="1928" y="585"/>
                      </a:lnTo>
                      <a:lnTo>
                        <a:pt x="1908" y="634"/>
                      </a:lnTo>
                      <a:lnTo>
                        <a:pt x="1872" y="670"/>
                      </a:lnTo>
                      <a:lnTo>
                        <a:pt x="1823" y="690"/>
                      </a:lnTo>
                      <a:lnTo>
                        <a:pt x="1795" y="69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17"/>
                <p:cNvSpPr>
                  <a:spLocks noChangeArrowheads="1"/>
                </p:cNvSpPr>
                <p:nvPr/>
              </p:nvSpPr>
              <p:spPr bwMode="auto">
                <a:xfrm>
                  <a:off x="7077075" y="3079750"/>
                  <a:ext cx="147637" cy="2936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auto">
                <a:xfrm>
                  <a:off x="5822950" y="2687638"/>
                  <a:ext cx="325437" cy="87313"/>
                </a:xfrm>
                <a:custGeom>
                  <a:avLst/>
                  <a:gdLst>
                    <a:gd name="T0" fmla="*/ 490 w 615"/>
                    <a:gd name="T1" fmla="*/ 163 h 163"/>
                    <a:gd name="T2" fmla="*/ 125 w 615"/>
                    <a:gd name="T3" fmla="*/ 163 h 163"/>
                    <a:gd name="T4" fmla="*/ 100 w 615"/>
                    <a:gd name="T5" fmla="*/ 161 h 163"/>
                    <a:gd name="T6" fmla="*/ 55 w 615"/>
                    <a:gd name="T7" fmla="*/ 141 h 163"/>
                    <a:gd name="T8" fmla="*/ 22 w 615"/>
                    <a:gd name="T9" fmla="*/ 108 h 163"/>
                    <a:gd name="T10" fmla="*/ 2 w 615"/>
                    <a:gd name="T11" fmla="*/ 63 h 163"/>
                    <a:gd name="T12" fmla="*/ 0 w 615"/>
                    <a:gd name="T13" fmla="*/ 37 h 163"/>
                    <a:gd name="T14" fmla="*/ 0 w 615"/>
                    <a:gd name="T15" fmla="*/ 0 h 163"/>
                    <a:gd name="T16" fmla="*/ 615 w 615"/>
                    <a:gd name="T17" fmla="*/ 0 h 163"/>
                    <a:gd name="T18" fmla="*/ 615 w 615"/>
                    <a:gd name="T19" fmla="*/ 48 h 163"/>
                    <a:gd name="T20" fmla="*/ 612 w 615"/>
                    <a:gd name="T21" fmla="*/ 72 h 163"/>
                    <a:gd name="T22" fmla="*/ 593 w 615"/>
                    <a:gd name="T23" fmla="*/ 114 h 163"/>
                    <a:gd name="T24" fmla="*/ 559 w 615"/>
                    <a:gd name="T25" fmla="*/ 144 h 163"/>
                    <a:gd name="T26" fmla="*/ 514 w 615"/>
                    <a:gd name="T27" fmla="*/ 161 h 163"/>
                    <a:gd name="T28" fmla="*/ 490 w 615"/>
                    <a:gd name="T29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5" h="163">
                      <a:moveTo>
                        <a:pt x="490" y="163"/>
                      </a:moveTo>
                      <a:lnTo>
                        <a:pt x="125" y="163"/>
                      </a:lnTo>
                      <a:lnTo>
                        <a:pt x="100" y="161"/>
                      </a:lnTo>
                      <a:lnTo>
                        <a:pt x="55" y="141"/>
                      </a:lnTo>
                      <a:lnTo>
                        <a:pt x="22" y="108"/>
                      </a:lnTo>
                      <a:lnTo>
                        <a:pt x="2" y="63"/>
                      </a:ln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15" y="0"/>
                      </a:lnTo>
                      <a:lnTo>
                        <a:pt x="615" y="48"/>
                      </a:lnTo>
                      <a:lnTo>
                        <a:pt x="612" y="72"/>
                      </a:lnTo>
                      <a:lnTo>
                        <a:pt x="593" y="114"/>
                      </a:lnTo>
                      <a:lnTo>
                        <a:pt x="559" y="144"/>
                      </a:lnTo>
                      <a:lnTo>
                        <a:pt x="514" y="161"/>
                      </a:lnTo>
                      <a:lnTo>
                        <a:pt x="490" y="163"/>
                      </a:lnTo>
                      <a:close/>
                    </a:path>
                  </a:pathLst>
                </a:custGeom>
                <a:solidFill>
                  <a:srgbClr val="E9EC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6950075" y="3435350"/>
                  <a:ext cx="325437" cy="201613"/>
                </a:xfrm>
                <a:custGeom>
                  <a:avLst/>
                  <a:gdLst>
                    <a:gd name="T0" fmla="*/ 528 w 615"/>
                    <a:gd name="T1" fmla="*/ 0 h 383"/>
                    <a:gd name="T2" fmla="*/ 0 w 615"/>
                    <a:gd name="T3" fmla="*/ 0 h 383"/>
                    <a:gd name="T4" fmla="*/ 0 w 615"/>
                    <a:gd name="T5" fmla="*/ 383 h 383"/>
                    <a:gd name="T6" fmla="*/ 528 w 615"/>
                    <a:gd name="T7" fmla="*/ 383 h 383"/>
                    <a:gd name="T8" fmla="*/ 546 w 615"/>
                    <a:gd name="T9" fmla="*/ 383 h 383"/>
                    <a:gd name="T10" fmla="*/ 577 w 615"/>
                    <a:gd name="T11" fmla="*/ 369 h 383"/>
                    <a:gd name="T12" fmla="*/ 600 w 615"/>
                    <a:gd name="T13" fmla="*/ 346 h 383"/>
                    <a:gd name="T14" fmla="*/ 613 w 615"/>
                    <a:gd name="T15" fmla="*/ 316 h 383"/>
                    <a:gd name="T16" fmla="*/ 615 w 615"/>
                    <a:gd name="T17" fmla="*/ 297 h 383"/>
                    <a:gd name="T18" fmla="*/ 615 w 615"/>
                    <a:gd name="T19" fmla="*/ 95 h 383"/>
                    <a:gd name="T20" fmla="*/ 613 w 615"/>
                    <a:gd name="T21" fmla="*/ 75 h 383"/>
                    <a:gd name="T22" fmla="*/ 600 w 615"/>
                    <a:gd name="T23" fmla="*/ 39 h 383"/>
                    <a:gd name="T24" fmla="*/ 577 w 615"/>
                    <a:gd name="T25" fmla="*/ 15 h 383"/>
                    <a:gd name="T26" fmla="*/ 546 w 615"/>
                    <a:gd name="T27" fmla="*/ 2 h 383"/>
                    <a:gd name="T28" fmla="*/ 528 w 615"/>
                    <a:gd name="T29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5" h="383">
                      <a:moveTo>
                        <a:pt x="528" y="0"/>
                      </a:moveTo>
                      <a:lnTo>
                        <a:pt x="0" y="0"/>
                      </a:lnTo>
                      <a:lnTo>
                        <a:pt x="0" y="383"/>
                      </a:lnTo>
                      <a:lnTo>
                        <a:pt x="528" y="383"/>
                      </a:lnTo>
                      <a:lnTo>
                        <a:pt x="546" y="383"/>
                      </a:lnTo>
                      <a:lnTo>
                        <a:pt x="577" y="369"/>
                      </a:lnTo>
                      <a:lnTo>
                        <a:pt x="600" y="346"/>
                      </a:lnTo>
                      <a:lnTo>
                        <a:pt x="613" y="316"/>
                      </a:lnTo>
                      <a:lnTo>
                        <a:pt x="615" y="297"/>
                      </a:lnTo>
                      <a:lnTo>
                        <a:pt x="615" y="95"/>
                      </a:lnTo>
                      <a:lnTo>
                        <a:pt x="613" y="75"/>
                      </a:lnTo>
                      <a:lnTo>
                        <a:pt x="600" y="39"/>
                      </a:lnTo>
                      <a:lnTo>
                        <a:pt x="577" y="15"/>
                      </a:lnTo>
                      <a:lnTo>
                        <a:pt x="546" y="2"/>
                      </a:lnTo>
                      <a:lnTo>
                        <a:pt x="52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27"/>
                <p:cNvSpPr>
                  <a:spLocks/>
                </p:cNvSpPr>
                <p:nvPr/>
              </p:nvSpPr>
              <p:spPr bwMode="auto">
                <a:xfrm>
                  <a:off x="5822950" y="3140075"/>
                  <a:ext cx="903287" cy="431800"/>
                </a:xfrm>
                <a:custGeom>
                  <a:avLst/>
                  <a:gdLst>
                    <a:gd name="T0" fmla="*/ 1709 w 1709"/>
                    <a:gd name="T1" fmla="*/ 817 h 817"/>
                    <a:gd name="T2" fmla="*/ 1603 w 1709"/>
                    <a:gd name="T3" fmla="*/ 817 h 817"/>
                    <a:gd name="T4" fmla="*/ 1601 w 1709"/>
                    <a:gd name="T5" fmla="*/ 779 h 817"/>
                    <a:gd name="T6" fmla="*/ 1590 w 1709"/>
                    <a:gd name="T7" fmla="*/ 707 h 817"/>
                    <a:gd name="T8" fmla="*/ 1572 w 1709"/>
                    <a:gd name="T9" fmla="*/ 638 h 817"/>
                    <a:gd name="T10" fmla="*/ 1549 w 1709"/>
                    <a:gd name="T11" fmla="*/ 572 h 817"/>
                    <a:gd name="T12" fmla="*/ 1503 w 1709"/>
                    <a:gd name="T13" fmla="*/ 477 h 817"/>
                    <a:gd name="T14" fmla="*/ 1421 w 1709"/>
                    <a:gd name="T15" fmla="*/ 363 h 817"/>
                    <a:gd name="T16" fmla="*/ 1320 w 1709"/>
                    <a:gd name="T17" fmla="*/ 266 h 817"/>
                    <a:gd name="T18" fmla="*/ 1204 w 1709"/>
                    <a:gd name="T19" fmla="*/ 190 h 817"/>
                    <a:gd name="T20" fmla="*/ 1106 w 1709"/>
                    <a:gd name="T21" fmla="*/ 148 h 817"/>
                    <a:gd name="T22" fmla="*/ 1037 w 1709"/>
                    <a:gd name="T23" fmla="*/ 128 h 817"/>
                    <a:gd name="T24" fmla="*/ 966 w 1709"/>
                    <a:gd name="T25" fmla="*/ 114 h 817"/>
                    <a:gd name="T26" fmla="*/ 891 w 1709"/>
                    <a:gd name="T27" fmla="*/ 107 h 817"/>
                    <a:gd name="T28" fmla="*/ 854 w 1709"/>
                    <a:gd name="T29" fmla="*/ 105 h 817"/>
                    <a:gd name="T30" fmla="*/ 817 w 1709"/>
                    <a:gd name="T31" fmla="*/ 107 h 817"/>
                    <a:gd name="T32" fmla="*/ 743 w 1709"/>
                    <a:gd name="T33" fmla="*/ 114 h 817"/>
                    <a:gd name="T34" fmla="*/ 673 w 1709"/>
                    <a:gd name="T35" fmla="*/ 128 h 817"/>
                    <a:gd name="T36" fmla="*/ 603 w 1709"/>
                    <a:gd name="T37" fmla="*/ 148 h 817"/>
                    <a:gd name="T38" fmla="*/ 506 w 1709"/>
                    <a:gd name="T39" fmla="*/ 190 h 817"/>
                    <a:gd name="T40" fmla="*/ 388 w 1709"/>
                    <a:gd name="T41" fmla="*/ 266 h 817"/>
                    <a:gd name="T42" fmla="*/ 287 w 1709"/>
                    <a:gd name="T43" fmla="*/ 363 h 817"/>
                    <a:gd name="T44" fmla="*/ 206 w 1709"/>
                    <a:gd name="T45" fmla="*/ 477 h 817"/>
                    <a:gd name="T46" fmla="*/ 160 w 1709"/>
                    <a:gd name="T47" fmla="*/ 572 h 817"/>
                    <a:gd name="T48" fmla="*/ 136 w 1709"/>
                    <a:gd name="T49" fmla="*/ 638 h 817"/>
                    <a:gd name="T50" fmla="*/ 118 w 1709"/>
                    <a:gd name="T51" fmla="*/ 707 h 817"/>
                    <a:gd name="T52" fmla="*/ 108 w 1709"/>
                    <a:gd name="T53" fmla="*/ 779 h 817"/>
                    <a:gd name="T54" fmla="*/ 105 w 1709"/>
                    <a:gd name="T55" fmla="*/ 817 h 817"/>
                    <a:gd name="T56" fmla="*/ 0 w 1709"/>
                    <a:gd name="T57" fmla="*/ 817 h 817"/>
                    <a:gd name="T58" fmla="*/ 3 w 1709"/>
                    <a:gd name="T59" fmla="*/ 773 h 817"/>
                    <a:gd name="T60" fmla="*/ 15 w 1709"/>
                    <a:gd name="T61" fmla="*/ 691 h 817"/>
                    <a:gd name="T62" fmla="*/ 33 w 1709"/>
                    <a:gd name="T63" fmla="*/ 612 h 817"/>
                    <a:gd name="T64" fmla="*/ 61 w 1709"/>
                    <a:gd name="T65" fmla="*/ 536 h 817"/>
                    <a:gd name="T66" fmla="*/ 94 w 1709"/>
                    <a:gd name="T67" fmla="*/ 462 h 817"/>
                    <a:gd name="T68" fmla="*/ 134 w 1709"/>
                    <a:gd name="T69" fmla="*/ 393 h 817"/>
                    <a:gd name="T70" fmla="*/ 182 w 1709"/>
                    <a:gd name="T71" fmla="*/ 327 h 817"/>
                    <a:gd name="T72" fmla="*/ 233 w 1709"/>
                    <a:gd name="T73" fmla="*/ 266 h 817"/>
                    <a:gd name="T74" fmla="*/ 291 w 1709"/>
                    <a:gd name="T75" fmla="*/ 212 h 817"/>
                    <a:gd name="T76" fmla="*/ 353 w 1709"/>
                    <a:gd name="T77" fmla="*/ 161 h 817"/>
                    <a:gd name="T78" fmla="*/ 421 w 1709"/>
                    <a:gd name="T79" fmla="*/ 118 h 817"/>
                    <a:gd name="T80" fmla="*/ 493 w 1709"/>
                    <a:gd name="T81" fmla="*/ 81 h 817"/>
                    <a:gd name="T82" fmla="*/ 567 w 1709"/>
                    <a:gd name="T83" fmla="*/ 49 h 817"/>
                    <a:gd name="T84" fmla="*/ 645 w 1709"/>
                    <a:gd name="T85" fmla="*/ 26 h 817"/>
                    <a:gd name="T86" fmla="*/ 727 w 1709"/>
                    <a:gd name="T87" fmla="*/ 9 h 817"/>
                    <a:gd name="T88" fmla="*/ 811 w 1709"/>
                    <a:gd name="T89" fmla="*/ 0 h 817"/>
                    <a:gd name="T90" fmla="*/ 854 w 1709"/>
                    <a:gd name="T91" fmla="*/ 0 h 817"/>
                    <a:gd name="T92" fmla="*/ 897 w 1709"/>
                    <a:gd name="T93" fmla="*/ 0 h 817"/>
                    <a:gd name="T94" fmla="*/ 982 w 1709"/>
                    <a:gd name="T95" fmla="*/ 9 h 817"/>
                    <a:gd name="T96" fmla="*/ 1063 w 1709"/>
                    <a:gd name="T97" fmla="*/ 24 h 817"/>
                    <a:gd name="T98" fmla="*/ 1142 w 1709"/>
                    <a:gd name="T99" fmla="*/ 48 h 817"/>
                    <a:gd name="T100" fmla="*/ 1217 w 1709"/>
                    <a:gd name="T101" fmla="*/ 78 h 817"/>
                    <a:gd name="T102" fmla="*/ 1289 w 1709"/>
                    <a:gd name="T103" fmla="*/ 115 h 817"/>
                    <a:gd name="T104" fmla="*/ 1355 w 1709"/>
                    <a:gd name="T105" fmla="*/ 158 h 817"/>
                    <a:gd name="T106" fmla="*/ 1418 w 1709"/>
                    <a:gd name="T107" fmla="*/ 209 h 817"/>
                    <a:gd name="T108" fmla="*/ 1476 w 1709"/>
                    <a:gd name="T109" fmla="*/ 264 h 817"/>
                    <a:gd name="T110" fmla="*/ 1528 w 1709"/>
                    <a:gd name="T111" fmla="*/ 323 h 817"/>
                    <a:gd name="T112" fmla="*/ 1574 w 1709"/>
                    <a:gd name="T113" fmla="*/ 389 h 817"/>
                    <a:gd name="T114" fmla="*/ 1614 w 1709"/>
                    <a:gd name="T115" fmla="*/ 458 h 817"/>
                    <a:gd name="T116" fmla="*/ 1649 w 1709"/>
                    <a:gd name="T117" fmla="*/ 531 h 817"/>
                    <a:gd name="T118" fmla="*/ 1675 w 1709"/>
                    <a:gd name="T119" fmla="*/ 609 h 817"/>
                    <a:gd name="T120" fmla="*/ 1695 w 1709"/>
                    <a:gd name="T121" fmla="*/ 690 h 817"/>
                    <a:gd name="T122" fmla="*/ 1706 w 1709"/>
                    <a:gd name="T123" fmla="*/ 773 h 817"/>
                    <a:gd name="T124" fmla="*/ 1709 w 1709"/>
                    <a:gd name="T125" fmla="*/ 817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09" h="817">
                      <a:moveTo>
                        <a:pt x="1709" y="817"/>
                      </a:moveTo>
                      <a:lnTo>
                        <a:pt x="1603" y="817"/>
                      </a:lnTo>
                      <a:lnTo>
                        <a:pt x="1601" y="779"/>
                      </a:lnTo>
                      <a:lnTo>
                        <a:pt x="1590" y="707"/>
                      </a:lnTo>
                      <a:lnTo>
                        <a:pt x="1572" y="638"/>
                      </a:lnTo>
                      <a:lnTo>
                        <a:pt x="1549" y="572"/>
                      </a:lnTo>
                      <a:lnTo>
                        <a:pt x="1503" y="477"/>
                      </a:lnTo>
                      <a:lnTo>
                        <a:pt x="1421" y="363"/>
                      </a:lnTo>
                      <a:lnTo>
                        <a:pt x="1320" y="266"/>
                      </a:lnTo>
                      <a:lnTo>
                        <a:pt x="1204" y="190"/>
                      </a:lnTo>
                      <a:lnTo>
                        <a:pt x="1106" y="148"/>
                      </a:lnTo>
                      <a:lnTo>
                        <a:pt x="1037" y="128"/>
                      </a:lnTo>
                      <a:lnTo>
                        <a:pt x="966" y="114"/>
                      </a:lnTo>
                      <a:lnTo>
                        <a:pt x="891" y="107"/>
                      </a:lnTo>
                      <a:lnTo>
                        <a:pt x="854" y="105"/>
                      </a:lnTo>
                      <a:lnTo>
                        <a:pt x="817" y="107"/>
                      </a:lnTo>
                      <a:lnTo>
                        <a:pt x="743" y="114"/>
                      </a:lnTo>
                      <a:lnTo>
                        <a:pt x="673" y="128"/>
                      </a:lnTo>
                      <a:lnTo>
                        <a:pt x="603" y="148"/>
                      </a:lnTo>
                      <a:lnTo>
                        <a:pt x="506" y="190"/>
                      </a:lnTo>
                      <a:lnTo>
                        <a:pt x="388" y="266"/>
                      </a:lnTo>
                      <a:lnTo>
                        <a:pt x="287" y="363"/>
                      </a:lnTo>
                      <a:lnTo>
                        <a:pt x="206" y="477"/>
                      </a:lnTo>
                      <a:lnTo>
                        <a:pt x="160" y="572"/>
                      </a:lnTo>
                      <a:lnTo>
                        <a:pt x="136" y="638"/>
                      </a:lnTo>
                      <a:lnTo>
                        <a:pt x="118" y="707"/>
                      </a:lnTo>
                      <a:lnTo>
                        <a:pt x="108" y="779"/>
                      </a:lnTo>
                      <a:lnTo>
                        <a:pt x="105" y="817"/>
                      </a:lnTo>
                      <a:lnTo>
                        <a:pt x="0" y="817"/>
                      </a:lnTo>
                      <a:lnTo>
                        <a:pt x="3" y="773"/>
                      </a:lnTo>
                      <a:lnTo>
                        <a:pt x="15" y="691"/>
                      </a:lnTo>
                      <a:lnTo>
                        <a:pt x="33" y="612"/>
                      </a:lnTo>
                      <a:lnTo>
                        <a:pt x="61" y="536"/>
                      </a:lnTo>
                      <a:lnTo>
                        <a:pt x="94" y="462"/>
                      </a:lnTo>
                      <a:lnTo>
                        <a:pt x="134" y="393"/>
                      </a:lnTo>
                      <a:lnTo>
                        <a:pt x="182" y="327"/>
                      </a:lnTo>
                      <a:lnTo>
                        <a:pt x="233" y="266"/>
                      </a:lnTo>
                      <a:lnTo>
                        <a:pt x="291" y="212"/>
                      </a:lnTo>
                      <a:lnTo>
                        <a:pt x="353" y="161"/>
                      </a:lnTo>
                      <a:lnTo>
                        <a:pt x="421" y="118"/>
                      </a:lnTo>
                      <a:lnTo>
                        <a:pt x="493" y="81"/>
                      </a:lnTo>
                      <a:lnTo>
                        <a:pt x="567" y="49"/>
                      </a:lnTo>
                      <a:lnTo>
                        <a:pt x="645" y="26"/>
                      </a:lnTo>
                      <a:lnTo>
                        <a:pt x="727" y="9"/>
                      </a:lnTo>
                      <a:lnTo>
                        <a:pt x="811" y="0"/>
                      </a:lnTo>
                      <a:lnTo>
                        <a:pt x="854" y="0"/>
                      </a:lnTo>
                      <a:lnTo>
                        <a:pt x="897" y="0"/>
                      </a:lnTo>
                      <a:lnTo>
                        <a:pt x="982" y="9"/>
                      </a:lnTo>
                      <a:lnTo>
                        <a:pt x="1063" y="24"/>
                      </a:lnTo>
                      <a:lnTo>
                        <a:pt x="1142" y="48"/>
                      </a:lnTo>
                      <a:lnTo>
                        <a:pt x="1217" y="78"/>
                      </a:lnTo>
                      <a:lnTo>
                        <a:pt x="1289" y="115"/>
                      </a:lnTo>
                      <a:lnTo>
                        <a:pt x="1355" y="158"/>
                      </a:lnTo>
                      <a:lnTo>
                        <a:pt x="1418" y="209"/>
                      </a:lnTo>
                      <a:lnTo>
                        <a:pt x="1476" y="264"/>
                      </a:lnTo>
                      <a:lnTo>
                        <a:pt x="1528" y="323"/>
                      </a:lnTo>
                      <a:lnTo>
                        <a:pt x="1574" y="389"/>
                      </a:lnTo>
                      <a:lnTo>
                        <a:pt x="1614" y="458"/>
                      </a:lnTo>
                      <a:lnTo>
                        <a:pt x="1649" y="531"/>
                      </a:lnTo>
                      <a:lnTo>
                        <a:pt x="1675" y="609"/>
                      </a:lnTo>
                      <a:lnTo>
                        <a:pt x="1695" y="690"/>
                      </a:lnTo>
                      <a:lnTo>
                        <a:pt x="1706" y="773"/>
                      </a:lnTo>
                      <a:lnTo>
                        <a:pt x="1709" y="81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878513" y="3195638"/>
                  <a:ext cx="792162" cy="792163"/>
                </a:xfrm>
                <a:custGeom>
                  <a:avLst/>
                  <a:gdLst>
                    <a:gd name="T0" fmla="*/ 788 w 1498"/>
                    <a:gd name="T1" fmla="*/ 2 h 1498"/>
                    <a:gd name="T2" fmla="*/ 936 w 1498"/>
                    <a:gd name="T3" fmla="*/ 25 h 1498"/>
                    <a:gd name="T4" fmla="*/ 1074 w 1498"/>
                    <a:gd name="T5" fmla="*/ 74 h 1498"/>
                    <a:gd name="T6" fmla="*/ 1198 w 1498"/>
                    <a:gd name="T7" fmla="*/ 148 h 1498"/>
                    <a:gd name="T8" fmla="*/ 1303 w 1498"/>
                    <a:gd name="T9" fmla="*/ 246 h 1498"/>
                    <a:gd name="T10" fmla="*/ 1390 w 1498"/>
                    <a:gd name="T11" fmla="*/ 362 h 1498"/>
                    <a:gd name="T12" fmla="*/ 1453 w 1498"/>
                    <a:gd name="T13" fmla="*/ 491 h 1498"/>
                    <a:gd name="T14" fmla="*/ 1490 w 1498"/>
                    <a:gd name="T15" fmla="*/ 635 h 1498"/>
                    <a:gd name="T16" fmla="*/ 1498 w 1498"/>
                    <a:gd name="T17" fmla="*/ 749 h 1498"/>
                    <a:gd name="T18" fmla="*/ 1490 w 1498"/>
                    <a:gd name="T19" fmla="*/ 864 h 1498"/>
                    <a:gd name="T20" fmla="*/ 1453 w 1498"/>
                    <a:gd name="T21" fmla="*/ 1007 h 1498"/>
                    <a:gd name="T22" fmla="*/ 1390 w 1498"/>
                    <a:gd name="T23" fmla="*/ 1138 h 1498"/>
                    <a:gd name="T24" fmla="*/ 1303 w 1498"/>
                    <a:gd name="T25" fmla="*/ 1253 h 1498"/>
                    <a:gd name="T26" fmla="*/ 1198 w 1498"/>
                    <a:gd name="T27" fmla="*/ 1350 h 1498"/>
                    <a:gd name="T28" fmla="*/ 1074 w 1498"/>
                    <a:gd name="T29" fmla="*/ 1424 h 1498"/>
                    <a:gd name="T30" fmla="*/ 936 w 1498"/>
                    <a:gd name="T31" fmla="*/ 1475 h 1498"/>
                    <a:gd name="T32" fmla="*/ 788 w 1498"/>
                    <a:gd name="T33" fmla="*/ 1498 h 1498"/>
                    <a:gd name="T34" fmla="*/ 712 w 1498"/>
                    <a:gd name="T35" fmla="*/ 1498 h 1498"/>
                    <a:gd name="T36" fmla="*/ 562 w 1498"/>
                    <a:gd name="T37" fmla="*/ 1475 h 1498"/>
                    <a:gd name="T38" fmla="*/ 425 w 1498"/>
                    <a:gd name="T39" fmla="*/ 1424 h 1498"/>
                    <a:gd name="T40" fmla="*/ 301 w 1498"/>
                    <a:gd name="T41" fmla="*/ 1350 h 1498"/>
                    <a:gd name="T42" fmla="*/ 195 w 1498"/>
                    <a:gd name="T43" fmla="*/ 1253 h 1498"/>
                    <a:gd name="T44" fmla="*/ 108 w 1498"/>
                    <a:gd name="T45" fmla="*/ 1138 h 1498"/>
                    <a:gd name="T46" fmla="*/ 46 w 1498"/>
                    <a:gd name="T47" fmla="*/ 1007 h 1498"/>
                    <a:gd name="T48" fmla="*/ 9 w 1498"/>
                    <a:gd name="T49" fmla="*/ 864 h 1498"/>
                    <a:gd name="T50" fmla="*/ 0 w 1498"/>
                    <a:gd name="T51" fmla="*/ 749 h 1498"/>
                    <a:gd name="T52" fmla="*/ 9 w 1498"/>
                    <a:gd name="T53" fmla="*/ 635 h 1498"/>
                    <a:gd name="T54" fmla="*/ 46 w 1498"/>
                    <a:gd name="T55" fmla="*/ 491 h 1498"/>
                    <a:gd name="T56" fmla="*/ 108 w 1498"/>
                    <a:gd name="T57" fmla="*/ 362 h 1498"/>
                    <a:gd name="T58" fmla="*/ 195 w 1498"/>
                    <a:gd name="T59" fmla="*/ 246 h 1498"/>
                    <a:gd name="T60" fmla="*/ 301 w 1498"/>
                    <a:gd name="T61" fmla="*/ 148 h 1498"/>
                    <a:gd name="T62" fmla="*/ 425 w 1498"/>
                    <a:gd name="T63" fmla="*/ 74 h 1498"/>
                    <a:gd name="T64" fmla="*/ 562 w 1498"/>
                    <a:gd name="T65" fmla="*/ 25 h 1498"/>
                    <a:gd name="T66" fmla="*/ 712 w 1498"/>
                    <a:gd name="T67" fmla="*/ 2 h 1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8" h="1498">
                      <a:moveTo>
                        <a:pt x="749" y="0"/>
                      </a:moveTo>
                      <a:lnTo>
                        <a:pt x="788" y="2"/>
                      </a:lnTo>
                      <a:lnTo>
                        <a:pt x="864" y="9"/>
                      </a:lnTo>
                      <a:lnTo>
                        <a:pt x="936" y="25"/>
                      </a:lnTo>
                      <a:lnTo>
                        <a:pt x="1007" y="46"/>
                      </a:lnTo>
                      <a:lnTo>
                        <a:pt x="1074" y="74"/>
                      </a:lnTo>
                      <a:lnTo>
                        <a:pt x="1138" y="108"/>
                      </a:lnTo>
                      <a:lnTo>
                        <a:pt x="1198" y="148"/>
                      </a:lnTo>
                      <a:lnTo>
                        <a:pt x="1253" y="195"/>
                      </a:lnTo>
                      <a:lnTo>
                        <a:pt x="1303" y="246"/>
                      </a:lnTo>
                      <a:lnTo>
                        <a:pt x="1349" y="301"/>
                      </a:lnTo>
                      <a:lnTo>
                        <a:pt x="1390" y="362"/>
                      </a:lnTo>
                      <a:lnTo>
                        <a:pt x="1424" y="425"/>
                      </a:lnTo>
                      <a:lnTo>
                        <a:pt x="1453" y="491"/>
                      </a:lnTo>
                      <a:lnTo>
                        <a:pt x="1475" y="562"/>
                      </a:lnTo>
                      <a:lnTo>
                        <a:pt x="1490" y="635"/>
                      </a:lnTo>
                      <a:lnTo>
                        <a:pt x="1498" y="712"/>
                      </a:lnTo>
                      <a:lnTo>
                        <a:pt x="1498" y="749"/>
                      </a:lnTo>
                      <a:lnTo>
                        <a:pt x="1498" y="788"/>
                      </a:lnTo>
                      <a:lnTo>
                        <a:pt x="1490" y="864"/>
                      </a:lnTo>
                      <a:lnTo>
                        <a:pt x="1475" y="936"/>
                      </a:lnTo>
                      <a:lnTo>
                        <a:pt x="1453" y="1007"/>
                      </a:lnTo>
                      <a:lnTo>
                        <a:pt x="1424" y="1074"/>
                      </a:lnTo>
                      <a:lnTo>
                        <a:pt x="1390" y="1138"/>
                      </a:lnTo>
                      <a:lnTo>
                        <a:pt x="1349" y="1198"/>
                      </a:lnTo>
                      <a:lnTo>
                        <a:pt x="1303" y="1253"/>
                      </a:lnTo>
                      <a:lnTo>
                        <a:pt x="1253" y="1303"/>
                      </a:lnTo>
                      <a:lnTo>
                        <a:pt x="1198" y="1350"/>
                      </a:lnTo>
                      <a:lnTo>
                        <a:pt x="1138" y="1390"/>
                      </a:lnTo>
                      <a:lnTo>
                        <a:pt x="1074" y="1424"/>
                      </a:lnTo>
                      <a:lnTo>
                        <a:pt x="1007" y="1453"/>
                      </a:lnTo>
                      <a:lnTo>
                        <a:pt x="936" y="1475"/>
                      </a:lnTo>
                      <a:lnTo>
                        <a:pt x="864" y="1491"/>
                      </a:lnTo>
                      <a:lnTo>
                        <a:pt x="788" y="1498"/>
                      </a:lnTo>
                      <a:lnTo>
                        <a:pt x="749" y="1498"/>
                      </a:lnTo>
                      <a:lnTo>
                        <a:pt x="712" y="1498"/>
                      </a:lnTo>
                      <a:lnTo>
                        <a:pt x="635" y="1491"/>
                      </a:lnTo>
                      <a:lnTo>
                        <a:pt x="562" y="1475"/>
                      </a:lnTo>
                      <a:lnTo>
                        <a:pt x="491" y="1453"/>
                      </a:lnTo>
                      <a:lnTo>
                        <a:pt x="425" y="1424"/>
                      </a:lnTo>
                      <a:lnTo>
                        <a:pt x="362" y="1390"/>
                      </a:lnTo>
                      <a:lnTo>
                        <a:pt x="301" y="1350"/>
                      </a:lnTo>
                      <a:lnTo>
                        <a:pt x="247" y="1303"/>
                      </a:lnTo>
                      <a:lnTo>
                        <a:pt x="195" y="1253"/>
                      </a:lnTo>
                      <a:lnTo>
                        <a:pt x="149" y="1198"/>
                      </a:lnTo>
                      <a:lnTo>
                        <a:pt x="108" y="1138"/>
                      </a:lnTo>
                      <a:lnTo>
                        <a:pt x="74" y="1074"/>
                      </a:lnTo>
                      <a:lnTo>
                        <a:pt x="46" y="1007"/>
                      </a:lnTo>
                      <a:lnTo>
                        <a:pt x="25" y="936"/>
                      </a:lnTo>
                      <a:lnTo>
                        <a:pt x="9" y="864"/>
                      </a:lnTo>
                      <a:lnTo>
                        <a:pt x="2" y="788"/>
                      </a:lnTo>
                      <a:lnTo>
                        <a:pt x="0" y="749"/>
                      </a:lnTo>
                      <a:lnTo>
                        <a:pt x="2" y="712"/>
                      </a:lnTo>
                      <a:lnTo>
                        <a:pt x="9" y="635"/>
                      </a:lnTo>
                      <a:lnTo>
                        <a:pt x="25" y="562"/>
                      </a:lnTo>
                      <a:lnTo>
                        <a:pt x="46" y="491"/>
                      </a:lnTo>
                      <a:lnTo>
                        <a:pt x="74" y="425"/>
                      </a:lnTo>
                      <a:lnTo>
                        <a:pt x="108" y="362"/>
                      </a:lnTo>
                      <a:lnTo>
                        <a:pt x="149" y="301"/>
                      </a:lnTo>
                      <a:lnTo>
                        <a:pt x="195" y="246"/>
                      </a:lnTo>
                      <a:lnTo>
                        <a:pt x="247" y="195"/>
                      </a:lnTo>
                      <a:lnTo>
                        <a:pt x="301" y="148"/>
                      </a:lnTo>
                      <a:lnTo>
                        <a:pt x="362" y="108"/>
                      </a:lnTo>
                      <a:lnTo>
                        <a:pt x="425" y="74"/>
                      </a:lnTo>
                      <a:lnTo>
                        <a:pt x="491" y="46"/>
                      </a:lnTo>
                      <a:lnTo>
                        <a:pt x="562" y="25"/>
                      </a:lnTo>
                      <a:lnTo>
                        <a:pt x="635" y="9"/>
                      </a:lnTo>
                      <a:lnTo>
                        <a:pt x="712" y="2"/>
                      </a:lnTo>
                      <a:lnTo>
                        <a:pt x="749" y="0"/>
                      </a:lnTo>
                      <a:close/>
                    </a:path>
                  </a:pathLst>
                </a:custGeom>
                <a:solidFill>
                  <a:srgbClr val="433C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6021388" y="3338513"/>
                  <a:ext cx="508000" cy="508000"/>
                </a:xfrm>
                <a:custGeom>
                  <a:avLst/>
                  <a:gdLst>
                    <a:gd name="T0" fmla="*/ 479 w 960"/>
                    <a:gd name="T1" fmla="*/ 0 h 961"/>
                    <a:gd name="T2" fmla="*/ 529 w 960"/>
                    <a:gd name="T3" fmla="*/ 2 h 961"/>
                    <a:gd name="T4" fmla="*/ 623 w 960"/>
                    <a:gd name="T5" fmla="*/ 21 h 961"/>
                    <a:gd name="T6" fmla="*/ 708 w 960"/>
                    <a:gd name="T7" fmla="*/ 58 h 961"/>
                    <a:gd name="T8" fmla="*/ 786 w 960"/>
                    <a:gd name="T9" fmla="*/ 110 h 961"/>
                    <a:gd name="T10" fmla="*/ 850 w 960"/>
                    <a:gd name="T11" fmla="*/ 175 h 961"/>
                    <a:gd name="T12" fmla="*/ 902 w 960"/>
                    <a:gd name="T13" fmla="*/ 251 h 961"/>
                    <a:gd name="T14" fmla="*/ 938 w 960"/>
                    <a:gd name="T15" fmla="*/ 337 h 961"/>
                    <a:gd name="T16" fmla="*/ 958 w 960"/>
                    <a:gd name="T17" fmla="*/ 431 h 961"/>
                    <a:gd name="T18" fmla="*/ 960 w 960"/>
                    <a:gd name="T19" fmla="*/ 480 h 961"/>
                    <a:gd name="T20" fmla="*/ 958 w 960"/>
                    <a:gd name="T21" fmla="*/ 530 h 961"/>
                    <a:gd name="T22" fmla="*/ 938 w 960"/>
                    <a:gd name="T23" fmla="*/ 624 h 961"/>
                    <a:gd name="T24" fmla="*/ 902 w 960"/>
                    <a:gd name="T25" fmla="*/ 709 h 961"/>
                    <a:gd name="T26" fmla="*/ 850 w 960"/>
                    <a:gd name="T27" fmla="*/ 787 h 961"/>
                    <a:gd name="T28" fmla="*/ 786 w 960"/>
                    <a:gd name="T29" fmla="*/ 852 h 961"/>
                    <a:gd name="T30" fmla="*/ 708 w 960"/>
                    <a:gd name="T31" fmla="*/ 903 h 961"/>
                    <a:gd name="T32" fmla="*/ 623 w 960"/>
                    <a:gd name="T33" fmla="*/ 939 h 961"/>
                    <a:gd name="T34" fmla="*/ 529 w 960"/>
                    <a:gd name="T35" fmla="*/ 960 h 961"/>
                    <a:gd name="T36" fmla="*/ 479 w 960"/>
                    <a:gd name="T37" fmla="*/ 961 h 961"/>
                    <a:gd name="T38" fmla="*/ 430 w 960"/>
                    <a:gd name="T39" fmla="*/ 960 h 961"/>
                    <a:gd name="T40" fmla="*/ 336 w 960"/>
                    <a:gd name="T41" fmla="*/ 939 h 961"/>
                    <a:gd name="T42" fmla="*/ 250 w 960"/>
                    <a:gd name="T43" fmla="*/ 903 h 961"/>
                    <a:gd name="T44" fmla="*/ 174 w 960"/>
                    <a:gd name="T45" fmla="*/ 852 h 961"/>
                    <a:gd name="T46" fmla="*/ 109 w 960"/>
                    <a:gd name="T47" fmla="*/ 787 h 961"/>
                    <a:gd name="T48" fmla="*/ 57 w 960"/>
                    <a:gd name="T49" fmla="*/ 709 h 961"/>
                    <a:gd name="T50" fmla="*/ 20 w 960"/>
                    <a:gd name="T51" fmla="*/ 624 h 961"/>
                    <a:gd name="T52" fmla="*/ 1 w 960"/>
                    <a:gd name="T53" fmla="*/ 530 h 961"/>
                    <a:gd name="T54" fmla="*/ 0 w 960"/>
                    <a:gd name="T55" fmla="*/ 480 h 961"/>
                    <a:gd name="T56" fmla="*/ 1 w 960"/>
                    <a:gd name="T57" fmla="*/ 431 h 961"/>
                    <a:gd name="T58" fmla="*/ 20 w 960"/>
                    <a:gd name="T59" fmla="*/ 337 h 961"/>
                    <a:gd name="T60" fmla="*/ 57 w 960"/>
                    <a:gd name="T61" fmla="*/ 251 h 961"/>
                    <a:gd name="T62" fmla="*/ 109 w 960"/>
                    <a:gd name="T63" fmla="*/ 175 h 961"/>
                    <a:gd name="T64" fmla="*/ 174 w 960"/>
                    <a:gd name="T65" fmla="*/ 110 h 961"/>
                    <a:gd name="T66" fmla="*/ 250 w 960"/>
                    <a:gd name="T67" fmla="*/ 58 h 961"/>
                    <a:gd name="T68" fmla="*/ 336 w 960"/>
                    <a:gd name="T69" fmla="*/ 21 h 961"/>
                    <a:gd name="T70" fmla="*/ 430 w 960"/>
                    <a:gd name="T71" fmla="*/ 2 h 961"/>
                    <a:gd name="T72" fmla="*/ 479 w 960"/>
                    <a:gd name="T73" fmla="*/ 0 h 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60" h="961">
                      <a:moveTo>
                        <a:pt x="479" y="0"/>
                      </a:moveTo>
                      <a:lnTo>
                        <a:pt x="529" y="2"/>
                      </a:lnTo>
                      <a:lnTo>
                        <a:pt x="623" y="21"/>
                      </a:lnTo>
                      <a:lnTo>
                        <a:pt x="708" y="58"/>
                      </a:lnTo>
                      <a:lnTo>
                        <a:pt x="786" y="110"/>
                      </a:lnTo>
                      <a:lnTo>
                        <a:pt x="850" y="175"/>
                      </a:lnTo>
                      <a:lnTo>
                        <a:pt x="902" y="251"/>
                      </a:lnTo>
                      <a:lnTo>
                        <a:pt x="938" y="337"/>
                      </a:lnTo>
                      <a:lnTo>
                        <a:pt x="958" y="431"/>
                      </a:lnTo>
                      <a:lnTo>
                        <a:pt x="960" y="480"/>
                      </a:lnTo>
                      <a:lnTo>
                        <a:pt x="958" y="530"/>
                      </a:lnTo>
                      <a:lnTo>
                        <a:pt x="938" y="624"/>
                      </a:lnTo>
                      <a:lnTo>
                        <a:pt x="902" y="709"/>
                      </a:lnTo>
                      <a:lnTo>
                        <a:pt x="850" y="787"/>
                      </a:lnTo>
                      <a:lnTo>
                        <a:pt x="786" y="852"/>
                      </a:lnTo>
                      <a:lnTo>
                        <a:pt x="708" y="903"/>
                      </a:lnTo>
                      <a:lnTo>
                        <a:pt x="623" y="939"/>
                      </a:lnTo>
                      <a:lnTo>
                        <a:pt x="529" y="960"/>
                      </a:lnTo>
                      <a:lnTo>
                        <a:pt x="479" y="961"/>
                      </a:lnTo>
                      <a:lnTo>
                        <a:pt x="430" y="960"/>
                      </a:lnTo>
                      <a:lnTo>
                        <a:pt x="336" y="939"/>
                      </a:lnTo>
                      <a:lnTo>
                        <a:pt x="250" y="903"/>
                      </a:lnTo>
                      <a:lnTo>
                        <a:pt x="174" y="852"/>
                      </a:lnTo>
                      <a:lnTo>
                        <a:pt x="109" y="787"/>
                      </a:lnTo>
                      <a:lnTo>
                        <a:pt x="57" y="709"/>
                      </a:lnTo>
                      <a:lnTo>
                        <a:pt x="20" y="624"/>
                      </a:lnTo>
                      <a:lnTo>
                        <a:pt x="1" y="530"/>
                      </a:lnTo>
                      <a:lnTo>
                        <a:pt x="0" y="480"/>
                      </a:lnTo>
                      <a:lnTo>
                        <a:pt x="1" y="431"/>
                      </a:lnTo>
                      <a:lnTo>
                        <a:pt x="20" y="337"/>
                      </a:lnTo>
                      <a:lnTo>
                        <a:pt x="57" y="251"/>
                      </a:lnTo>
                      <a:lnTo>
                        <a:pt x="109" y="175"/>
                      </a:lnTo>
                      <a:lnTo>
                        <a:pt x="174" y="110"/>
                      </a:lnTo>
                      <a:lnTo>
                        <a:pt x="250" y="58"/>
                      </a:lnTo>
                      <a:lnTo>
                        <a:pt x="336" y="21"/>
                      </a:lnTo>
                      <a:lnTo>
                        <a:pt x="430" y="2"/>
                      </a:lnTo>
                      <a:lnTo>
                        <a:pt x="479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6" name="양쪽 모서리가 둥근 사각형 95"/>
              <p:cNvSpPr/>
              <p:nvPr/>
            </p:nvSpPr>
            <p:spPr>
              <a:xfrm>
                <a:off x="723782" y="3750752"/>
                <a:ext cx="3069406" cy="302146"/>
              </a:xfrm>
              <a:prstGeom prst="round2Same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b="1" i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78" name="그룹 2077"/>
              <p:cNvGrpSpPr/>
              <p:nvPr/>
            </p:nvGrpSpPr>
            <p:grpSpPr>
              <a:xfrm>
                <a:off x="611414" y="4053768"/>
                <a:ext cx="3314776" cy="324699"/>
                <a:chOff x="6833732" y="-519016"/>
                <a:chExt cx="6502401" cy="642015"/>
              </a:xfrm>
            </p:grpSpPr>
            <p:sp>
              <p:nvSpPr>
                <p:cNvPr id="56" name="Freeform 40"/>
                <p:cNvSpPr>
                  <a:spLocks/>
                </p:cNvSpPr>
                <p:nvPr/>
              </p:nvSpPr>
              <p:spPr bwMode="auto">
                <a:xfrm>
                  <a:off x="9199107" y="-274636"/>
                  <a:ext cx="590550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1 w 1118"/>
                    <a:gd name="T5" fmla="*/ 1058 h 1060"/>
                    <a:gd name="T6" fmla="*/ 392 w 1118"/>
                    <a:gd name="T7" fmla="*/ 1035 h 1060"/>
                    <a:gd name="T8" fmla="*/ 292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6 w 1118"/>
                    <a:gd name="T15" fmla="*/ 768 h 1060"/>
                    <a:gd name="T16" fmla="*/ 25 w 1118"/>
                    <a:gd name="T17" fmla="*/ 668 h 1060"/>
                    <a:gd name="T18" fmla="*/ 1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5 w 1118"/>
                    <a:gd name="T29" fmla="*/ 559 h 1060"/>
                    <a:gd name="T30" fmla="*/ 1093 w 1118"/>
                    <a:gd name="T31" fmla="*/ 668 h 1060"/>
                    <a:gd name="T32" fmla="*/ 1050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5 w 1118"/>
                    <a:gd name="T39" fmla="*/ 994 h 1060"/>
                    <a:gd name="T40" fmla="*/ 724 w 1118"/>
                    <a:gd name="T41" fmla="*/ 1035 h 1060"/>
                    <a:gd name="T42" fmla="*/ 616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2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5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5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41"/>
                <p:cNvSpPr>
                  <a:spLocks/>
                </p:cNvSpPr>
                <p:nvPr/>
              </p:nvSpPr>
              <p:spPr bwMode="auto">
                <a:xfrm>
                  <a:off x="10381795" y="-274636"/>
                  <a:ext cx="590550" cy="397635"/>
                </a:xfrm>
                <a:custGeom>
                  <a:avLst/>
                  <a:gdLst>
                    <a:gd name="T0" fmla="*/ 558 w 1116"/>
                    <a:gd name="T1" fmla="*/ 1060 h 1060"/>
                    <a:gd name="T2" fmla="*/ 558 w 1116"/>
                    <a:gd name="T3" fmla="*/ 1060 h 1060"/>
                    <a:gd name="T4" fmla="*/ 501 w 1116"/>
                    <a:gd name="T5" fmla="*/ 1058 h 1060"/>
                    <a:gd name="T6" fmla="*/ 392 w 1116"/>
                    <a:gd name="T7" fmla="*/ 1035 h 1060"/>
                    <a:gd name="T8" fmla="*/ 291 w 1116"/>
                    <a:gd name="T9" fmla="*/ 994 h 1060"/>
                    <a:gd name="T10" fmla="*/ 202 w 1116"/>
                    <a:gd name="T11" fmla="*/ 933 h 1060"/>
                    <a:gd name="T12" fmla="*/ 127 w 1116"/>
                    <a:gd name="T13" fmla="*/ 857 h 1060"/>
                    <a:gd name="T14" fmla="*/ 66 w 1116"/>
                    <a:gd name="T15" fmla="*/ 768 h 1060"/>
                    <a:gd name="T16" fmla="*/ 23 w 1116"/>
                    <a:gd name="T17" fmla="*/ 668 h 1060"/>
                    <a:gd name="T18" fmla="*/ 2 w 1116"/>
                    <a:gd name="T19" fmla="*/ 559 h 1060"/>
                    <a:gd name="T20" fmla="*/ 0 w 1116"/>
                    <a:gd name="T21" fmla="*/ 501 h 1060"/>
                    <a:gd name="T22" fmla="*/ 0 w 1116"/>
                    <a:gd name="T23" fmla="*/ 0 h 1060"/>
                    <a:gd name="T24" fmla="*/ 1116 w 1116"/>
                    <a:gd name="T25" fmla="*/ 0 h 1060"/>
                    <a:gd name="T26" fmla="*/ 1116 w 1116"/>
                    <a:gd name="T27" fmla="*/ 501 h 1060"/>
                    <a:gd name="T28" fmla="*/ 1115 w 1116"/>
                    <a:gd name="T29" fmla="*/ 559 h 1060"/>
                    <a:gd name="T30" fmla="*/ 1092 w 1116"/>
                    <a:gd name="T31" fmla="*/ 668 h 1060"/>
                    <a:gd name="T32" fmla="*/ 1050 w 1116"/>
                    <a:gd name="T33" fmla="*/ 768 h 1060"/>
                    <a:gd name="T34" fmla="*/ 990 w 1116"/>
                    <a:gd name="T35" fmla="*/ 857 h 1060"/>
                    <a:gd name="T36" fmla="*/ 915 w 1116"/>
                    <a:gd name="T37" fmla="*/ 933 h 1060"/>
                    <a:gd name="T38" fmla="*/ 825 w 1116"/>
                    <a:gd name="T39" fmla="*/ 994 h 1060"/>
                    <a:gd name="T40" fmla="*/ 725 w 1116"/>
                    <a:gd name="T41" fmla="*/ 1035 h 1060"/>
                    <a:gd name="T42" fmla="*/ 615 w 1116"/>
                    <a:gd name="T43" fmla="*/ 1058 h 1060"/>
                    <a:gd name="T44" fmla="*/ 558 w 1116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6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1" y="994"/>
                      </a:lnTo>
                      <a:lnTo>
                        <a:pt x="202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3" y="668"/>
                      </a:lnTo>
                      <a:lnTo>
                        <a:pt x="2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6" y="0"/>
                      </a:lnTo>
                      <a:lnTo>
                        <a:pt x="1116" y="501"/>
                      </a:lnTo>
                      <a:lnTo>
                        <a:pt x="1115" y="559"/>
                      </a:lnTo>
                      <a:lnTo>
                        <a:pt x="1092" y="668"/>
                      </a:lnTo>
                      <a:lnTo>
                        <a:pt x="1050" y="768"/>
                      </a:lnTo>
                      <a:lnTo>
                        <a:pt x="990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5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42"/>
                <p:cNvSpPr>
                  <a:spLocks/>
                </p:cNvSpPr>
                <p:nvPr/>
              </p:nvSpPr>
              <p:spPr bwMode="auto">
                <a:xfrm>
                  <a:off x="8016420" y="-274636"/>
                  <a:ext cx="590550" cy="397635"/>
                </a:xfrm>
                <a:custGeom>
                  <a:avLst/>
                  <a:gdLst>
                    <a:gd name="T0" fmla="*/ 558 w 1116"/>
                    <a:gd name="T1" fmla="*/ 1060 h 1060"/>
                    <a:gd name="T2" fmla="*/ 558 w 1116"/>
                    <a:gd name="T3" fmla="*/ 1060 h 1060"/>
                    <a:gd name="T4" fmla="*/ 501 w 1116"/>
                    <a:gd name="T5" fmla="*/ 1058 h 1060"/>
                    <a:gd name="T6" fmla="*/ 392 w 1116"/>
                    <a:gd name="T7" fmla="*/ 1035 h 1060"/>
                    <a:gd name="T8" fmla="*/ 291 w 1116"/>
                    <a:gd name="T9" fmla="*/ 994 h 1060"/>
                    <a:gd name="T10" fmla="*/ 202 w 1116"/>
                    <a:gd name="T11" fmla="*/ 933 h 1060"/>
                    <a:gd name="T12" fmla="*/ 127 w 1116"/>
                    <a:gd name="T13" fmla="*/ 857 h 1060"/>
                    <a:gd name="T14" fmla="*/ 66 w 1116"/>
                    <a:gd name="T15" fmla="*/ 768 h 1060"/>
                    <a:gd name="T16" fmla="*/ 23 w 1116"/>
                    <a:gd name="T17" fmla="*/ 668 h 1060"/>
                    <a:gd name="T18" fmla="*/ 2 w 1116"/>
                    <a:gd name="T19" fmla="*/ 559 h 1060"/>
                    <a:gd name="T20" fmla="*/ 0 w 1116"/>
                    <a:gd name="T21" fmla="*/ 501 h 1060"/>
                    <a:gd name="T22" fmla="*/ 0 w 1116"/>
                    <a:gd name="T23" fmla="*/ 0 h 1060"/>
                    <a:gd name="T24" fmla="*/ 1116 w 1116"/>
                    <a:gd name="T25" fmla="*/ 0 h 1060"/>
                    <a:gd name="T26" fmla="*/ 1116 w 1116"/>
                    <a:gd name="T27" fmla="*/ 501 h 1060"/>
                    <a:gd name="T28" fmla="*/ 1115 w 1116"/>
                    <a:gd name="T29" fmla="*/ 559 h 1060"/>
                    <a:gd name="T30" fmla="*/ 1092 w 1116"/>
                    <a:gd name="T31" fmla="*/ 668 h 1060"/>
                    <a:gd name="T32" fmla="*/ 1050 w 1116"/>
                    <a:gd name="T33" fmla="*/ 768 h 1060"/>
                    <a:gd name="T34" fmla="*/ 990 w 1116"/>
                    <a:gd name="T35" fmla="*/ 857 h 1060"/>
                    <a:gd name="T36" fmla="*/ 915 w 1116"/>
                    <a:gd name="T37" fmla="*/ 933 h 1060"/>
                    <a:gd name="T38" fmla="*/ 825 w 1116"/>
                    <a:gd name="T39" fmla="*/ 994 h 1060"/>
                    <a:gd name="T40" fmla="*/ 725 w 1116"/>
                    <a:gd name="T41" fmla="*/ 1035 h 1060"/>
                    <a:gd name="T42" fmla="*/ 615 w 1116"/>
                    <a:gd name="T43" fmla="*/ 1058 h 1060"/>
                    <a:gd name="T44" fmla="*/ 558 w 1116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6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1" y="994"/>
                      </a:lnTo>
                      <a:lnTo>
                        <a:pt x="202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3" y="668"/>
                      </a:lnTo>
                      <a:lnTo>
                        <a:pt x="2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6" y="0"/>
                      </a:lnTo>
                      <a:lnTo>
                        <a:pt x="1116" y="501"/>
                      </a:lnTo>
                      <a:lnTo>
                        <a:pt x="1115" y="559"/>
                      </a:lnTo>
                      <a:lnTo>
                        <a:pt x="1092" y="668"/>
                      </a:lnTo>
                      <a:lnTo>
                        <a:pt x="1050" y="768"/>
                      </a:lnTo>
                      <a:lnTo>
                        <a:pt x="990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5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43"/>
                <p:cNvSpPr>
                  <a:spLocks/>
                </p:cNvSpPr>
                <p:nvPr/>
              </p:nvSpPr>
              <p:spPr bwMode="auto">
                <a:xfrm>
                  <a:off x="6833732" y="-274636"/>
                  <a:ext cx="592138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1 w 1118"/>
                    <a:gd name="T5" fmla="*/ 1058 h 1060"/>
                    <a:gd name="T6" fmla="*/ 392 w 1118"/>
                    <a:gd name="T7" fmla="*/ 1035 h 1060"/>
                    <a:gd name="T8" fmla="*/ 292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6 w 1118"/>
                    <a:gd name="T15" fmla="*/ 768 h 1060"/>
                    <a:gd name="T16" fmla="*/ 24 w 1118"/>
                    <a:gd name="T17" fmla="*/ 668 h 1060"/>
                    <a:gd name="T18" fmla="*/ 1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5 w 1118"/>
                    <a:gd name="T29" fmla="*/ 559 h 1060"/>
                    <a:gd name="T30" fmla="*/ 1093 w 1118"/>
                    <a:gd name="T31" fmla="*/ 668 h 1060"/>
                    <a:gd name="T32" fmla="*/ 1050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5 w 1118"/>
                    <a:gd name="T39" fmla="*/ 994 h 1060"/>
                    <a:gd name="T40" fmla="*/ 724 w 1118"/>
                    <a:gd name="T41" fmla="*/ 1035 h 1060"/>
                    <a:gd name="T42" fmla="*/ 616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2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5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Freeform 44"/>
                <p:cNvSpPr>
                  <a:spLocks/>
                </p:cNvSpPr>
                <p:nvPr/>
              </p:nvSpPr>
              <p:spPr bwMode="auto">
                <a:xfrm>
                  <a:off x="11562895" y="-274636"/>
                  <a:ext cx="592138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1 w 1118"/>
                    <a:gd name="T5" fmla="*/ 1058 h 1060"/>
                    <a:gd name="T6" fmla="*/ 392 w 1118"/>
                    <a:gd name="T7" fmla="*/ 1035 h 1060"/>
                    <a:gd name="T8" fmla="*/ 292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6 w 1118"/>
                    <a:gd name="T15" fmla="*/ 768 h 1060"/>
                    <a:gd name="T16" fmla="*/ 25 w 1118"/>
                    <a:gd name="T17" fmla="*/ 668 h 1060"/>
                    <a:gd name="T18" fmla="*/ 1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5 w 1118"/>
                    <a:gd name="T29" fmla="*/ 559 h 1060"/>
                    <a:gd name="T30" fmla="*/ 1093 w 1118"/>
                    <a:gd name="T31" fmla="*/ 668 h 1060"/>
                    <a:gd name="T32" fmla="*/ 1051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5 w 1118"/>
                    <a:gd name="T39" fmla="*/ 994 h 1060"/>
                    <a:gd name="T40" fmla="*/ 726 w 1118"/>
                    <a:gd name="T41" fmla="*/ 1035 h 1060"/>
                    <a:gd name="T42" fmla="*/ 616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2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6" y="768"/>
                      </a:lnTo>
                      <a:lnTo>
                        <a:pt x="25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5" y="559"/>
                      </a:lnTo>
                      <a:lnTo>
                        <a:pt x="1093" y="668"/>
                      </a:lnTo>
                      <a:lnTo>
                        <a:pt x="1051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5" y="994"/>
                      </a:lnTo>
                      <a:lnTo>
                        <a:pt x="726" y="1035"/>
                      </a:lnTo>
                      <a:lnTo>
                        <a:pt x="616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Freeform 45"/>
                <p:cNvSpPr>
                  <a:spLocks/>
                </p:cNvSpPr>
                <p:nvPr/>
              </p:nvSpPr>
              <p:spPr bwMode="auto">
                <a:xfrm>
                  <a:off x="8606970" y="-274636"/>
                  <a:ext cx="592138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2 w 1118"/>
                    <a:gd name="T5" fmla="*/ 1058 h 1060"/>
                    <a:gd name="T6" fmla="*/ 394 w 1118"/>
                    <a:gd name="T7" fmla="*/ 1035 h 1060"/>
                    <a:gd name="T8" fmla="*/ 293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8 w 1118"/>
                    <a:gd name="T15" fmla="*/ 768 h 1060"/>
                    <a:gd name="T16" fmla="*/ 25 w 1118"/>
                    <a:gd name="T17" fmla="*/ 668 h 1060"/>
                    <a:gd name="T18" fmla="*/ 3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7 w 1118"/>
                    <a:gd name="T29" fmla="*/ 559 h 1060"/>
                    <a:gd name="T30" fmla="*/ 1094 w 1118"/>
                    <a:gd name="T31" fmla="*/ 668 h 1060"/>
                    <a:gd name="T32" fmla="*/ 1052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6 w 1118"/>
                    <a:gd name="T39" fmla="*/ 994 h 1060"/>
                    <a:gd name="T40" fmla="*/ 726 w 1118"/>
                    <a:gd name="T41" fmla="*/ 1035 h 1060"/>
                    <a:gd name="T42" fmla="*/ 617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2" y="1058"/>
                      </a:lnTo>
                      <a:lnTo>
                        <a:pt x="394" y="1035"/>
                      </a:lnTo>
                      <a:lnTo>
                        <a:pt x="293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8" y="768"/>
                      </a:lnTo>
                      <a:lnTo>
                        <a:pt x="25" y="668"/>
                      </a:lnTo>
                      <a:lnTo>
                        <a:pt x="3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7" y="559"/>
                      </a:lnTo>
                      <a:lnTo>
                        <a:pt x="1094" y="668"/>
                      </a:lnTo>
                      <a:lnTo>
                        <a:pt x="1052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6" y="994"/>
                      </a:lnTo>
                      <a:lnTo>
                        <a:pt x="726" y="1035"/>
                      </a:lnTo>
                      <a:lnTo>
                        <a:pt x="617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46"/>
                <p:cNvSpPr>
                  <a:spLocks/>
                </p:cNvSpPr>
                <p:nvPr/>
              </p:nvSpPr>
              <p:spPr bwMode="auto">
                <a:xfrm>
                  <a:off x="10972345" y="-274636"/>
                  <a:ext cx="590550" cy="397635"/>
                </a:xfrm>
                <a:custGeom>
                  <a:avLst/>
                  <a:gdLst>
                    <a:gd name="T0" fmla="*/ 559 w 1118"/>
                    <a:gd name="T1" fmla="*/ 1060 h 1060"/>
                    <a:gd name="T2" fmla="*/ 559 w 1118"/>
                    <a:gd name="T3" fmla="*/ 1060 h 1060"/>
                    <a:gd name="T4" fmla="*/ 502 w 1118"/>
                    <a:gd name="T5" fmla="*/ 1058 h 1060"/>
                    <a:gd name="T6" fmla="*/ 394 w 1118"/>
                    <a:gd name="T7" fmla="*/ 1035 h 1060"/>
                    <a:gd name="T8" fmla="*/ 293 w 1118"/>
                    <a:gd name="T9" fmla="*/ 994 h 1060"/>
                    <a:gd name="T10" fmla="*/ 203 w 1118"/>
                    <a:gd name="T11" fmla="*/ 933 h 1060"/>
                    <a:gd name="T12" fmla="*/ 127 w 1118"/>
                    <a:gd name="T13" fmla="*/ 857 h 1060"/>
                    <a:gd name="T14" fmla="*/ 68 w 1118"/>
                    <a:gd name="T15" fmla="*/ 768 h 1060"/>
                    <a:gd name="T16" fmla="*/ 25 w 1118"/>
                    <a:gd name="T17" fmla="*/ 668 h 1060"/>
                    <a:gd name="T18" fmla="*/ 3 w 1118"/>
                    <a:gd name="T19" fmla="*/ 559 h 1060"/>
                    <a:gd name="T20" fmla="*/ 0 w 1118"/>
                    <a:gd name="T21" fmla="*/ 501 h 1060"/>
                    <a:gd name="T22" fmla="*/ 0 w 1118"/>
                    <a:gd name="T23" fmla="*/ 0 h 1060"/>
                    <a:gd name="T24" fmla="*/ 1118 w 1118"/>
                    <a:gd name="T25" fmla="*/ 0 h 1060"/>
                    <a:gd name="T26" fmla="*/ 1118 w 1118"/>
                    <a:gd name="T27" fmla="*/ 501 h 1060"/>
                    <a:gd name="T28" fmla="*/ 1117 w 1118"/>
                    <a:gd name="T29" fmla="*/ 559 h 1060"/>
                    <a:gd name="T30" fmla="*/ 1094 w 1118"/>
                    <a:gd name="T31" fmla="*/ 668 h 1060"/>
                    <a:gd name="T32" fmla="*/ 1052 w 1118"/>
                    <a:gd name="T33" fmla="*/ 768 h 1060"/>
                    <a:gd name="T34" fmla="*/ 991 w 1118"/>
                    <a:gd name="T35" fmla="*/ 857 h 1060"/>
                    <a:gd name="T36" fmla="*/ 915 w 1118"/>
                    <a:gd name="T37" fmla="*/ 933 h 1060"/>
                    <a:gd name="T38" fmla="*/ 826 w 1118"/>
                    <a:gd name="T39" fmla="*/ 994 h 1060"/>
                    <a:gd name="T40" fmla="*/ 726 w 1118"/>
                    <a:gd name="T41" fmla="*/ 1035 h 1060"/>
                    <a:gd name="T42" fmla="*/ 617 w 1118"/>
                    <a:gd name="T43" fmla="*/ 1058 h 1060"/>
                    <a:gd name="T44" fmla="*/ 559 w 1118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8" h="1060">
                      <a:moveTo>
                        <a:pt x="559" y="1060"/>
                      </a:moveTo>
                      <a:lnTo>
                        <a:pt x="559" y="1060"/>
                      </a:lnTo>
                      <a:lnTo>
                        <a:pt x="502" y="1058"/>
                      </a:lnTo>
                      <a:lnTo>
                        <a:pt x="394" y="1035"/>
                      </a:lnTo>
                      <a:lnTo>
                        <a:pt x="293" y="994"/>
                      </a:lnTo>
                      <a:lnTo>
                        <a:pt x="203" y="933"/>
                      </a:lnTo>
                      <a:lnTo>
                        <a:pt x="127" y="857"/>
                      </a:lnTo>
                      <a:lnTo>
                        <a:pt x="68" y="768"/>
                      </a:lnTo>
                      <a:lnTo>
                        <a:pt x="25" y="668"/>
                      </a:lnTo>
                      <a:lnTo>
                        <a:pt x="3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8" y="0"/>
                      </a:lnTo>
                      <a:lnTo>
                        <a:pt x="1118" y="501"/>
                      </a:lnTo>
                      <a:lnTo>
                        <a:pt x="1117" y="559"/>
                      </a:lnTo>
                      <a:lnTo>
                        <a:pt x="1094" y="668"/>
                      </a:lnTo>
                      <a:lnTo>
                        <a:pt x="1052" y="768"/>
                      </a:lnTo>
                      <a:lnTo>
                        <a:pt x="991" y="857"/>
                      </a:lnTo>
                      <a:lnTo>
                        <a:pt x="915" y="933"/>
                      </a:lnTo>
                      <a:lnTo>
                        <a:pt x="826" y="994"/>
                      </a:lnTo>
                      <a:lnTo>
                        <a:pt x="726" y="1035"/>
                      </a:lnTo>
                      <a:lnTo>
                        <a:pt x="617" y="1058"/>
                      </a:lnTo>
                      <a:lnTo>
                        <a:pt x="559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47"/>
                <p:cNvSpPr>
                  <a:spLocks/>
                </p:cNvSpPr>
                <p:nvPr/>
              </p:nvSpPr>
              <p:spPr bwMode="auto">
                <a:xfrm>
                  <a:off x="12745582" y="-274636"/>
                  <a:ext cx="590550" cy="397635"/>
                </a:xfrm>
                <a:custGeom>
                  <a:avLst/>
                  <a:gdLst>
                    <a:gd name="T0" fmla="*/ 558 w 1116"/>
                    <a:gd name="T1" fmla="*/ 1060 h 1060"/>
                    <a:gd name="T2" fmla="*/ 558 w 1116"/>
                    <a:gd name="T3" fmla="*/ 1060 h 1060"/>
                    <a:gd name="T4" fmla="*/ 501 w 1116"/>
                    <a:gd name="T5" fmla="*/ 1058 h 1060"/>
                    <a:gd name="T6" fmla="*/ 392 w 1116"/>
                    <a:gd name="T7" fmla="*/ 1035 h 1060"/>
                    <a:gd name="T8" fmla="*/ 291 w 1116"/>
                    <a:gd name="T9" fmla="*/ 994 h 1060"/>
                    <a:gd name="T10" fmla="*/ 202 w 1116"/>
                    <a:gd name="T11" fmla="*/ 933 h 1060"/>
                    <a:gd name="T12" fmla="*/ 127 w 1116"/>
                    <a:gd name="T13" fmla="*/ 857 h 1060"/>
                    <a:gd name="T14" fmla="*/ 67 w 1116"/>
                    <a:gd name="T15" fmla="*/ 768 h 1060"/>
                    <a:gd name="T16" fmla="*/ 23 w 1116"/>
                    <a:gd name="T17" fmla="*/ 668 h 1060"/>
                    <a:gd name="T18" fmla="*/ 2 w 1116"/>
                    <a:gd name="T19" fmla="*/ 559 h 1060"/>
                    <a:gd name="T20" fmla="*/ 0 w 1116"/>
                    <a:gd name="T21" fmla="*/ 501 h 1060"/>
                    <a:gd name="T22" fmla="*/ 0 w 1116"/>
                    <a:gd name="T23" fmla="*/ 0 h 1060"/>
                    <a:gd name="T24" fmla="*/ 1116 w 1116"/>
                    <a:gd name="T25" fmla="*/ 0 h 1060"/>
                    <a:gd name="T26" fmla="*/ 1116 w 1116"/>
                    <a:gd name="T27" fmla="*/ 501 h 1060"/>
                    <a:gd name="T28" fmla="*/ 1115 w 1116"/>
                    <a:gd name="T29" fmla="*/ 559 h 1060"/>
                    <a:gd name="T30" fmla="*/ 1092 w 1116"/>
                    <a:gd name="T31" fmla="*/ 668 h 1060"/>
                    <a:gd name="T32" fmla="*/ 1050 w 1116"/>
                    <a:gd name="T33" fmla="*/ 768 h 1060"/>
                    <a:gd name="T34" fmla="*/ 990 w 1116"/>
                    <a:gd name="T35" fmla="*/ 857 h 1060"/>
                    <a:gd name="T36" fmla="*/ 915 w 1116"/>
                    <a:gd name="T37" fmla="*/ 933 h 1060"/>
                    <a:gd name="T38" fmla="*/ 826 w 1116"/>
                    <a:gd name="T39" fmla="*/ 994 h 1060"/>
                    <a:gd name="T40" fmla="*/ 725 w 1116"/>
                    <a:gd name="T41" fmla="*/ 1035 h 1060"/>
                    <a:gd name="T42" fmla="*/ 615 w 1116"/>
                    <a:gd name="T43" fmla="*/ 1058 h 1060"/>
                    <a:gd name="T44" fmla="*/ 558 w 1116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6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2" y="1035"/>
                      </a:lnTo>
                      <a:lnTo>
                        <a:pt x="291" y="994"/>
                      </a:lnTo>
                      <a:lnTo>
                        <a:pt x="202" y="933"/>
                      </a:lnTo>
                      <a:lnTo>
                        <a:pt x="127" y="857"/>
                      </a:lnTo>
                      <a:lnTo>
                        <a:pt x="67" y="768"/>
                      </a:lnTo>
                      <a:lnTo>
                        <a:pt x="23" y="668"/>
                      </a:lnTo>
                      <a:lnTo>
                        <a:pt x="2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6" y="0"/>
                      </a:lnTo>
                      <a:lnTo>
                        <a:pt x="1116" y="501"/>
                      </a:lnTo>
                      <a:lnTo>
                        <a:pt x="1115" y="559"/>
                      </a:lnTo>
                      <a:lnTo>
                        <a:pt x="1092" y="668"/>
                      </a:lnTo>
                      <a:lnTo>
                        <a:pt x="1050" y="768"/>
                      </a:lnTo>
                      <a:lnTo>
                        <a:pt x="990" y="857"/>
                      </a:lnTo>
                      <a:lnTo>
                        <a:pt x="915" y="933"/>
                      </a:lnTo>
                      <a:lnTo>
                        <a:pt x="826" y="994"/>
                      </a:lnTo>
                      <a:lnTo>
                        <a:pt x="725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D43D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48" name="Freeform 48"/>
                <p:cNvSpPr>
                  <a:spLocks/>
                </p:cNvSpPr>
                <p:nvPr/>
              </p:nvSpPr>
              <p:spPr bwMode="auto">
                <a:xfrm>
                  <a:off x="12155032" y="-274636"/>
                  <a:ext cx="590550" cy="397635"/>
                </a:xfrm>
                <a:custGeom>
                  <a:avLst/>
                  <a:gdLst>
                    <a:gd name="T0" fmla="*/ 558 w 1117"/>
                    <a:gd name="T1" fmla="*/ 1060 h 1060"/>
                    <a:gd name="T2" fmla="*/ 558 w 1117"/>
                    <a:gd name="T3" fmla="*/ 1060 h 1060"/>
                    <a:gd name="T4" fmla="*/ 501 w 1117"/>
                    <a:gd name="T5" fmla="*/ 1058 h 1060"/>
                    <a:gd name="T6" fmla="*/ 391 w 1117"/>
                    <a:gd name="T7" fmla="*/ 1035 h 1060"/>
                    <a:gd name="T8" fmla="*/ 291 w 1117"/>
                    <a:gd name="T9" fmla="*/ 994 h 1060"/>
                    <a:gd name="T10" fmla="*/ 203 w 1117"/>
                    <a:gd name="T11" fmla="*/ 933 h 1060"/>
                    <a:gd name="T12" fmla="*/ 126 w 1117"/>
                    <a:gd name="T13" fmla="*/ 857 h 1060"/>
                    <a:gd name="T14" fmla="*/ 66 w 1117"/>
                    <a:gd name="T15" fmla="*/ 768 h 1060"/>
                    <a:gd name="T16" fmla="*/ 24 w 1117"/>
                    <a:gd name="T17" fmla="*/ 668 h 1060"/>
                    <a:gd name="T18" fmla="*/ 1 w 1117"/>
                    <a:gd name="T19" fmla="*/ 559 h 1060"/>
                    <a:gd name="T20" fmla="*/ 0 w 1117"/>
                    <a:gd name="T21" fmla="*/ 501 h 1060"/>
                    <a:gd name="T22" fmla="*/ 0 w 1117"/>
                    <a:gd name="T23" fmla="*/ 0 h 1060"/>
                    <a:gd name="T24" fmla="*/ 1117 w 1117"/>
                    <a:gd name="T25" fmla="*/ 0 h 1060"/>
                    <a:gd name="T26" fmla="*/ 1117 w 1117"/>
                    <a:gd name="T27" fmla="*/ 501 h 1060"/>
                    <a:gd name="T28" fmla="*/ 1114 w 1117"/>
                    <a:gd name="T29" fmla="*/ 559 h 1060"/>
                    <a:gd name="T30" fmla="*/ 1093 w 1117"/>
                    <a:gd name="T31" fmla="*/ 668 h 1060"/>
                    <a:gd name="T32" fmla="*/ 1050 w 1117"/>
                    <a:gd name="T33" fmla="*/ 768 h 1060"/>
                    <a:gd name="T34" fmla="*/ 989 w 1117"/>
                    <a:gd name="T35" fmla="*/ 857 h 1060"/>
                    <a:gd name="T36" fmla="*/ 914 w 1117"/>
                    <a:gd name="T37" fmla="*/ 933 h 1060"/>
                    <a:gd name="T38" fmla="*/ 825 w 1117"/>
                    <a:gd name="T39" fmla="*/ 994 h 1060"/>
                    <a:gd name="T40" fmla="*/ 724 w 1117"/>
                    <a:gd name="T41" fmla="*/ 1035 h 1060"/>
                    <a:gd name="T42" fmla="*/ 616 w 1117"/>
                    <a:gd name="T43" fmla="*/ 1058 h 1060"/>
                    <a:gd name="T44" fmla="*/ 558 w 1117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7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1" y="1035"/>
                      </a:lnTo>
                      <a:lnTo>
                        <a:pt x="291" y="994"/>
                      </a:lnTo>
                      <a:lnTo>
                        <a:pt x="203" y="933"/>
                      </a:lnTo>
                      <a:lnTo>
                        <a:pt x="126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7" y="501"/>
                      </a:lnTo>
                      <a:lnTo>
                        <a:pt x="1114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89" y="857"/>
                      </a:lnTo>
                      <a:lnTo>
                        <a:pt x="914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49" name="Freeform 49"/>
                <p:cNvSpPr>
                  <a:spLocks/>
                </p:cNvSpPr>
                <p:nvPr/>
              </p:nvSpPr>
              <p:spPr bwMode="auto">
                <a:xfrm>
                  <a:off x="7425870" y="-274636"/>
                  <a:ext cx="590550" cy="397635"/>
                </a:xfrm>
                <a:custGeom>
                  <a:avLst/>
                  <a:gdLst>
                    <a:gd name="T0" fmla="*/ 558 w 1117"/>
                    <a:gd name="T1" fmla="*/ 1060 h 1060"/>
                    <a:gd name="T2" fmla="*/ 558 w 1117"/>
                    <a:gd name="T3" fmla="*/ 1060 h 1060"/>
                    <a:gd name="T4" fmla="*/ 501 w 1117"/>
                    <a:gd name="T5" fmla="*/ 1058 h 1060"/>
                    <a:gd name="T6" fmla="*/ 391 w 1117"/>
                    <a:gd name="T7" fmla="*/ 1035 h 1060"/>
                    <a:gd name="T8" fmla="*/ 291 w 1117"/>
                    <a:gd name="T9" fmla="*/ 994 h 1060"/>
                    <a:gd name="T10" fmla="*/ 203 w 1117"/>
                    <a:gd name="T11" fmla="*/ 933 h 1060"/>
                    <a:gd name="T12" fmla="*/ 126 w 1117"/>
                    <a:gd name="T13" fmla="*/ 857 h 1060"/>
                    <a:gd name="T14" fmla="*/ 66 w 1117"/>
                    <a:gd name="T15" fmla="*/ 768 h 1060"/>
                    <a:gd name="T16" fmla="*/ 24 w 1117"/>
                    <a:gd name="T17" fmla="*/ 668 h 1060"/>
                    <a:gd name="T18" fmla="*/ 1 w 1117"/>
                    <a:gd name="T19" fmla="*/ 559 h 1060"/>
                    <a:gd name="T20" fmla="*/ 0 w 1117"/>
                    <a:gd name="T21" fmla="*/ 501 h 1060"/>
                    <a:gd name="T22" fmla="*/ 0 w 1117"/>
                    <a:gd name="T23" fmla="*/ 0 h 1060"/>
                    <a:gd name="T24" fmla="*/ 1117 w 1117"/>
                    <a:gd name="T25" fmla="*/ 0 h 1060"/>
                    <a:gd name="T26" fmla="*/ 1117 w 1117"/>
                    <a:gd name="T27" fmla="*/ 501 h 1060"/>
                    <a:gd name="T28" fmla="*/ 1114 w 1117"/>
                    <a:gd name="T29" fmla="*/ 559 h 1060"/>
                    <a:gd name="T30" fmla="*/ 1093 w 1117"/>
                    <a:gd name="T31" fmla="*/ 668 h 1060"/>
                    <a:gd name="T32" fmla="*/ 1050 w 1117"/>
                    <a:gd name="T33" fmla="*/ 768 h 1060"/>
                    <a:gd name="T34" fmla="*/ 989 w 1117"/>
                    <a:gd name="T35" fmla="*/ 857 h 1060"/>
                    <a:gd name="T36" fmla="*/ 914 w 1117"/>
                    <a:gd name="T37" fmla="*/ 933 h 1060"/>
                    <a:gd name="T38" fmla="*/ 825 w 1117"/>
                    <a:gd name="T39" fmla="*/ 994 h 1060"/>
                    <a:gd name="T40" fmla="*/ 724 w 1117"/>
                    <a:gd name="T41" fmla="*/ 1035 h 1060"/>
                    <a:gd name="T42" fmla="*/ 615 w 1117"/>
                    <a:gd name="T43" fmla="*/ 1058 h 1060"/>
                    <a:gd name="T44" fmla="*/ 558 w 1117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7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1" y="1035"/>
                      </a:lnTo>
                      <a:lnTo>
                        <a:pt x="291" y="994"/>
                      </a:lnTo>
                      <a:lnTo>
                        <a:pt x="203" y="933"/>
                      </a:lnTo>
                      <a:lnTo>
                        <a:pt x="126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7" y="501"/>
                      </a:lnTo>
                      <a:lnTo>
                        <a:pt x="1114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89" y="857"/>
                      </a:lnTo>
                      <a:lnTo>
                        <a:pt x="914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5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0" name="Freeform 50"/>
                <p:cNvSpPr>
                  <a:spLocks/>
                </p:cNvSpPr>
                <p:nvPr/>
              </p:nvSpPr>
              <p:spPr bwMode="auto">
                <a:xfrm>
                  <a:off x="9789657" y="-274636"/>
                  <a:ext cx="592138" cy="397635"/>
                </a:xfrm>
                <a:custGeom>
                  <a:avLst/>
                  <a:gdLst>
                    <a:gd name="T0" fmla="*/ 558 w 1117"/>
                    <a:gd name="T1" fmla="*/ 1060 h 1060"/>
                    <a:gd name="T2" fmla="*/ 558 w 1117"/>
                    <a:gd name="T3" fmla="*/ 1060 h 1060"/>
                    <a:gd name="T4" fmla="*/ 501 w 1117"/>
                    <a:gd name="T5" fmla="*/ 1058 h 1060"/>
                    <a:gd name="T6" fmla="*/ 391 w 1117"/>
                    <a:gd name="T7" fmla="*/ 1035 h 1060"/>
                    <a:gd name="T8" fmla="*/ 291 w 1117"/>
                    <a:gd name="T9" fmla="*/ 994 h 1060"/>
                    <a:gd name="T10" fmla="*/ 203 w 1117"/>
                    <a:gd name="T11" fmla="*/ 933 h 1060"/>
                    <a:gd name="T12" fmla="*/ 126 w 1117"/>
                    <a:gd name="T13" fmla="*/ 857 h 1060"/>
                    <a:gd name="T14" fmla="*/ 66 w 1117"/>
                    <a:gd name="T15" fmla="*/ 768 h 1060"/>
                    <a:gd name="T16" fmla="*/ 24 w 1117"/>
                    <a:gd name="T17" fmla="*/ 668 h 1060"/>
                    <a:gd name="T18" fmla="*/ 1 w 1117"/>
                    <a:gd name="T19" fmla="*/ 559 h 1060"/>
                    <a:gd name="T20" fmla="*/ 0 w 1117"/>
                    <a:gd name="T21" fmla="*/ 501 h 1060"/>
                    <a:gd name="T22" fmla="*/ 0 w 1117"/>
                    <a:gd name="T23" fmla="*/ 0 h 1060"/>
                    <a:gd name="T24" fmla="*/ 1117 w 1117"/>
                    <a:gd name="T25" fmla="*/ 0 h 1060"/>
                    <a:gd name="T26" fmla="*/ 1117 w 1117"/>
                    <a:gd name="T27" fmla="*/ 501 h 1060"/>
                    <a:gd name="T28" fmla="*/ 1114 w 1117"/>
                    <a:gd name="T29" fmla="*/ 559 h 1060"/>
                    <a:gd name="T30" fmla="*/ 1093 w 1117"/>
                    <a:gd name="T31" fmla="*/ 668 h 1060"/>
                    <a:gd name="T32" fmla="*/ 1050 w 1117"/>
                    <a:gd name="T33" fmla="*/ 768 h 1060"/>
                    <a:gd name="T34" fmla="*/ 989 w 1117"/>
                    <a:gd name="T35" fmla="*/ 857 h 1060"/>
                    <a:gd name="T36" fmla="*/ 914 w 1117"/>
                    <a:gd name="T37" fmla="*/ 933 h 1060"/>
                    <a:gd name="T38" fmla="*/ 825 w 1117"/>
                    <a:gd name="T39" fmla="*/ 994 h 1060"/>
                    <a:gd name="T40" fmla="*/ 724 w 1117"/>
                    <a:gd name="T41" fmla="*/ 1035 h 1060"/>
                    <a:gd name="T42" fmla="*/ 616 w 1117"/>
                    <a:gd name="T43" fmla="*/ 1058 h 1060"/>
                    <a:gd name="T44" fmla="*/ 558 w 1117"/>
                    <a:gd name="T45" fmla="*/ 1060 h 1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17" h="1060">
                      <a:moveTo>
                        <a:pt x="558" y="1060"/>
                      </a:moveTo>
                      <a:lnTo>
                        <a:pt x="558" y="1060"/>
                      </a:lnTo>
                      <a:lnTo>
                        <a:pt x="501" y="1058"/>
                      </a:lnTo>
                      <a:lnTo>
                        <a:pt x="391" y="1035"/>
                      </a:lnTo>
                      <a:lnTo>
                        <a:pt x="291" y="994"/>
                      </a:lnTo>
                      <a:lnTo>
                        <a:pt x="203" y="933"/>
                      </a:lnTo>
                      <a:lnTo>
                        <a:pt x="126" y="857"/>
                      </a:lnTo>
                      <a:lnTo>
                        <a:pt x="66" y="768"/>
                      </a:lnTo>
                      <a:lnTo>
                        <a:pt x="24" y="668"/>
                      </a:lnTo>
                      <a:lnTo>
                        <a:pt x="1" y="559"/>
                      </a:lnTo>
                      <a:lnTo>
                        <a:pt x="0" y="501"/>
                      </a:lnTo>
                      <a:lnTo>
                        <a:pt x="0" y="0"/>
                      </a:lnTo>
                      <a:lnTo>
                        <a:pt x="1117" y="0"/>
                      </a:lnTo>
                      <a:lnTo>
                        <a:pt x="1117" y="501"/>
                      </a:lnTo>
                      <a:lnTo>
                        <a:pt x="1114" y="559"/>
                      </a:lnTo>
                      <a:lnTo>
                        <a:pt x="1093" y="668"/>
                      </a:lnTo>
                      <a:lnTo>
                        <a:pt x="1050" y="768"/>
                      </a:lnTo>
                      <a:lnTo>
                        <a:pt x="989" y="857"/>
                      </a:lnTo>
                      <a:lnTo>
                        <a:pt x="914" y="933"/>
                      </a:lnTo>
                      <a:lnTo>
                        <a:pt x="825" y="994"/>
                      </a:lnTo>
                      <a:lnTo>
                        <a:pt x="724" y="1035"/>
                      </a:lnTo>
                      <a:lnTo>
                        <a:pt x="616" y="1058"/>
                      </a:lnTo>
                      <a:lnTo>
                        <a:pt x="558" y="1060"/>
                      </a:lnTo>
                      <a:close/>
                    </a:path>
                  </a:pathLst>
                </a:custGeom>
                <a:solidFill>
                  <a:srgbClr val="CBD0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1" name="Freeform 51"/>
                <p:cNvSpPr>
                  <a:spLocks/>
                </p:cNvSpPr>
                <p:nvPr/>
              </p:nvSpPr>
              <p:spPr bwMode="auto">
                <a:xfrm>
                  <a:off x="9199107" y="-519016"/>
                  <a:ext cx="611188" cy="244378"/>
                </a:xfrm>
                <a:custGeom>
                  <a:avLst/>
                  <a:gdLst>
                    <a:gd name="T0" fmla="*/ 1118 w 1157"/>
                    <a:gd name="T1" fmla="*/ 1695 h 1695"/>
                    <a:gd name="T2" fmla="*/ 0 w 1157"/>
                    <a:gd name="T3" fmla="*/ 1695 h 1695"/>
                    <a:gd name="T4" fmla="*/ 115 w 1157"/>
                    <a:gd name="T5" fmla="*/ 0 h 1695"/>
                    <a:gd name="T6" fmla="*/ 1157 w 1157"/>
                    <a:gd name="T7" fmla="*/ 0 h 1695"/>
                    <a:gd name="T8" fmla="*/ 1118 w 115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7" h="1695">
                      <a:moveTo>
                        <a:pt x="1118" y="1695"/>
                      </a:moveTo>
                      <a:lnTo>
                        <a:pt x="0" y="1695"/>
                      </a:lnTo>
                      <a:lnTo>
                        <a:pt x="115" y="0"/>
                      </a:lnTo>
                      <a:lnTo>
                        <a:pt x="1157" y="0"/>
                      </a:lnTo>
                      <a:lnTo>
                        <a:pt x="1118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2" name="Freeform 52"/>
                <p:cNvSpPr>
                  <a:spLocks/>
                </p:cNvSpPr>
                <p:nvPr/>
              </p:nvSpPr>
              <p:spPr bwMode="auto">
                <a:xfrm>
                  <a:off x="10361157" y="-519016"/>
                  <a:ext cx="611188" cy="244378"/>
                </a:xfrm>
                <a:custGeom>
                  <a:avLst/>
                  <a:gdLst>
                    <a:gd name="T0" fmla="*/ 1155 w 1155"/>
                    <a:gd name="T1" fmla="*/ 1695 h 1695"/>
                    <a:gd name="T2" fmla="*/ 39 w 1155"/>
                    <a:gd name="T3" fmla="*/ 1695 h 1695"/>
                    <a:gd name="T4" fmla="*/ 0 w 1155"/>
                    <a:gd name="T5" fmla="*/ 0 h 1695"/>
                    <a:gd name="T6" fmla="*/ 1040 w 1155"/>
                    <a:gd name="T7" fmla="*/ 0 h 1695"/>
                    <a:gd name="T8" fmla="*/ 1155 w 1155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5" h="1695">
                      <a:moveTo>
                        <a:pt x="1155" y="1695"/>
                      </a:moveTo>
                      <a:lnTo>
                        <a:pt x="39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155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3" name="Freeform 53"/>
                <p:cNvSpPr>
                  <a:spLocks/>
                </p:cNvSpPr>
                <p:nvPr/>
              </p:nvSpPr>
              <p:spPr bwMode="auto">
                <a:xfrm>
                  <a:off x="8016420" y="-519016"/>
                  <a:ext cx="692150" cy="244378"/>
                </a:xfrm>
                <a:custGeom>
                  <a:avLst/>
                  <a:gdLst>
                    <a:gd name="T0" fmla="*/ 1116 w 1309"/>
                    <a:gd name="T1" fmla="*/ 1695 h 1695"/>
                    <a:gd name="T2" fmla="*/ 0 w 1309"/>
                    <a:gd name="T3" fmla="*/ 1695 h 1695"/>
                    <a:gd name="T4" fmla="*/ 270 w 1309"/>
                    <a:gd name="T5" fmla="*/ 0 h 1695"/>
                    <a:gd name="T6" fmla="*/ 1309 w 1309"/>
                    <a:gd name="T7" fmla="*/ 0 h 1695"/>
                    <a:gd name="T8" fmla="*/ 1116 w 1309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9" h="1695">
                      <a:moveTo>
                        <a:pt x="1116" y="1695"/>
                      </a:moveTo>
                      <a:lnTo>
                        <a:pt x="0" y="1695"/>
                      </a:lnTo>
                      <a:lnTo>
                        <a:pt x="270" y="0"/>
                      </a:lnTo>
                      <a:lnTo>
                        <a:pt x="1309" y="0"/>
                      </a:lnTo>
                      <a:lnTo>
                        <a:pt x="1116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4" name="Freeform 54"/>
                <p:cNvSpPr>
                  <a:spLocks/>
                </p:cNvSpPr>
                <p:nvPr/>
              </p:nvSpPr>
              <p:spPr bwMode="auto">
                <a:xfrm>
                  <a:off x="6833732" y="-519016"/>
                  <a:ext cx="774700" cy="244378"/>
                </a:xfrm>
                <a:custGeom>
                  <a:avLst/>
                  <a:gdLst>
                    <a:gd name="T0" fmla="*/ 1118 w 1465"/>
                    <a:gd name="T1" fmla="*/ 1695 h 1695"/>
                    <a:gd name="T2" fmla="*/ 0 w 1465"/>
                    <a:gd name="T3" fmla="*/ 1695 h 1695"/>
                    <a:gd name="T4" fmla="*/ 423 w 1465"/>
                    <a:gd name="T5" fmla="*/ 0 h 1695"/>
                    <a:gd name="T6" fmla="*/ 1465 w 1465"/>
                    <a:gd name="T7" fmla="*/ 0 h 1695"/>
                    <a:gd name="T8" fmla="*/ 1118 w 1465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5" h="1695">
                      <a:moveTo>
                        <a:pt x="1118" y="1695"/>
                      </a:moveTo>
                      <a:lnTo>
                        <a:pt x="0" y="1695"/>
                      </a:lnTo>
                      <a:lnTo>
                        <a:pt x="423" y="0"/>
                      </a:lnTo>
                      <a:lnTo>
                        <a:pt x="1465" y="0"/>
                      </a:lnTo>
                      <a:lnTo>
                        <a:pt x="1118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5" name="Freeform 55"/>
                <p:cNvSpPr>
                  <a:spLocks/>
                </p:cNvSpPr>
                <p:nvPr/>
              </p:nvSpPr>
              <p:spPr bwMode="auto">
                <a:xfrm>
                  <a:off x="11461295" y="-519016"/>
                  <a:ext cx="693738" cy="244378"/>
                </a:xfrm>
                <a:custGeom>
                  <a:avLst/>
                  <a:gdLst>
                    <a:gd name="T0" fmla="*/ 1311 w 1311"/>
                    <a:gd name="T1" fmla="*/ 1695 h 1695"/>
                    <a:gd name="T2" fmla="*/ 193 w 1311"/>
                    <a:gd name="T3" fmla="*/ 1695 h 1695"/>
                    <a:gd name="T4" fmla="*/ 0 w 1311"/>
                    <a:gd name="T5" fmla="*/ 0 h 1695"/>
                    <a:gd name="T6" fmla="*/ 1041 w 1311"/>
                    <a:gd name="T7" fmla="*/ 0 h 1695"/>
                    <a:gd name="T8" fmla="*/ 1311 w 1311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11" h="1695">
                      <a:moveTo>
                        <a:pt x="1311" y="1695"/>
                      </a:moveTo>
                      <a:lnTo>
                        <a:pt x="193" y="1695"/>
                      </a:lnTo>
                      <a:lnTo>
                        <a:pt x="0" y="0"/>
                      </a:lnTo>
                      <a:lnTo>
                        <a:pt x="1041" y="0"/>
                      </a:lnTo>
                      <a:lnTo>
                        <a:pt x="1311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6" name="Freeform 56"/>
                <p:cNvSpPr>
                  <a:spLocks/>
                </p:cNvSpPr>
                <p:nvPr/>
              </p:nvSpPr>
              <p:spPr bwMode="auto">
                <a:xfrm>
                  <a:off x="8606970" y="-519016"/>
                  <a:ext cx="652463" cy="244378"/>
                </a:xfrm>
                <a:custGeom>
                  <a:avLst/>
                  <a:gdLst>
                    <a:gd name="T0" fmla="*/ 1118 w 1233"/>
                    <a:gd name="T1" fmla="*/ 1695 h 1695"/>
                    <a:gd name="T2" fmla="*/ 0 w 1233"/>
                    <a:gd name="T3" fmla="*/ 1695 h 1695"/>
                    <a:gd name="T4" fmla="*/ 193 w 1233"/>
                    <a:gd name="T5" fmla="*/ 0 h 1695"/>
                    <a:gd name="T6" fmla="*/ 1233 w 1233"/>
                    <a:gd name="T7" fmla="*/ 0 h 1695"/>
                    <a:gd name="T8" fmla="*/ 1118 w 1233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3" h="1695">
                      <a:moveTo>
                        <a:pt x="1118" y="1695"/>
                      </a:moveTo>
                      <a:lnTo>
                        <a:pt x="0" y="1695"/>
                      </a:lnTo>
                      <a:lnTo>
                        <a:pt x="193" y="0"/>
                      </a:lnTo>
                      <a:lnTo>
                        <a:pt x="1233" y="0"/>
                      </a:lnTo>
                      <a:lnTo>
                        <a:pt x="1118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7" name="Freeform 57"/>
                <p:cNvSpPr>
                  <a:spLocks/>
                </p:cNvSpPr>
                <p:nvPr/>
              </p:nvSpPr>
              <p:spPr bwMode="auto">
                <a:xfrm>
                  <a:off x="10910432" y="-519016"/>
                  <a:ext cx="652463" cy="244378"/>
                </a:xfrm>
                <a:custGeom>
                  <a:avLst/>
                  <a:gdLst>
                    <a:gd name="T0" fmla="*/ 1233 w 1233"/>
                    <a:gd name="T1" fmla="*/ 1695 h 1695"/>
                    <a:gd name="T2" fmla="*/ 115 w 1233"/>
                    <a:gd name="T3" fmla="*/ 1695 h 1695"/>
                    <a:gd name="T4" fmla="*/ 0 w 1233"/>
                    <a:gd name="T5" fmla="*/ 0 h 1695"/>
                    <a:gd name="T6" fmla="*/ 1040 w 1233"/>
                    <a:gd name="T7" fmla="*/ 0 h 1695"/>
                    <a:gd name="T8" fmla="*/ 1233 w 1233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3" h="1695">
                      <a:moveTo>
                        <a:pt x="1233" y="1695"/>
                      </a:moveTo>
                      <a:lnTo>
                        <a:pt x="115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233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8" name="Freeform 58"/>
                <p:cNvSpPr>
                  <a:spLocks/>
                </p:cNvSpPr>
                <p:nvPr/>
              </p:nvSpPr>
              <p:spPr bwMode="auto">
                <a:xfrm>
                  <a:off x="12563020" y="-519016"/>
                  <a:ext cx="773113" cy="244378"/>
                </a:xfrm>
                <a:custGeom>
                  <a:avLst/>
                  <a:gdLst>
                    <a:gd name="T0" fmla="*/ 1463 w 1463"/>
                    <a:gd name="T1" fmla="*/ 1695 h 1695"/>
                    <a:gd name="T2" fmla="*/ 347 w 1463"/>
                    <a:gd name="T3" fmla="*/ 1695 h 1695"/>
                    <a:gd name="T4" fmla="*/ 0 w 1463"/>
                    <a:gd name="T5" fmla="*/ 0 h 1695"/>
                    <a:gd name="T6" fmla="*/ 1040 w 1463"/>
                    <a:gd name="T7" fmla="*/ 0 h 1695"/>
                    <a:gd name="T8" fmla="*/ 1463 w 1463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63" h="1695">
                      <a:moveTo>
                        <a:pt x="1463" y="1695"/>
                      </a:moveTo>
                      <a:lnTo>
                        <a:pt x="347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463" y="1695"/>
                      </a:lnTo>
                      <a:close/>
                    </a:path>
                  </a:pathLst>
                </a:custGeom>
                <a:solidFill>
                  <a:srgbClr val="F147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9" name="Freeform 59"/>
                <p:cNvSpPr>
                  <a:spLocks/>
                </p:cNvSpPr>
                <p:nvPr/>
              </p:nvSpPr>
              <p:spPr bwMode="auto">
                <a:xfrm>
                  <a:off x="12012157" y="-519016"/>
                  <a:ext cx="733425" cy="244378"/>
                </a:xfrm>
                <a:custGeom>
                  <a:avLst/>
                  <a:gdLst>
                    <a:gd name="T0" fmla="*/ 1387 w 1387"/>
                    <a:gd name="T1" fmla="*/ 1695 h 1695"/>
                    <a:gd name="T2" fmla="*/ 270 w 1387"/>
                    <a:gd name="T3" fmla="*/ 1695 h 1695"/>
                    <a:gd name="T4" fmla="*/ 0 w 1387"/>
                    <a:gd name="T5" fmla="*/ 0 h 1695"/>
                    <a:gd name="T6" fmla="*/ 1040 w 1387"/>
                    <a:gd name="T7" fmla="*/ 0 h 1695"/>
                    <a:gd name="T8" fmla="*/ 1387 w 138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7" h="1695">
                      <a:moveTo>
                        <a:pt x="1387" y="1695"/>
                      </a:moveTo>
                      <a:lnTo>
                        <a:pt x="270" y="1695"/>
                      </a:lnTo>
                      <a:lnTo>
                        <a:pt x="0" y="0"/>
                      </a:lnTo>
                      <a:lnTo>
                        <a:pt x="1040" y="0"/>
                      </a:lnTo>
                      <a:lnTo>
                        <a:pt x="1387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0" name="Freeform 60"/>
                <p:cNvSpPr>
                  <a:spLocks/>
                </p:cNvSpPr>
                <p:nvPr/>
              </p:nvSpPr>
              <p:spPr bwMode="auto">
                <a:xfrm>
                  <a:off x="7425870" y="-519016"/>
                  <a:ext cx="733425" cy="244378"/>
                </a:xfrm>
                <a:custGeom>
                  <a:avLst/>
                  <a:gdLst>
                    <a:gd name="T0" fmla="*/ 1117 w 1387"/>
                    <a:gd name="T1" fmla="*/ 1695 h 1695"/>
                    <a:gd name="T2" fmla="*/ 0 w 1387"/>
                    <a:gd name="T3" fmla="*/ 1695 h 1695"/>
                    <a:gd name="T4" fmla="*/ 347 w 1387"/>
                    <a:gd name="T5" fmla="*/ 0 h 1695"/>
                    <a:gd name="T6" fmla="*/ 1387 w 1387"/>
                    <a:gd name="T7" fmla="*/ 0 h 1695"/>
                    <a:gd name="T8" fmla="*/ 1117 w 138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7" h="1695">
                      <a:moveTo>
                        <a:pt x="1117" y="1695"/>
                      </a:moveTo>
                      <a:lnTo>
                        <a:pt x="0" y="1695"/>
                      </a:lnTo>
                      <a:lnTo>
                        <a:pt x="347" y="0"/>
                      </a:lnTo>
                      <a:lnTo>
                        <a:pt x="1387" y="0"/>
                      </a:lnTo>
                      <a:lnTo>
                        <a:pt x="1117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1" name="Freeform 61"/>
                <p:cNvSpPr>
                  <a:spLocks/>
                </p:cNvSpPr>
                <p:nvPr/>
              </p:nvSpPr>
              <p:spPr bwMode="auto">
                <a:xfrm>
                  <a:off x="9789657" y="-519016"/>
                  <a:ext cx="592138" cy="244378"/>
                </a:xfrm>
                <a:custGeom>
                  <a:avLst/>
                  <a:gdLst>
                    <a:gd name="T0" fmla="*/ 1117 w 1117"/>
                    <a:gd name="T1" fmla="*/ 1695 h 1695"/>
                    <a:gd name="T2" fmla="*/ 0 w 1117"/>
                    <a:gd name="T3" fmla="*/ 1695 h 1695"/>
                    <a:gd name="T4" fmla="*/ 39 w 1117"/>
                    <a:gd name="T5" fmla="*/ 0 h 1695"/>
                    <a:gd name="T6" fmla="*/ 1078 w 1117"/>
                    <a:gd name="T7" fmla="*/ 0 h 1695"/>
                    <a:gd name="T8" fmla="*/ 1117 w 1117"/>
                    <a:gd name="T9" fmla="*/ 1695 h 1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7" h="1695">
                      <a:moveTo>
                        <a:pt x="1117" y="1695"/>
                      </a:moveTo>
                      <a:lnTo>
                        <a:pt x="0" y="1695"/>
                      </a:lnTo>
                      <a:lnTo>
                        <a:pt x="39" y="0"/>
                      </a:lnTo>
                      <a:lnTo>
                        <a:pt x="1078" y="0"/>
                      </a:lnTo>
                      <a:lnTo>
                        <a:pt x="1117" y="1695"/>
                      </a:lnTo>
                      <a:close/>
                    </a:path>
                  </a:pathLst>
                </a:custGeom>
                <a:solidFill>
                  <a:srgbClr val="F3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026" name="Picture 2" descr="C:\Users\User\Desktop\dinn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525" y="4984141"/>
              <a:ext cx="1152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직사각형 67"/>
          <p:cNvSpPr/>
          <p:nvPr/>
        </p:nvSpPr>
        <p:spPr>
          <a:xfrm>
            <a:off x="768037" y="768547"/>
            <a:ext cx="64587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D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E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M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O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 </a:t>
            </a:r>
            <a:endParaRPr lang="en-US" altLang="zh-TW" sz="9000" dirty="0">
              <a:solidFill>
                <a:schemeClr val="bg2">
                  <a:lumMod val="25000"/>
                </a:schemeClr>
              </a:solidFill>
              <a:latin typeface="華康海報體W9" panose="040B0909000000000000" pitchFamily="81" charset="-120"/>
              <a:ea typeface="華康海報體W9" panose="040B0909000000000000" pitchFamily="81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T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I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M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E</a:t>
            </a:r>
            <a:r>
              <a:rPr lang="zh-TW" altLang="en-US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 </a:t>
            </a:r>
            <a:r>
              <a:rPr lang="en-US" altLang="zh-TW" sz="9000" dirty="0">
                <a:solidFill>
                  <a:schemeClr val="bg2">
                    <a:lumMod val="25000"/>
                  </a:schemeClr>
                </a:solidFill>
                <a:latin typeface="華康海報體W9" panose="040B0909000000000000" pitchFamily="81" charset="-120"/>
                <a:ea typeface="華康海報體W9" panose="040B0909000000000000" pitchFamily="81" charset="-120"/>
              </a:rPr>
              <a:t>!</a:t>
            </a:r>
            <a:endParaRPr lang="en-US" altLang="ko-KR" sz="9000" dirty="0">
              <a:solidFill>
                <a:schemeClr val="bg2">
                  <a:lumMod val="25000"/>
                </a:schemeClr>
              </a:solidFill>
              <a:latin typeface="華康海報體W9" panose="040B0909000000000000" pitchFamily="81" charset="-120"/>
              <a:ea typeface="華康海報體W9" panose="040B09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80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Adobe 고딕 Std B</vt:lpstr>
      <vt:lpstr>맑은 고딕</vt:lpstr>
      <vt:lpstr>華康海報體W9</vt:lpstr>
      <vt:lpstr>Arial</vt:lpstr>
      <vt:lpstr>Calibri</vt:lpstr>
      <vt:lpstr>1_Office 테마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許唐維</cp:lastModifiedBy>
  <cp:revision>31</cp:revision>
  <dcterms:created xsi:type="dcterms:W3CDTF">2017-12-02T03:37:01Z</dcterms:created>
  <dcterms:modified xsi:type="dcterms:W3CDTF">2019-01-17T19:37:21Z</dcterms:modified>
</cp:coreProperties>
</file>