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5" autoAdjust="0"/>
    <p:restoredTop sz="94660"/>
  </p:normalViewPr>
  <p:slideViewPr>
    <p:cSldViewPr>
      <p:cViewPr varScale="1">
        <p:scale>
          <a:sx n="90" d="100"/>
          <a:sy n="90" d="100"/>
        </p:scale>
        <p:origin x="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4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675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2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71" y="260977"/>
            <a:ext cx="8352058" cy="100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71" y="1412986"/>
            <a:ext cx="8352058" cy="504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6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971" y="1412986"/>
            <a:ext cx="3744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ReservationInquiry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::execute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5991" y="5445014"/>
            <a:ext cx="504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increaseAvailTables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5991" y="1988990"/>
            <a:ext cx="345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::exist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27" idx="1"/>
          </p:cNvCxnSpPr>
          <p:nvPr/>
        </p:nvCxnSpPr>
        <p:spPr>
          <a:xfrm>
            <a:off x="2267978" y="6237020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5" idx="1"/>
          </p:cNvCxnSpPr>
          <p:nvPr/>
        </p:nvCxnSpPr>
        <p:spPr>
          <a:xfrm>
            <a:off x="2267978" y="2204992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Graph for </a:t>
            </a:r>
            <a:r>
              <a:rPr lang="en-US" altLang="zh-TW" dirty="0" smtClean="0"/>
              <a:t>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5991" y="4293006"/>
            <a:ext cx="3744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getDate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2267971" y="1844989"/>
            <a:ext cx="13" cy="4392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991" y="3717002"/>
            <a:ext cx="460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getNumCustomers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75991" y="4869010"/>
            <a:ext cx="3744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getTime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991" y="3140998"/>
            <a:ext cx="547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displayReservationInfo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275991" y="6021018"/>
            <a:ext cx="489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cancelReservation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275991" y="2564994"/>
            <a:ext cx="345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::legal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endCxn id="32" idx="1"/>
          </p:cNvCxnSpPr>
          <p:nvPr/>
        </p:nvCxnSpPr>
        <p:spPr>
          <a:xfrm>
            <a:off x="2267978" y="2780996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8" idx="1"/>
          </p:cNvCxnSpPr>
          <p:nvPr/>
        </p:nvCxnSpPr>
        <p:spPr>
          <a:xfrm>
            <a:off x="2267978" y="4509008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4" idx="1"/>
          </p:cNvCxnSpPr>
          <p:nvPr/>
        </p:nvCxnSpPr>
        <p:spPr>
          <a:xfrm>
            <a:off x="2267978" y="5661016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25" idx="1"/>
          </p:cNvCxnSpPr>
          <p:nvPr/>
        </p:nvCxnSpPr>
        <p:spPr>
          <a:xfrm>
            <a:off x="2267978" y="5085012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4" idx="1"/>
          </p:cNvCxnSpPr>
          <p:nvPr/>
        </p:nvCxnSpPr>
        <p:spPr>
          <a:xfrm>
            <a:off x="2267978" y="3933004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26" idx="1"/>
          </p:cNvCxnSpPr>
          <p:nvPr/>
        </p:nvCxnSpPr>
        <p:spPr>
          <a:xfrm>
            <a:off x="2267978" y="3357000"/>
            <a:ext cx="100801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43988" y="1844989"/>
            <a:ext cx="345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::exist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985" y="2996997"/>
            <a:ext cx="432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getReservationNumber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9" idx="2"/>
            <a:endCxn id="15" idx="0"/>
          </p:cNvCxnSpPr>
          <p:nvPr/>
        </p:nvCxnSpPr>
        <p:spPr>
          <a:xfrm>
            <a:off x="4571985" y="2276992"/>
            <a:ext cx="0" cy="720005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Graph for </a:t>
            </a:r>
            <a:r>
              <a:rPr lang="en-US" altLang="zh-TW" dirty="0" smtClean="0"/>
              <a:t>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67984" y="4725009"/>
            <a:ext cx="460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getReservation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11985" y="5877017"/>
            <a:ext cx="432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getReservationNumber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cxnSp>
        <p:nvCxnSpPr>
          <p:cNvPr id="13" name="直線單箭頭接點 12"/>
          <p:cNvCxnSpPr>
            <a:stCxn id="11" idx="2"/>
            <a:endCxn id="12" idx="0"/>
          </p:cNvCxnSpPr>
          <p:nvPr/>
        </p:nvCxnSpPr>
        <p:spPr>
          <a:xfrm>
            <a:off x="4571984" y="5157012"/>
            <a:ext cx="1" cy="720005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43988" y="2420993"/>
            <a:ext cx="345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::legal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3973" y="4149005"/>
            <a:ext cx="432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getReservationNumber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92005" y="4149005"/>
            <a:ext cx="316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Reservation::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getPassword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  <a:endCxn id="14" idx="0"/>
          </p:cNvCxnSpPr>
          <p:nvPr/>
        </p:nvCxnSpPr>
        <p:spPr>
          <a:xfrm flipH="1">
            <a:off x="2843973" y="2852996"/>
            <a:ext cx="1728015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15" idx="0"/>
          </p:cNvCxnSpPr>
          <p:nvPr/>
        </p:nvCxnSpPr>
        <p:spPr>
          <a:xfrm>
            <a:off x="4571988" y="2852996"/>
            <a:ext cx="2304017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Graph for </a:t>
            </a:r>
            <a:r>
              <a:rPr lang="en-US" altLang="zh-TW" dirty="0" smtClean="0"/>
              <a:t>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2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23983" y="2420993"/>
            <a:ext cx="4896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AvailTableDatabase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91980" y="4149005"/>
            <a:ext cx="259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computeCurrentDate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67984" y="5589015"/>
            <a:ext cx="460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loadAvailTables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  <a:endCxn id="14" idx="0"/>
          </p:cNvCxnSpPr>
          <p:nvPr/>
        </p:nvCxnSpPr>
        <p:spPr>
          <a:xfrm flipH="1">
            <a:off x="2987980" y="2852996"/>
            <a:ext cx="1584003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15" idx="0"/>
          </p:cNvCxnSpPr>
          <p:nvPr/>
        </p:nvCxnSpPr>
        <p:spPr>
          <a:xfrm>
            <a:off x="4571983" y="2852996"/>
            <a:ext cx="1" cy="273601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Graph for </a:t>
            </a:r>
            <a:r>
              <a:rPr lang="en-US" altLang="zh-TW" dirty="0" smtClean="0"/>
              <a:t>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60002" y="4149005"/>
            <a:ext cx="259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getDate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9" idx="2"/>
            <a:endCxn id="13" idx="0"/>
          </p:cNvCxnSpPr>
          <p:nvPr/>
        </p:nvCxnSpPr>
        <p:spPr>
          <a:xfrm>
            <a:off x="4571983" y="2852996"/>
            <a:ext cx="1584019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55986" y="2420993"/>
            <a:ext cx="4608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availableTables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5971" y="4149005"/>
            <a:ext cx="4320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AvailTableDatabase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getAvailTable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4003" y="4149005"/>
            <a:ext cx="3744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getNumAvailTables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  <a:endCxn id="14" idx="0"/>
          </p:cNvCxnSpPr>
          <p:nvPr/>
        </p:nvCxnSpPr>
        <p:spPr>
          <a:xfrm flipH="1">
            <a:off x="2555971" y="2852996"/>
            <a:ext cx="2304015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15" idx="0"/>
          </p:cNvCxnSpPr>
          <p:nvPr/>
        </p:nvCxnSpPr>
        <p:spPr>
          <a:xfrm>
            <a:off x="4859986" y="2852996"/>
            <a:ext cx="2016017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Graph for </a:t>
            </a:r>
            <a:r>
              <a:rPr lang="en-US" altLang="zh-TW" dirty="0" smtClean="0"/>
              <a:t>Assignment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9977" y="5877017"/>
            <a:ext cx="2592000" cy="43200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AvailTable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getDate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14" idx="2"/>
            <a:endCxn id="8" idx="0"/>
          </p:cNvCxnSpPr>
          <p:nvPr/>
        </p:nvCxnSpPr>
        <p:spPr>
          <a:xfrm>
            <a:off x="2555971" y="4581008"/>
            <a:ext cx="6" cy="1296009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95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細明體</vt:lpstr>
      <vt:lpstr>標楷體</vt:lpstr>
      <vt:lpstr>Arial</vt:lpstr>
      <vt:lpstr>Georgia</vt:lpstr>
      <vt:lpstr>Lucida Console</vt:lpstr>
      <vt:lpstr>Office 佈景主題</vt:lpstr>
      <vt:lpstr>Calling Graph for Assignment 12</vt:lpstr>
      <vt:lpstr>Calling Graph for Assignment 12</vt:lpstr>
      <vt:lpstr>Calling Graph for Assignment 12</vt:lpstr>
      <vt:lpstr>Calling Graph for Assignment 12</vt:lpstr>
      <vt:lpstr>Calling Graph for Assignment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</cp:lastModifiedBy>
  <cp:revision>36</cp:revision>
  <dcterms:created xsi:type="dcterms:W3CDTF">2017-01-12T11:45:07Z</dcterms:created>
  <dcterms:modified xsi:type="dcterms:W3CDTF">2020-12-21T01:02:01Z</dcterms:modified>
</cp:coreProperties>
</file>