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FCC8-CFF6-4E18-9B07-7BCAB78D17C7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41252D2-7051-480C-8DF5-1C0C77D39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25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FCC8-CFF6-4E18-9B07-7BCAB78D17C7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1252D2-7051-480C-8DF5-1C0C77D39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10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FCC8-CFF6-4E18-9B07-7BCAB78D17C7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1252D2-7051-480C-8DF5-1C0C77D39E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2195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FCC8-CFF6-4E18-9B07-7BCAB78D17C7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1252D2-7051-480C-8DF5-1C0C77D39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034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FCC8-CFF6-4E18-9B07-7BCAB78D17C7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1252D2-7051-480C-8DF5-1C0C77D39E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950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FCC8-CFF6-4E18-9B07-7BCAB78D17C7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1252D2-7051-480C-8DF5-1C0C77D39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455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FCC8-CFF6-4E18-9B07-7BCAB78D17C7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52D2-7051-480C-8DF5-1C0C77D39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073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FCC8-CFF6-4E18-9B07-7BCAB78D17C7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52D2-7051-480C-8DF5-1C0C77D39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96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FCC8-CFF6-4E18-9B07-7BCAB78D17C7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52D2-7051-480C-8DF5-1C0C77D39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9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FCC8-CFF6-4E18-9B07-7BCAB78D17C7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1252D2-7051-480C-8DF5-1C0C77D39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42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FCC8-CFF6-4E18-9B07-7BCAB78D17C7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1252D2-7051-480C-8DF5-1C0C77D39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55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FCC8-CFF6-4E18-9B07-7BCAB78D17C7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1252D2-7051-480C-8DF5-1C0C77D39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18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FCC8-CFF6-4E18-9B07-7BCAB78D17C7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52D2-7051-480C-8DF5-1C0C77D39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2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FCC8-CFF6-4E18-9B07-7BCAB78D17C7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52D2-7051-480C-8DF5-1C0C77D39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57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FCC8-CFF6-4E18-9B07-7BCAB78D17C7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52D2-7051-480C-8DF5-1C0C77D39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08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FCC8-CFF6-4E18-9B07-7BCAB78D17C7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1252D2-7051-480C-8DF5-1C0C77D39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18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1FCC8-CFF6-4E18-9B07-7BCAB78D17C7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41252D2-7051-480C-8DF5-1C0C77D39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63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FD122-F4D8-486E-8816-27C767462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086252"/>
            <a:ext cx="9120434" cy="2691129"/>
          </a:xfrm>
        </p:spPr>
        <p:txBody>
          <a:bodyPr/>
          <a:lstStyle/>
          <a:p>
            <a:r>
              <a:rPr lang="en-US" altLang="zh-TW" dirty="0"/>
              <a:t>WEB</a:t>
            </a:r>
            <a:r>
              <a:rPr lang="zh-TW" altLang="en-US" dirty="0"/>
              <a:t>期末專題報告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BE5026-26DA-4C28-8E8B-52D9AFC2C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5025954"/>
            <a:ext cx="8915399" cy="1126283"/>
          </a:xfrm>
        </p:spPr>
        <p:txBody>
          <a:bodyPr/>
          <a:lstStyle/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張繽、鐘彥彬、潘致瑋、闕銘杉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8575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72713-FE21-471F-A218-BEF69F76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075" y="482321"/>
            <a:ext cx="9826537" cy="1422679"/>
          </a:xfrm>
        </p:spPr>
        <p:txBody>
          <a:bodyPr>
            <a:normAutofit/>
          </a:bodyPr>
          <a:lstStyle/>
          <a:p>
            <a:r>
              <a:rPr lang="zh-TW" altLang="en-US" sz="5400" dirty="0"/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CB348F-DF6E-4B86-ADE1-1F3295806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43" y="1905000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/>
              <a:t>常被插隊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zh-TW" altLang="en-US" sz="3200" dirty="0"/>
              <a:t>忘記結束時間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zh-TW" altLang="en-US" sz="3200" dirty="0"/>
              <a:t>上一個人不拿衣服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zh-TW" altLang="en-US" sz="3200" dirty="0"/>
              <a:t>不知道有沒有人在使用</a:t>
            </a:r>
            <a:endParaRPr lang="en-US" altLang="zh-TW" sz="3200" dirty="0"/>
          </a:p>
          <a:p>
            <a:pPr marL="0" indent="0">
              <a:buNone/>
            </a:pP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5953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F9E542-7E27-4C81-9882-8985EC69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系統流程圖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AD8CEB0-EAB1-4045-9B16-09BAF7A75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708" y="544951"/>
            <a:ext cx="3770035" cy="576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7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DC537-A394-4D08-81EE-C95478A0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系統特色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028893-4593-4C00-8419-C3B328454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2926" y="1743357"/>
            <a:ext cx="7193504" cy="370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978B871-0241-4A2A-891D-0AD45C4B8DDA}"/>
              </a:ext>
            </a:extLst>
          </p:cNvPr>
          <p:cNvSpPr txBox="1"/>
          <p:nvPr/>
        </p:nvSpPr>
        <p:spPr>
          <a:xfrm>
            <a:off x="8641582" y="464846"/>
            <a:ext cx="3114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符合主題的網頁風格</a:t>
            </a:r>
            <a:endParaRPr lang="en-US" altLang="zh-TW" sz="2400" dirty="0"/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054F006-CFCA-4753-BCAF-A9DF445782DE}"/>
              </a:ext>
            </a:extLst>
          </p:cNvPr>
          <p:cNvSpPr txBox="1"/>
          <p:nvPr/>
        </p:nvSpPr>
        <p:spPr>
          <a:xfrm>
            <a:off x="1507253" y="5758946"/>
            <a:ext cx="3305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富有特色的獨特設計</a:t>
            </a:r>
            <a:endParaRPr lang="en-US" altLang="zh-TW" sz="2400" dirty="0"/>
          </a:p>
          <a:p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D3A64D38-EA78-4D28-87A2-4917C047C573}"/>
              </a:ext>
            </a:extLst>
          </p:cNvPr>
          <p:cNvSpPr/>
          <p:nvPr/>
        </p:nvSpPr>
        <p:spPr>
          <a:xfrm rot="3509239">
            <a:off x="7932310" y="575861"/>
            <a:ext cx="156486" cy="1856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45F3BCFC-8BCC-4FE0-BBD6-234884734860}"/>
              </a:ext>
            </a:extLst>
          </p:cNvPr>
          <p:cNvSpPr/>
          <p:nvPr/>
        </p:nvSpPr>
        <p:spPr>
          <a:xfrm rot="13053306">
            <a:off x="3162341" y="3987853"/>
            <a:ext cx="220801" cy="1943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33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AB4A5-3DE3-48A9-8164-F373C2B1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082489" y="5649341"/>
            <a:ext cx="3293617" cy="408374"/>
          </a:xfrm>
        </p:spPr>
        <p:txBody>
          <a:bodyPr>
            <a:normAutofit fontScale="90000"/>
          </a:bodyPr>
          <a:lstStyle/>
          <a:p>
            <a:r>
              <a:rPr lang="zh-TW" altLang="en-US" sz="1800" dirty="0"/>
              <a:t>簡單好懂的操作系統</a:t>
            </a:r>
            <a:r>
              <a:rPr lang="en-US" altLang="zh-TW" sz="1800" dirty="0"/>
              <a:t>(</a:t>
            </a:r>
            <a:r>
              <a:rPr lang="zh-TW" altLang="en-US" sz="1800" dirty="0"/>
              <a:t>烘衣</a:t>
            </a:r>
            <a:r>
              <a:rPr lang="en-US" altLang="zh-TW" sz="1800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90655EA-D044-436F-97B2-7D2FA2731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5440" y="1208659"/>
            <a:ext cx="8167456" cy="411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箭號: 向下 3">
            <a:extLst>
              <a:ext uri="{FF2B5EF4-FFF2-40B4-BE49-F238E27FC236}">
                <a16:creationId xmlns:a16="http://schemas.microsoft.com/office/drawing/2014/main" id="{78770A13-F6A1-41D9-A2A7-4F6B305D0955}"/>
              </a:ext>
            </a:extLst>
          </p:cNvPr>
          <p:cNvSpPr/>
          <p:nvPr/>
        </p:nvSpPr>
        <p:spPr>
          <a:xfrm rot="3109345">
            <a:off x="7435691" y="4002042"/>
            <a:ext cx="150292" cy="2083252"/>
          </a:xfrm>
          <a:prstGeom prst="downArrow">
            <a:avLst>
              <a:gd name="adj1" fmla="val 50000"/>
              <a:gd name="adj2" fmla="val 622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06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1119C-2FD7-42C6-B893-CC5F0272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816" y="2432481"/>
            <a:ext cx="6082443" cy="65909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19CD3F-9FBB-4448-8998-90438D67C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8B4FEF-B379-470D-8493-A24ABA723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2482" y="1330335"/>
            <a:ext cx="8228264" cy="386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箭號: 向右 3">
            <a:extLst>
              <a:ext uri="{FF2B5EF4-FFF2-40B4-BE49-F238E27FC236}">
                <a16:creationId xmlns:a16="http://schemas.microsoft.com/office/drawing/2014/main" id="{CA1990AC-CD5E-4BEE-BFDB-FC132D4F5093}"/>
              </a:ext>
            </a:extLst>
          </p:cNvPr>
          <p:cNvSpPr/>
          <p:nvPr/>
        </p:nvSpPr>
        <p:spPr>
          <a:xfrm rot="3157765">
            <a:off x="4649757" y="4975499"/>
            <a:ext cx="2290439" cy="13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16C52D0-41CA-4BC3-A7B5-533DA433BD70}"/>
              </a:ext>
            </a:extLst>
          </p:cNvPr>
          <p:cNvSpPr txBox="1"/>
          <p:nvPr/>
        </p:nvSpPr>
        <p:spPr>
          <a:xfrm>
            <a:off x="5583206" y="6097587"/>
            <a:ext cx="391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簡單好懂的操作系統</a:t>
            </a:r>
            <a:r>
              <a:rPr lang="en-US" altLang="zh-TW" dirty="0"/>
              <a:t>(</a:t>
            </a:r>
            <a:r>
              <a:rPr lang="zh-TW" altLang="en-US" dirty="0"/>
              <a:t>洗衣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62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DB0F4-799F-4580-8B4E-8DCD175C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未來展望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EE3570-B626-4486-8D87-C14F11E0E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/>
              <a:t>之後可增加線上付款的功能</a:t>
            </a:r>
            <a:r>
              <a:rPr lang="en-US" altLang="zh-TW" sz="3200" dirty="0"/>
              <a:t>(Line </a:t>
            </a:r>
            <a:r>
              <a:rPr lang="en-US" altLang="zh-TW" sz="3200" dirty="0" err="1"/>
              <a:t>pay,visa</a:t>
            </a:r>
            <a:r>
              <a:rPr lang="en-US" altLang="zh-TW" sz="3200" dirty="0"/>
              <a:t>)</a:t>
            </a:r>
          </a:p>
          <a:p>
            <a:r>
              <a:rPr lang="zh-TW" altLang="en-US" sz="3200" dirty="0"/>
              <a:t>會員系統</a:t>
            </a:r>
            <a:endParaRPr lang="en-US" altLang="zh-TW" sz="3200" dirty="0"/>
          </a:p>
          <a:p>
            <a:r>
              <a:rPr lang="zh-TW" altLang="en-US" sz="3200" dirty="0"/>
              <a:t>檢舉功能</a:t>
            </a:r>
            <a:endParaRPr lang="en-US" altLang="zh-TW" sz="3200" dirty="0"/>
          </a:p>
          <a:p>
            <a:r>
              <a:rPr lang="zh-TW" altLang="en-US" sz="3200" dirty="0"/>
              <a:t>提醒取出衣物</a:t>
            </a:r>
            <a:endParaRPr lang="en-US" altLang="zh-TW" sz="3200" dirty="0"/>
          </a:p>
          <a:p>
            <a:r>
              <a:rPr lang="zh-TW" altLang="en-US" sz="3200" dirty="0"/>
              <a:t>做成</a:t>
            </a:r>
            <a:r>
              <a:rPr lang="en-US" altLang="zh-TW" sz="3200" dirty="0"/>
              <a:t>app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317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742C7-ED3D-412B-AC4A-88B80B0CA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216" y="714545"/>
            <a:ext cx="8911687" cy="1280890"/>
          </a:xfrm>
        </p:spPr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CCCD5D-CB94-409D-84A8-58A6616C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069" y="1701521"/>
            <a:ext cx="8915400" cy="4608844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TW" altLang="en-US" sz="2000" dirty="0"/>
              <a:t>       </a:t>
            </a:r>
            <a:r>
              <a:rPr lang="zh-TW" altLang="zh-TW" sz="2000" dirty="0"/>
              <a:t>現在的我們雖然沒辦法像科學家發明一些複雜的東西，但我們可以利用程式語言解決生活中的不便，使生活更加便利，所以我們才決定製作這個預約洗衣服的網頁，來解決在宿舍洗衣服時會遇到困擾，利用資料庫、</a:t>
            </a:r>
            <a:r>
              <a:rPr lang="en-US" altLang="zh-TW" sz="2000" dirty="0"/>
              <a:t>php</a:t>
            </a:r>
            <a:r>
              <a:rPr lang="zh-TW" altLang="zh-TW" sz="2000" dirty="0"/>
              <a:t>、</a:t>
            </a:r>
            <a:r>
              <a:rPr lang="en-US" altLang="zh-TW" sz="2000" dirty="0"/>
              <a:t>html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javascpript</a:t>
            </a:r>
            <a:r>
              <a:rPr lang="en-US" altLang="zh-TW" sz="2000" dirty="0"/>
              <a:t>…</a:t>
            </a:r>
            <a:r>
              <a:rPr lang="zh-TW" altLang="en-US" sz="2000" dirty="0"/>
              <a:t>等</a:t>
            </a:r>
            <a:r>
              <a:rPr lang="zh-TW" altLang="zh-TW" sz="2000" dirty="0"/>
              <a:t>這些教授在這學期所教的語言，用盡我們在學期</a:t>
            </a:r>
            <a:r>
              <a:rPr lang="en-US" altLang="zh-TW" sz="2000" dirty="0"/>
              <a:t>web</a:t>
            </a:r>
            <a:r>
              <a:rPr lang="zh-TW" altLang="zh-TW" sz="2000" dirty="0"/>
              <a:t>程式設計這堂課所學到的東西，創造這個方便的網頁宿舍的人使用，這也是我們喜歡網頁設計原因之一，除了喜歡其中的語言邏輯外還有程式語言中無限的創造力。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5828088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TM02892315[[fn=絲縷]]</Template>
  <TotalTime>2834</TotalTime>
  <Words>218</Words>
  <Application>Microsoft Office PowerPoint</Application>
  <PresentationFormat>寬螢幕</PresentationFormat>
  <Paragraphs>21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Century Gothic</vt:lpstr>
      <vt:lpstr>Wingdings 3</vt:lpstr>
      <vt:lpstr>絲縷</vt:lpstr>
      <vt:lpstr>WEB期末專題報告</vt:lpstr>
      <vt:lpstr>研究動機</vt:lpstr>
      <vt:lpstr>系統流程圖</vt:lpstr>
      <vt:lpstr>系統特色</vt:lpstr>
      <vt:lpstr>簡單好懂的操作系統(烘衣) </vt:lpstr>
      <vt:lpstr>PowerPoint 簡報</vt:lpstr>
      <vt:lpstr>未來展望</vt:lpstr>
      <vt:lpstr>總結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WEB期末專題報告</dc:title>
  <dc:creator>銘杉 闕</dc:creator>
  <cp:lastModifiedBy>張　繽</cp:lastModifiedBy>
  <cp:revision>18</cp:revision>
  <dcterms:created xsi:type="dcterms:W3CDTF">2021-01-18T12:43:38Z</dcterms:created>
  <dcterms:modified xsi:type="dcterms:W3CDTF">2021-01-21T04:28:36Z</dcterms:modified>
</cp:coreProperties>
</file>