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3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3183D-2317-4203-9A79-FD5317907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074152-CE4B-4ADD-9F91-3DDAA7970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24794D-3397-48ED-A6D2-C18AE870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DEF1-B75D-41C0-B19B-81380BE9E152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AC4C3F-794D-4344-AA5D-3438B12A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FE2B36-72D9-41BC-8E85-46F4EB68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449-DF4F-45E7-8D26-70BA161804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13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CFDC1-5931-4506-90FD-24EE393B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CC3567-8283-4E78-89CC-E935550F4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9FF99F-B92B-41A4-A805-CB170B82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DEF1-B75D-41C0-B19B-81380BE9E152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C55D3-FEFB-48E4-A538-F7735B73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D57FBF-1F61-4642-B572-BE562533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449-DF4F-45E7-8D26-70BA161804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27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FB65C0F-CF60-4823-A27D-73761EB37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31F122-2A7E-4777-A9A6-C3E200C56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4603C6-971B-440F-B793-BE540C1B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DEF1-B75D-41C0-B19B-81380BE9E152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0C1038-23B7-4DFC-8C4B-D53769F2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C83EE9-4480-4E7D-BCA5-5D344571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449-DF4F-45E7-8D26-70BA161804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22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20988-1902-4F95-8401-C4E436FE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3F60C-8B15-47E1-9EFA-39BB583B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8081F1-925C-4BCD-943C-1A3EC8C1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DEF1-B75D-41C0-B19B-81380BE9E152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EA04B1-6DED-4E62-8423-146181DE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CE67D8-E4FB-4DA9-8A11-F94A2153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449-DF4F-45E7-8D26-70BA161804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30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75A6E-FF05-4A02-86EF-AD97B2D2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AE2A52-8F3B-4610-B82F-EF762E684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294FC9-555A-446A-BF2A-27B8D20F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DEF1-B75D-41C0-B19B-81380BE9E152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29E2B6-F014-41E3-9919-7D9E0F1F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361347-6510-4DA5-9BF9-F5F9F69F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449-DF4F-45E7-8D26-70BA161804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00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EA6E2-B94E-4AB3-A5AD-235B0AF2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AEFE99-CB51-4096-BF4E-FDF6B4A46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4F695E-B684-48F8-BFDC-25133F14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E7EB30-8448-4EFC-85D3-3C1E2D5C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DEF1-B75D-41C0-B19B-81380BE9E152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7E53C5-EC1E-4714-BB5D-5A866B25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4E7745-8859-497E-A09C-E4EA180F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449-DF4F-45E7-8D26-70BA161804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96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049F9-7925-4B46-AD58-C2B33896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FD7C0B-730E-44F8-947F-6D65DC38C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0865C2-C75D-4C64-8826-B4FB4FF09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36B43F5-A2B5-4D77-90AC-D41CC113F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AFE127-FDC2-4044-B803-C70441161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8BA686-1438-46D5-B2AB-789A045F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DEF1-B75D-41C0-B19B-81380BE9E152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C5B7B0-FE33-4556-8A0E-82F00F65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BF0D6F1-C55A-4318-B35D-3148F813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449-DF4F-45E7-8D26-70BA161804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28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A3CAB-2900-42FF-844E-31DCC091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8FD984-1463-4AB7-95E9-0DEB4DD1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DEF1-B75D-41C0-B19B-81380BE9E152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AD860A-C737-4B21-B98D-B67D8B8C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EBA4B6-A978-4510-A68A-48E55EE4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449-DF4F-45E7-8D26-70BA161804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7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4D2BEF-2965-4B3F-9238-81024354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DEF1-B75D-41C0-B19B-81380BE9E152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3CEB7F-1863-4C07-9350-F39F02F7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F3DC3C-CC9A-4C9C-BCE3-F2D41391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449-DF4F-45E7-8D26-70BA161804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6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094EF-6BDC-42B2-B8D2-E62BAEC3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479331-38A3-4DD1-9883-0E5E8432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64AEAA-FB94-4359-BE47-DD9F31ECA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FA9A2D-F05D-4C49-86A2-F4800744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DEF1-B75D-41C0-B19B-81380BE9E152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270232-7E6D-4569-BF9A-2BFC3E3D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15C373-1FEA-4FF3-BFF0-951D9278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449-DF4F-45E7-8D26-70BA161804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1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57CDF4-64E7-4A79-96E8-99F6E1BB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5C6C03F-55A1-4B02-A257-208E24D31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D364BD-3663-4C84-83A1-3F93B53EB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77EBDD-2B00-4D0C-B040-20911B66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DEF1-B75D-41C0-B19B-81380BE9E152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221920-F0FB-4C3F-ADC7-B2B250EE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B104D2-2EB3-4BC1-9C41-A96C6523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449-DF4F-45E7-8D26-70BA161804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48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5B25CC-E886-4DC9-9399-CC75B0AE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E70DFA-D430-4DBE-99A8-D43B6902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1CA427-0713-4FF0-9504-84CAF49CA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6DEF1-B75D-41C0-B19B-81380BE9E152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C2ACEF-F8A3-4485-9D71-F7FD70607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427600-A0FA-4B97-9754-6CAA989CB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4449-DF4F-45E7-8D26-70BA161804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0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7FE378-28FD-43E2-BA1B-599170B9B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701" y="340868"/>
            <a:ext cx="5441950" cy="6223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sz="32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期末專題</a:t>
            </a:r>
            <a:r>
              <a:rPr lang="en-US" altLang="zh-TW" sz="32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sz="32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成果發表海報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952763-C043-4FB9-8BBC-969CD1B6E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70" y="2317636"/>
            <a:ext cx="2692037" cy="143069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80B3496-DAA3-4397-AFB6-5893C4AC0A35}"/>
              </a:ext>
            </a:extLst>
          </p:cNvPr>
          <p:cNvSpPr txBox="1"/>
          <p:nvPr/>
        </p:nvSpPr>
        <p:spPr>
          <a:xfrm>
            <a:off x="320039" y="2384873"/>
            <a:ext cx="33810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    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在宿舍大家都需要用洗衣機，而在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排隊洗衣服和烘衣服時，總是遇到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各種問題，例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有人插隊洗衣服、不知道輪到自己的洗衣時間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，所以我們寫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能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預約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洗衣服和烘衣服的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DF5D7E-3CE9-4EC7-B119-41E0FC2E37C6}"/>
              </a:ext>
            </a:extLst>
          </p:cNvPr>
          <p:cNvSpPr txBox="1"/>
          <p:nvPr/>
        </p:nvSpPr>
        <p:spPr>
          <a:xfrm>
            <a:off x="3831720" y="4832371"/>
            <a:ext cx="28121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使用方法非常簡易，只需再決定完洗衣或烘衣後，就可以看到你開始洗衣的時間以及結束的時間，接著填入房號以及床號，就可以完成預約。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而烘衣服的功能也是像洗衣服一樣。</a:t>
            </a:r>
          </a:p>
          <a:p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01D5F70-24A1-4694-ABB4-B5AC53384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5418" y="5530393"/>
            <a:ext cx="1539758" cy="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FFDB56A-77FC-43F6-B822-35A9C01FA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5418" y="4158661"/>
            <a:ext cx="1539758" cy="84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元智大學- 维基百科，自由的百科全书">
            <a:extLst>
              <a:ext uri="{FF2B5EF4-FFF2-40B4-BE49-F238E27FC236}">
                <a16:creationId xmlns:a16="http://schemas.microsoft.com/office/drawing/2014/main" id="{0A34963A-B14C-42BD-85F9-5C6E03374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34" y="289559"/>
            <a:ext cx="918452" cy="91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083F3D1-63D2-4B38-A57C-E8875EF9915E}"/>
              </a:ext>
            </a:extLst>
          </p:cNvPr>
          <p:cNvSpPr txBox="1"/>
          <p:nvPr/>
        </p:nvSpPr>
        <p:spPr>
          <a:xfrm>
            <a:off x="3345179" y="957221"/>
            <a:ext cx="2654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題目 </a:t>
            </a:r>
            <a:r>
              <a:rPr lang="en-US" altLang="zh-TW" sz="1600" b="1" dirty="0"/>
              <a:t>: </a:t>
            </a:r>
            <a:r>
              <a:rPr lang="zh-TW" altLang="en-US" sz="1600" b="1" dirty="0"/>
              <a:t>宿舍洗</a:t>
            </a:r>
            <a:r>
              <a:rPr lang="zh-TW" altLang="en-US" sz="1600" b="1"/>
              <a:t>烘衣預訂系統</a:t>
            </a:r>
            <a:endParaRPr lang="zh-TW" altLang="en-US" sz="16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501428-3573-4154-9621-0EFF2F595FB1}"/>
              </a:ext>
            </a:extLst>
          </p:cNvPr>
          <p:cNvSpPr/>
          <p:nvPr/>
        </p:nvSpPr>
        <p:spPr>
          <a:xfrm>
            <a:off x="551534" y="1835139"/>
            <a:ext cx="89676" cy="51529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5300845-2BE4-4246-BF68-8D9CE9E363DD}"/>
              </a:ext>
            </a:extLst>
          </p:cNvPr>
          <p:cNvSpPr txBox="1"/>
          <p:nvPr/>
        </p:nvSpPr>
        <p:spPr>
          <a:xfrm>
            <a:off x="551534" y="1800650"/>
            <a:ext cx="2637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製作動機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CE33203-2CAD-4D34-A96F-7814FD9A79A9}"/>
              </a:ext>
            </a:extLst>
          </p:cNvPr>
          <p:cNvSpPr txBox="1"/>
          <p:nvPr/>
        </p:nvSpPr>
        <p:spPr>
          <a:xfrm>
            <a:off x="3867470" y="3748332"/>
            <a:ext cx="2590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圖一  洗衣網頁介面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0D4AF48-78ED-47DE-84EA-84D926483CB2}"/>
              </a:ext>
            </a:extLst>
          </p:cNvPr>
          <p:cNvSpPr/>
          <p:nvPr/>
        </p:nvSpPr>
        <p:spPr>
          <a:xfrm>
            <a:off x="3831720" y="4271551"/>
            <a:ext cx="89676" cy="51529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15D9DF-2C41-476E-AEB8-A2C5EBDA082F}"/>
              </a:ext>
            </a:extLst>
          </p:cNvPr>
          <p:cNvSpPr txBox="1"/>
          <p:nvPr/>
        </p:nvSpPr>
        <p:spPr>
          <a:xfrm>
            <a:off x="3922353" y="4241878"/>
            <a:ext cx="2637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操作介紹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54827CB-9DB9-4652-A0D7-0E2B093AE6D8}"/>
              </a:ext>
            </a:extLst>
          </p:cNvPr>
          <p:cNvSpPr txBox="1"/>
          <p:nvPr/>
        </p:nvSpPr>
        <p:spPr>
          <a:xfrm>
            <a:off x="3347793" y="1311163"/>
            <a:ext cx="3786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/>
              <a:t>組員 </a:t>
            </a:r>
            <a:r>
              <a:rPr lang="en-US" altLang="zh-TW" sz="1400" b="1" dirty="0"/>
              <a:t>:</a:t>
            </a:r>
            <a:r>
              <a:rPr lang="zh-TW" altLang="en-US" sz="1400" b="1" dirty="0"/>
              <a:t>張繽、闕銘杉、鍾彥彬、潘致瑋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E263BFE-4789-4037-A7B2-49297BA659AE}"/>
              </a:ext>
            </a:extLst>
          </p:cNvPr>
          <p:cNvSpPr txBox="1"/>
          <p:nvPr/>
        </p:nvSpPr>
        <p:spPr>
          <a:xfrm>
            <a:off x="329525" y="6457063"/>
            <a:ext cx="181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圖二  系統流程圖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1876D0F-0B9E-4A07-99DD-C56F5BCCA861}"/>
              </a:ext>
            </a:extLst>
          </p:cNvPr>
          <p:cNvSpPr txBox="1"/>
          <p:nvPr/>
        </p:nvSpPr>
        <p:spPr>
          <a:xfrm>
            <a:off x="1914949" y="4963915"/>
            <a:ext cx="1717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圖三 洗衣預約介面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8E93DC-B1C9-4244-B002-4BB3D14104D9}"/>
              </a:ext>
            </a:extLst>
          </p:cNvPr>
          <p:cNvSpPr txBox="1"/>
          <p:nvPr/>
        </p:nvSpPr>
        <p:spPr>
          <a:xfrm>
            <a:off x="1914948" y="6457063"/>
            <a:ext cx="1717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圖四 烘衣預約介面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991FA1-D3F6-4D2D-8D41-19848F097B30}"/>
              </a:ext>
            </a:extLst>
          </p:cNvPr>
          <p:cNvSpPr/>
          <p:nvPr/>
        </p:nvSpPr>
        <p:spPr>
          <a:xfrm>
            <a:off x="641210" y="7263481"/>
            <a:ext cx="89676" cy="9541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0129FD-BC47-4D56-8E31-3EFB091B7A5E}"/>
              </a:ext>
            </a:extLst>
          </p:cNvPr>
          <p:cNvSpPr txBox="1"/>
          <p:nvPr/>
        </p:nvSpPr>
        <p:spPr>
          <a:xfrm>
            <a:off x="702707" y="7263481"/>
            <a:ext cx="607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總結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A27D5B-BCD2-4F82-B4C9-7604EDAE0703}"/>
              </a:ext>
            </a:extLst>
          </p:cNvPr>
          <p:cNvSpPr/>
          <p:nvPr/>
        </p:nvSpPr>
        <p:spPr>
          <a:xfrm>
            <a:off x="1362440" y="7294789"/>
            <a:ext cx="498165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TW" altLang="en-US" sz="1600" dirty="0"/>
              <a:t>         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的我們雖然沒辦法像科學家發明一些複雜的東西，但我們可以利用程式語言解決生活中的不便，使生活更加便利，所以我們才決定製作這個預約洗衣服的網頁，來解決在宿舍洗衣服時會遇到困擾，利用資料庫、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javascpript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這些教授在這學期所教的語言，用盡我們在學期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程式設計這堂課所學到的東西，創造這個方便的網頁宿舍的人使用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4AD93A6C-D49D-4DF1-A35A-8E3EF063D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5" y="4008947"/>
            <a:ext cx="1594909" cy="244018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47CC4B9-56CA-44B0-B43B-3FD379B00F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2" t="26984" r="28651" b="27332"/>
          <a:stretch/>
        </p:blipFill>
        <p:spPr>
          <a:xfrm>
            <a:off x="513909" y="8556348"/>
            <a:ext cx="910029" cy="105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4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252</Words>
  <Application>Microsoft Office PowerPoint</Application>
  <PresentationFormat>A4 紙張 (210x297 公釐)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Arial</vt:lpstr>
      <vt:lpstr>Calibri</vt:lpstr>
      <vt:lpstr>Calibri Light</vt:lpstr>
      <vt:lpstr>Office 佈景主題</vt:lpstr>
      <vt:lpstr>Web期末專題|成果發表海報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Web期末專題洗衣系統</dc:title>
  <dc:creator>銘杉 闕</dc:creator>
  <cp:lastModifiedBy>張　繽</cp:lastModifiedBy>
  <cp:revision>12</cp:revision>
  <dcterms:created xsi:type="dcterms:W3CDTF">2021-01-20T16:34:07Z</dcterms:created>
  <dcterms:modified xsi:type="dcterms:W3CDTF">2021-01-21T06:36:49Z</dcterms:modified>
</cp:coreProperties>
</file>