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64" r:id="rId4"/>
    <p:sldId id="265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1F872C-D480-4784-A07F-D0BEFE0A9DA5}">
  <a:tblStyle styleId="{221F872C-D480-4784-A07F-D0BEFE0A9D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F0E9"/>
          </a:solidFill>
        </a:fill>
      </a:tcStyle>
    </a:wholeTbl>
    <a:band1H>
      <a:tcTxStyle/>
      <a:tcStyle>
        <a:tcBdr/>
        <a:fill>
          <a:solidFill>
            <a:srgbClr val="EADF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DF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0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0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52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06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4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人工智慧導論專案一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410785008 /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資工四 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鄭宇翔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專案介紹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7505700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使用語言：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C++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完成狀況：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8 / 15 puzzle with 5 algo</a:t>
            </a: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7255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基本狀態結構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7505700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vector&lt;int&gt;a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，有做簡單防呆使得輸入格式只能是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8/15-puzzle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操作用二維陣列記起來，技巧靈感來自於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Morris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的六芒星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5E3D5E-8872-4276-A232-DB56F972A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5"/>
          <a:stretch/>
        </p:blipFill>
        <p:spPr>
          <a:xfrm>
            <a:off x="0" y="2467535"/>
            <a:ext cx="9144000" cy="1608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1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IDS (Iterative Deepening Search)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使用逐漸拉高的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Depth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，去做有深度限制的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DFS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只有限制不要走回父節點，所以效率很差，大概跑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20 step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之後就會變得很慢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定義一個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khash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檢查當前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state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hash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是否與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goal state hash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相同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6266E5-068B-4DB5-AE0E-171C9BD3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2" y="3122968"/>
            <a:ext cx="5550857" cy="16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1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2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UCS(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Uniform-Cost Search</a:t>
            </a: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實際上就是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BFS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剛開始將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initial state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放進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queue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裡面，然後每次都從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queue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拿出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top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，檢查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top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是否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visited,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再將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top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的下一步全塞進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queue end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，如果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queue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空了還找不到就是無解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952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3 &amp; 4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3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GBFS(Greedy Best First Search)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4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A* </a:t>
            </a:r>
            <a:endParaRPr lang="en-US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大致上均跟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2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差不多，只不過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container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從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queue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變成 </a:t>
            </a:r>
            <a:r>
              <a:rPr lang="en-US" altLang="zh-TW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priority_queue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，排序根據基於不同的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h(x)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3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h(x)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是與 </a:t>
            </a:r>
            <a:r>
              <a:rPr lang="en-US" altLang="zh-TW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goal_state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的曼哈頓距離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>
              <a:buSzPts val="1400"/>
              <a:buFont typeface="Microsoft JhengHei"/>
              <a:buChar char="●"/>
            </a:pP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4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h(x)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是與 </a:t>
            </a:r>
            <a:r>
              <a:rPr lang="en-US" altLang="zh-TW" sz="18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goal_state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的曼哈頓距離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+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當前已走的路徑長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曼哈頓距離為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puzzle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只有一個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element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的情況下的最短走法，所以一定比當前狀態實際需要走的距離還短或相同</a:t>
            </a: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>
              <a:buSzPts val="1400"/>
              <a:buFont typeface="Microsoft JhengHei"/>
              <a:buChar char="●"/>
            </a:pP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lang="en-US" altLang="zh-TW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lang="en-US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81564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594000" y="525600"/>
            <a:ext cx="7505700" cy="70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Algo 5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594000" y="1398818"/>
            <a:ext cx="8005394" cy="3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RBFS(Recursive Best First Search)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 lang="en-US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每個節點開始都記錄當前的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A* h(x)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，以及第二小的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sibling A* h(x)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如果當前節點的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child h(x)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都比當前節點的 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h(x) 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還大，則當前節點的記錄改成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min(child h(x))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，而遞迴往</a:t>
            </a:r>
            <a:r>
              <a:rPr lang="en-US" altLang="zh-TW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sibling</a:t>
            </a:r>
            <a:r>
              <a:rPr lang="zh-TW" altLang="en-US" sz="1800" dirty="0">
                <a:latin typeface="Microsoft JhengHei"/>
                <a:ea typeface="Microsoft JhengHei"/>
                <a:cs typeface="Microsoft JhengHei"/>
                <a:sym typeface="Microsoft JhengHei"/>
              </a:rPr>
              <a:t>那個分支移動。</a:t>
            </a:r>
            <a:endParaRPr lang="en-US"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●"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8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None/>
            </a:pPr>
            <a:endParaRPr sz="1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08626513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367</Words>
  <Application>Microsoft Office PowerPoint</Application>
  <PresentationFormat>如螢幕大小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Nunito</vt:lpstr>
      <vt:lpstr>Arial</vt:lpstr>
      <vt:lpstr>Microsoft JhengHei</vt:lpstr>
      <vt:lpstr>Shift</vt:lpstr>
      <vt:lpstr>人工智慧導論專案一</vt:lpstr>
      <vt:lpstr>專案介紹</vt:lpstr>
      <vt:lpstr>基本狀態結構</vt:lpstr>
      <vt:lpstr>Algo 1</vt:lpstr>
      <vt:lpstr>Algo 2</vt:lpstr>
      <vt:lpstr>Algo 3 &amp; 4</vt:lpstr>
      <vt:lpstr>Algo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人工智慧導論專案一</dc:title>
  <cp:lastModifiedBy>nsl</cp:lastModifiedBy>
  <cp:revision>16</cp:revision>
  <dcterms:modified xsi:type="dcterms:W3CDTF">2021-12-15T07:51:48Z</dcterms:modified>
</cp:coreProperties>
</file>