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65" r:id="rId5"/>
    <p:sldId id="288" r:id="rId6"/>
    <p:sldId id="287" r:id="rId7"/>
    <p:sldId id="289" r:id="rId8"/>
    <p:sldId id="290" r:id="rId9"/>
    <p:sldId id="291" r:id="rId10"/>
    <p:sldId id="293" r:id="rId11"/>
    <p:sldId id="294" r:id="rId12"/>
    <p:sldId id="296" r:id="rId13"/>
    <p:sldId id="298" r:id="rId14"/>
    <p:sldId id="297" r:id="rId15"/>
    <p:sldId id="299" r:id="rId1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517B790B-897E-45FE-9FC8-53B027C83A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78B8205-927E-4D45-BDD2-7C8DB7F2BE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F845E89-3424-4120-AB01-707A898B5351}" type="datetime1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12/28/2022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4DBEE0-CBB3-47A5-BFA5-881B41B8C4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A435089-D4F9-4B06-A22E-906AB1C16C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368155-FE14-4175-A20C-6C13A6C81BB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1146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40F4421-5908-41D7-9255-7459F1B49BAF}" type="datetime1">
              <a:rPr lang="en-US" altLang="zh-TW" noProof="0" smtClean="0"/>
              <a:pPr/>
              <a:t>12/28/2022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7C6B838-8B18-40E8-A637-E97AAA34FEF5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4458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7C6B838-8B18-40E8-A637-E97AAA34FEF5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21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A00C0F-3941-41D8-8126-07F9B4BDA72C}" type="datetime1">
              <a:rPr lang="en-US" altLang="zh-TW" noProof="0" smtClean="0"/>
              <a:t>12/28/2022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AF2EB5-90BA-487C-85D6-CF8AC14762D9}" type="datetime1">
              <a:rPr lang="en-US" altLang="zh-TW" noProof="0" smtClean="0"/>
              <a:t>12/28/2022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D2EBE-466D-4CFE-8D06-E27B566B6147}" type="datetime1">
              <a:rPr lang="en-US" altLang="zh-TW" noProof="0" smtClean="0"/>
              <a:t>12/28/2022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EE5C99-C21D-48A3-8DA8-4582D16555D0}" type="datetime1">
              <a:rPr lang="en-US" altLang="zh-TW" noProof="0" smtClean="0"/>
              <a:t>12/28/2022</a:t>
            </a:fld>
            <a:endParaRPr lang="zh-TW" altLang="en-US" noProof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8A8CB0-D597-4AAD-96C0-E418DF895E5F}" type="datetime1">
              <a:rPr lang="en-US" altLang="zh-TW" noProof="0" smtClean="0"/>
              <a:t>12/28/2022</a:t>
            </a:fld>
            <a:endParaRPr lang="zh-TW" altLang="en-US" noProof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29CD95-377E-42A6-89FC-0633FC8439BA}" type="datetime1">
              <a:rPr lang="en-US" altLang="zh-TW" noProof="0" smtClean="0"/>
              <a:t>12/28/2022</a:t>
            </a:fld>
            <a:endParaRPr lang="zh-TW" altLang="en-US" noProof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805666-1E93-4828-B6B6-846B655A1528}" type="datetime1">
              <a:rPr lang="en-US" altLang="zh-TW" noProof="0" smtClean="0"/>
              <a:t>12/28/2022</a:t>
            </a:fld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6C97990-F744-4BD3-9F1C-CEE94BAF2E59}" type="datetime1">
              <a:rPr lang="en-US" altLang="zh-TW" noProof="0" smtClean="0"/>
              <a:t>12/28/2022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BAA9DB90-80B5-4428-B8A5-DE35DB4928CF}" type="datetime1">
              <a:rPr lang="en-US" altLang="zh-TW" noProof="0" smtClean="0"/>
              <a:t>12/28/2022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3AC5F5C-5D46-4E4E-AF6F-1BA70BF86F02}" type="datetime1">
              <a:rPr lang="en-US" altLang="zh-TW" noProof="0" smtClean="0"/>
              <a:t>12/28/2022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pPr rtl="0"/>
            <a:r>
              <a:rPr lang="zh-TW" altLang="en-US" sz="4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北資盃</a:t>
            </a:r>
            <a:br>
              <a:rPr lang="en-US" altLang="zh-TW" sz="4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sz="4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工人招募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endParaRPr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2" name="直線接點​​(S)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4B0EF1-D7E0-F9EF-BCC9-D4E92440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優點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FBB896-0B74-AAE7-6144-C6E021A5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認識系上成員</a:t>
            </a:r>
            <a:endParaRPr lang="en-US" altLang="zh-TW" dirty="0"/>
          </a:p>
          <a:p>
            <a:r>
              <a:rPr lang="zh-TW" altLang="en-US" dirty="0"/>
              <a:t>很特別的經驗</a:t>
            </a:r>
            <a:endParaRPr lang="en-US" altLang="zh-TW" dirty="0"/>
          </a:p>
          <a:p>
            <a:r>
              <a:rPr lang="zh-TW" altLang="en-US" dirty="0"/>
              <a:t>團隊之類的東西</a:t>
            </a:r>
            <a:endParaRPr lang="en-US" altLang="zh-TW" dirty="0"/>
          </a:p>
          <a:p>
            <a:r>
              <a:rPr lang="zh-TW" altLang="en-US" dirty="0"/>
              <a:t>個人能力之增長</a:t>
            </a:r>
            <a:endParaRPr lang="en-US" altLang="zh-TW" dirty="0"/>
          </a:p>
          <a:p>
            <a:r>
              <a:rPr lang="zh-TW" altLang="en-US" dirty="0"/>
              <a:t>個人履歷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6808B6-729E-7E4F-B0D4-6216A0FED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68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1E97E-A0A9-8561-E315-B47C17A2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為甚麼邀請大家參加工人</a:t>
            </a:r>
            <a:r>
              <a:rPr lang="en-US" altLang="zh-TW" sz="6600" dirty="0"/>
              <a:t>?</a:t>
            </a:r>
            <a:endParaRPr lang="zh-TW" altLang="en-US" sz="66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C258EE-F040-B3DF-20B2-6EFD877F8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46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53A17-F69D-E843-963D-27D97D61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Q&amp;A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3A8A24-425A-5316-4D5E-BF1BEA562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77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A1B0C5-C6FF-82FD-EB9A-5E7769FD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各組簡介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350F4A-7114-66E7-7050-D7711B91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718" y="1563243"/>
            <a:ext cx="5928344" cy="52947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/>
              <a:t>庶務組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/>
              <a:t>公關組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/>
              <a:t>賽務組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/>
              <a:t>報名組</a:t>
            </a: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7A62C-C5F0-32DB-F9E4-015BDD825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8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0AA2C-B2DD-6618-BC8E-9EE98400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庶務組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5D0CE-7713-8D22-0401-F863D7257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處理各項庶務事宜負責聯絡各項事宜</a:t>
            </a:r>
            <a:endParaRPr lang="en-US" altLang="zh-TW" dirty="0"/>
          </a:p>
          <a:p>
            <a:r>
              <a:rPr lang="zh-TW" altLang="en-US" dirty="0"/>
              <a:t>場地、比賽用具、保險、工作人員伙食等等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3567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4BFA5-FEB0-DB96-45FC-501B4037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公關組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D8AA20-F39F-0314-3302-9CB1F194B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宣傳行銷北資盃</a:t>
            </a:r>
            <a:endParaRPr lang="en-US" altLang="zh-TW" dirty="0"/>
          </a:p>
          <a:p>
            <a:r>
              <a:rPr lang="zh-TW" altLang="en-US" dirty="0"/>
              <a:t>經營社群軟體、制定行銷計畫、與拉讚對象聯繫、公布各項事宜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行銷組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企劃組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社群軟體組</a:t>
            </a:r>
          </a:p>
        </p:txBody>
      </p:sp>
    </p:spTree>
    <p:extLst>
      <p:ext uri="{BB962C8B-B14F-4D97-AF65-F5344CB8AC3E}">
        <p14:creationId xmlns:p14="http://schemas.microsoft.com/office/powerpoint/2010/main" val="130098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A39D1-517F-7D3B-25E4-F48DFE90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報名組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9730A-87F7-8645-AB6D-226A5663A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處理各項報名事務</a:t>
            </a:r>
            <a:endParaRPr lang="en-US" altLang="zh-TW" dirty="0"/>
          </a:p>
          <a:p>
            <a:r>
              <a:rPr lang="zh-TW" altLang="en-US" dirty="0"/>
              <a:t>制定報名規則、制定學校參賽資格、確認報名結果等等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彙整組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審查組</a:t>
            </a:r>
          </a:p>
        </p:txBody>
      </p:sp>
    </p:spTree>
    <p:extLst>
      <p:ext uri="{BB962C8B-B14F-4D97-AF65-F5344CB8AC3E}">
        <p14:creationId xmlns:p14="http://schemas.microsoft.com/office/powerpoint/2010/main" val="164429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B370D2-BD17-BA66-BA26-C1B2EC93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賽務組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84CB97-70ED-045D-2BF5-56263BED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規劃賽事進程規章</a:t>
            </a:r>
            <a:endParaRPr lang="en-US" altLang="zh-TW" dirty="0"/>
          </a:p>
          <a:p>
            <a:r>
              <a:rPr lang="zh-TW" altLang="en-US" dirty="0"/>
              <a:t>確立比賽規則、編撰賽程、聯繫裁判、當天紀錄公告賽程等等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籃球賽事小組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排球賽事小組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羽球賽事小組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桌球賽事小組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676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79FFB-FE50-BBDA-B61D-8352A75D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時程規劃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C0F21F-2976-48D8-DEAF-72F9EDCB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</a:t>
            </a:r>
            <a:r>
              <a:rPr lang="zh-TW" altLang="en-US" dirty="0"/>
              <a:t>月：建立各組制度及方向目標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</a:t>
            </a:r>
            <a:r>
              <a:rPr lang="zh-TW" altLang="en-US" dirty="0"/>
              <a:t>月：完成一領前置作業</a:t>
            </a:r>
            <a:r>
              <a:rPr lang="en-US" altLang="zh-TW" dirty="0"/>
              <a:t>/</a:t>
            </a:r>
            <a:r>
              <a:rPr lang="zh-TW" altLang="en-US" dirty="0"/>
              <a:t>公關行銷完整規劃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</a:t>
            </a:r>
            <a:r>
              <a:rPr lang="zh-TW" altLang="en-US" dirty="0"/>
              <a:t>月：報名月</a:t>
            </a:r>
            <a:r>
              <a:rPr lang="en-US" altLang="zh-TW" dirty="0"/>
              <a:t>/</a:t>
            </a:r>
            <a:r>
              <a:rPr lang="zh-TW" altLang="en-US" dirty="0"/>
              <a:t>執行行銷計畫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</a:t>
            </a:r>
            <a:r>
              <a:rPr lang="zh-TW" altLang="en-US" dirty="0"/>
              <a:t>月：核對報名資料抽籤</a:t>
            </a:r>
            <a:r>
              <a:rPr lang="en-US" altLang="zh-TW" dirty="0"/>
              <a:t>/</a:t>
            </a:r>
            <a:r>
              <a:rPr lang="zh-TW" altLang="en-US" dirty="0"/>
              <a:t>執行行銷計畫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5</a:t>
            </a:r>
            <a:r>
              <a:rPr lang="zh-TW" altLang="en-US" dirty="0"/>
              <a:t>月：公布賽程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6</a:t>
            </a:r>
            <a:r>
              <a:rPr lang="zh-TW" altLang="en-US" dirty="0"/>
              <a:t>月：訓練記錄人員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7</a:t>
            </a:r>
            <a:r>
              <a:rPr lang="zh-TW" altLang="en-US" dirty="0"/>
              <a:t>月：北資盃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F269CE-9BEB-D50F-EC80-D7F14FCE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59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6D8FC-6CD2-87FE-C097-30EE7B83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詳細時程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6BEDEB6-FFDC-3347-6A1C-A73466CD6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9020" y="395893"/>
            <a:ext cx="3489577" cy="5294313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867807-B4A6-9171-0111-106424B2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E8EF482-ACC7-2B2E-0E4D-2177E7130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57" y="528022"/>
            <a:ext cx="3559243" cy="507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4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D6895-8A8D-9A4C-8BBA-4C688A52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關於優點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C13BF97-B1AE-5C38-D3B4-B4BC7D891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949" y="2108200"/>
            <a:ext cx="5638428" cy="3760788"/>
          </a:xfrm>
        </p:spPr>
      </p:pic>
    </p:spTree>
    <p:extLst>
      <p:ext uri="{BB962C8B-B14F-4D97-AF65-F5344CB8AC3E}">
        <p14:creationId xmlns:p14="http://schemas.microsoft.com/office/powerpoint/2010/main" val="352545906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240_TF11429527_Win32" id="{F52D6DF0-1CA0-4BB4-BA37-7AC5973A99C8}" vid="{632CD9CC-DA63-477E-A3A9-6A08797F192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現代角度</Template>
  <TotalTime>31</TotalTime>
  <Words>226</Words>
  <Application>Microsoft Office PowerPoint</Application>
  <PresentationFormat>寬螢幕</PresentationFormat>
  <Paragraphs>46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Microsoft JhengHei UI</vt:lpstr>
      <vt:lpstr>Calibri</vt:lpstr>
      <vt:lpstr>Franklin Gothic Book</vt:lpstr>
      <vt:lpstr>Wingdings</vt:lpstr>
      <vt:lpstr>1_RetrospectVTI</vt:lpstr>
      <vt:lpstr>北資盃 工人招募</vt:lpstr>
      <vt:lpstr>各組簡介</vt:lpstr>
      <vt:lpstr>庶務組</vt:lpstr>
      <vt:lpstr>公關組</vt:lpstr>
      <vt:lpstr>報名組</vt:lpstr>
      <vt:lpstr>賽務組</vt:lpstr>
      <vt:lpstr>時程規劃</vt:lpstr>
      <vt:lpstr>詳細時程</vt:lpstr>
      <vt:lpstr>關於優點</vt:lpstr>
      <vt:lpstr>優點</vt:lpstr>
      <vt:lpstr>為甚麼邀請大家參加工人?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北資盃 工人招募</dc:title>
  <dc:creator>振瑋 吳</dc:creator>
  <cp:lastModifiedBy>振瑋 吳</cp:lastModifiedBy>
  <cp:revision>1</cp:revision>
  <dcterms:created xsi:type="dcterms:W3CDTF">2022-12-28T09:28:36Z</dcterms:created>
  <dcterms:modified xsi:type="dcterms:W3CDTF">2022-12-28T09:59:52Z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