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3" roundtripDataSignature="AMtx7mggq2qPD/JYbaz+iud7bburQvq6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84201C0-FF28-4662-A32B-5506DFC1C16E}">
  <a:tblStyle styleId="{A84201C0-FF28-4662-A32B-5506DFC1C16E}" styleName="Table_0">
    <a:wholeTbl>
      <a:tcTxStyle b="off" i="off">
        <a:font>
          <a:latin typeface="Tw Cen MT"/>
          <a:ea typeface="Tw Cen MT"/>
          <a:cs typeface="Tw Cen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AF5"/>
          </a:solidFill>
        </a:fill>
      </a:tcStyle>
    </a:wholeTbl>
    <a:band1H>
      <a:tcTxStyle/>
      <a:tcStyle>
        <a:fill>
          <a:solidFill>
            <a:srgbClr val="CFD2EB"/>
          </a:solidFill>
        </a:fill>
      </a:tcStyle>
    </a:band1H>
    <a:band2H>
      <a:tcTxStyle/>
    </a:band2H>
    <a:band1V>
      <a:tcTxStyle/>
      <a:tcStyle>
        <a:fill>
          <a:solidFill>
            <a:srgbClr val="CFD2EB"/>
          </a:solidFill>
        </a:fill>
      </a:tcStyle>
    </a:band1V>
    <a:band2V>
      <a:tcTxStyle/>
    </a:band2V>
    <a:lastCol>
      <a:tcTxStyle b="on" i="off">
        <a:font>
          <a:latin typeface="Tw Cen MT"/>
          <a:ea typeface="Tw Cen MT"/>
          <a:cs typeface="Tw Cen MT"/>
        </a:font>
        <a:schemeClr val="lt1"/>
      </a:tcTxStyle>
      <a:tcStyle>
        <a:fill>
          <a:solidFill>
            <a:schemeClr val="accent1"/>
          </a:solidFill>
        </a:fill>
      </a:tcStyle>
    </a:lastCol>
    <a:firstCol>
      <a:tcTxStyle b="on" i="off">
        <a:font>
          <a:latin typeface="Tw Cen MT"/>
          <a:ea typeface="Tw Cen MT"/>
          <a:cs typeface="Tw Cen MT"/>
        </a:font>
        <a:schemeClr val="lt1"/>
      </a:tcTxStyle>
      <a:tcStyle>
        <a:fill>
          <a:solidFill>
            <a:schemeClr val="accent1"/>
          </a:solidFill>
        </a:fill>
      </a:tcStyle>
    </a:firstCol>
    <a:lastRow>
      <a:tcTxStyle b="on" i="off">
        <a:font>
          <a:latin typeface="Tw Cen MT"/>
          <a:ea typeface="Tw Cen MT"/>
          <a:cs typeface="Tw Cen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w Cen MT"/>
          <a:ea typeface="Tw Cen MT"/>
          <a:cs typeface="Tw Cen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3"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showMasterSp="0" type="title">
  <p:cSld name="TITLE">
    <p:spTree>
      <p:nvGrpSpPr>
        <p:cNvPr id="52" name="Shape 52"/>
        <p:cNvGrpSpPr/>
        <p:nvPr/>
      </p:nvGrpSpPr>
      <p:grpSpPr>
        <a:xfrm>
          <a:off x="0" y="0"/>
          <a:ext cx="0" cy="0"/>
          <a:chOff x="0" y="0"/>
          <a:chExt cx="0" cy="0"/>
        </a:xfrm>
      </p:grpSpPr>
      <p:pic>
        <p:nvPicPr>
          <p:cNvPr descr="\\DROBO-FS\QuickDrops\JB\PPTX NG\Droplets\LightingOverlay.png" id="53" name="Google Shape;53;p59"/>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54" name="Google Shape;54;p59"/>
          <p:cNvGrpSpPr/>
          <p:nvPr/>
        </p:nvGrpSpPr>
        <p:grpSpPr>
          <a:xfrm>
            <a:off x="0" y="0"/>
            <a:ext cx="2305051" cy="6858001"/>
            <a:chOff x="0" y="0"/>
            <a:chExt cx="2305051" cy="6858001"/>
          </a:xfrm>
        </p:grpSpPr>
        <p:sp>
          <p:nvSpPr>
            <p:cNvPr id="55" name="Google Shape;55;p59"/>
            <p:cNvSpPr/>
            <p:nvPr/>
          </p:nvSpPr>
          <p:spPr>
            <a:xfrm>
              <a:off x="1209675" y="4763"/>
              <a:ext cx="23813" cy="2181225"/>
            </a:xfrm>
            <a:prstGeom prst="rect">
              <a:avLst/>
            </a:prstGeom>
            <a:gradFill>
              <a:gsLst>
                <a:gs pos="0">
                  <a:schemeClr val="lt2"/>
                </a:gs>
                <a:gs pos="100000">
                  <a:srgbClr val="0D78C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9"/>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0D78C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9"/>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0D78C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9"/>
            <p:cNvSpPr/>
            <p:nvPr/>
          </p:nvSpPr>
          <p:spPr>
            <a:xfrm>
              <a:off x="414338" y="9525"/>
              <a:ext cx="28575" cy="4481513"/>
            </a:xfrm>
            <a:prstGeom prst="rect">
              <a:avLst/>
            </a:prstGeom>
            <a:gradFill>
              <a:gsLst>
                <a:gs pos="0">
                  <a:schemeClr val="lt2"/>
                </a:gs>
                <a:gs pos="100000">
                  <a:srgbClr val="0D78C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9"/>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0D78C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9"/>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0D78C9"/>
                </a:gs>
              </a:gsLst>
              <a:lin ang="5400000" scaled="0"/>
            </a:gradFill>
            <a:ln>
              <a:noFill/>
            </a:ln>
          </p:spPr>
        </p:sp>
        <p:sp>
          <p:nvSpPr>
            <p:cNvPr id="61" name="Google Shape;61;p59"/>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0D78C9"/>
                </a:gs>
              </a:gsLst>
              <a:lin ang="5400000" scaled="0"/>
            </a:gradFill>
            <a:ln>
              <a:noFill/>
            </a:ln>
          </p:spPr>
        </p:sp>
        <p:sp>
          <p:nvSpPr>
            <p:cNvPr id="62" name="Google Shape;62;p59"/>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0D78C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9"/>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0D78C9"/>
                </a:gs>
              </a:gsLst>
              <a:lin ang="5400000" scaled="0"/>
            </a:gradFill>
            <a:ln>
              <a:noFill/>
            </a:ln>
          </p:spPr>
        </p:sp>
        <p:sp>
          <p:nvSpPr>
            <p:cNvPr id="64" name="Google Shape;64;p59"/>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0D78C9"/>
                </a:gs>
              </a:gsLst>
              <a:lin ang="5400000" scaled="0"/>
            </a:gradFill>
            <a:ln>
              <a:noFill/>
            </a:ln>
          </p:spPr>
        </p:sp>
        <p:sp>
          <p:nvSpPr>
            <p:cNvPr id="65" name="Google Shape;65;p59"/>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0D78C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9"/>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0D78C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9"/>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0D78C9"/>
                </a:gs>
              </a:gsLst>
              <a:lin ang="5400000" scaled="0"/>
            </a:gradFill>
            <a:ln>
              <a:noFill/>
            </a:ln>
          </p:spPr>
        </p:sp>
        <p:sp>
          <p:nvSpPr>
            <p:cNvPr id="68" name="Google Shape;68;p59"/>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0D78C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9"/>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0D78C9"/>
                </a:gs>
              </a:gsLst>
              <a:lin ang="5400000" scaled="0"/>
            </a:gradFill>
            <a:ln>
              <a:noFill/>
            </a:ln>
          </p:spPr>
        </p:sp>
        <p:sp>
          <p:nvSpPr>
            <p:cNvPr id="70" name="Google Shape;70;p59"/>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0D78C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9"/>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0D78C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9"/>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0D78C9"/>
                </a:gs>
              </a:gsLst>
              <a:lin ang="5400000" scaled="0"/>
            </a:gradFill>
            <a:ln>
              <a:noFill/>
            </a:ln>
          </p:spPr>
        </p:sp>
        <p:sp>
          <p:nvSpPr>
            <p:cNvPr id="73" name="Google Shape;73;p59"/>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0D78C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9"/>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0D78C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9"/>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0D78C9"/>
                </a:gs>
              </a:gsLst>
              <a:lin ang="5400000" scaled="0"/>
            </a:gradFill>
            <a:ln>
              <a:noFill/>
            </a:ln>
          </p:spPr>
        </p:sp>
        <p:sp>
          <p:nvSpPr>
            <p:cNvPr id="76" name="Google Shape;76;p59"/>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0D78C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9"/>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0D78C9"/>
                </a:gs>
              </a:gsLst>
              <a:lin ang="5400000" scaled="0"/>
            </a:gradFill>
            <a:ln>
              <a:noFill/>
            </a:ln>
          </p:spPr>
        </p:sp>
        <p:sp>
          <p:nvSpPr>
            <p:cNvPr id="78" name="Google Shape;78;p59"/>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0D78C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9"/>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0D78C9"/>
                </a:gs>
              </a:gsLst>
              <a:lin ang="5400000" scaled="0"/>
            </a:gradFill>
            <a:ln>
              <a:noFill/>
            </a:ln>
          </p:spPr>
        </p:sp>
        <p:sp>
          <p:nvSpPr>
            <p:cNvPr id="80" name="Google Shape;80;p59"/>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0D78C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9"/>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0D78C9"/>
                </a:gs>
              </a:gsLst>
              <a:lin ang="5400000" scaled="0"/>
            </a:gradFill>
            <a:ln>
              <a:noFill/>
            </a:ln>
          </p:spPr>
        </p:sp>
        <p:sp>
          <p:nvSpPr>
            <p:cNvPr id="82" name="Google Shape;82;p59"/>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0D78C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9"/>
            <p:cNvSpPr/>
            <p:nvPr/>
          </p:nvSpPr>
          <p:spPr>
            <a:xfrm>
              <a:off x="642938" y="6610350"/>
              <a:ext cx="23813" cy="242888"/>
            </a:xfrm>
            <a:prstGeom prst="rect">
              <a:avLst/>
            </a:prstGeom>
            <a:gradFill>
              <a:gsLst>
                <a:gs pos="0">
                  <a:schemeClr val="lt2"/>
                </a:gs>
                <a:gs pos="100000">
                  <a:srgbClr val="0D78C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9"/>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0D78C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9"/>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0D78C9"/>
                </a:gs>
              </a:gsLst>
              <a:lin ang="5400000" scaled="0"/>
            </a:gradFill>
            <a:ln>
              <a:noFill/>
            </a:ln>
          </p:spPr>
        </p:sp>
        <p:sp>
          <p:nvSpPr>
            <p:cNvPr id="86" name="Google Shape;86;p59"/>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0D78C9"/>
                </a:gs>
              </a:gsLst>
              <a:lin ang="5400000" scaled="0"/>
            </a:gradFill>
            <a:ln>
              <a:noFill/>
            </a:ln>
          </p:spPr>
        </p:sp>
        <p:sp>
          <p:nvSpPr>
            <p:cNvPr id="87" name="Google Shape;87;p59"/>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0D78C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9"/>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0D78C9"/>
                </a:gs>
              </a:gsLst>
              <a:lin ang="5400000" scaled="0"/>
            </a:gradFill>
            <a:ln>
              <a:noFill/>
            </a:ln>
          </p:spPr>
        </p:sp>
        <p:sp>
          <p:nvSpPr>
            <p:cNvPr id="89" name="Google Shape;89;p59"/>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0D78C9"/>
                </a:gs>
              </a:gsLst>
              <a:lin ang="5400000" scaled="0"/>
            </a:gradFill>
            <a:ln>
              <a:noFill/>
            </a:ln>
          </p:spPr>
        </p:sp>
        <p:sp>
          <p:nvSpPr>
            <p:cNvPr id="90" name="Google Shape;90;p59"/>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0D78C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9"/>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0D78C9"/>
                </a:gs>
              </a:gsLst>
              <a:lin ang="5400000" scaled="0"/>
            </a:gradFill>
            <a:ln>
              <a:noFill/>
            </a:ln>
          </p:spPr>
        </p:sp>
        <p:sp>
          <p:nvSpPr>
            <p:cNvPr id="92" name="Google Shape;92;p59"/>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0D78C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9"/>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0D78C9"/>
                </a:gs>
              </a:gsLst>
              <a:lin ang="5400000" scaled="0"/>
            </a:gradFill>
            <a:ln>
              <a:noFill/>
            </a:ln>
          </p:spPr>
        </p:sp>
        <p:sp>
          <p:nvSpPr>
            <p:cNvPr id="94" name="Google Shape;94;p59"/>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0D78C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9"/>
            <p:cNvSpPr/>
            <p:nvPr/>
          </p:nvSpPr>
          <p:spPr>
            <a:xfrm>
              <a:off x="1228725" y="4662488"/>
              <a:ext cx="23813" cy="2181225"/>
            </a:xfrm>
            <a:prstGeom prst="rect">
              <a:avLst/>
            </a:prstGeom>
            <a:gradFill>
              <a:gsLst>
                <a:gs pos="0">
                  <a:schemeClr val="lt2"/>
                </a:gs>
                <a:gs pos="100000">
                  <a:srgbClr val="0D78C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9"/>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0D78C9"/>
                </a:gs>
              </a:gsLst>
              <a:lin ang="5400000" scaled="0"/>
            </a:gradFill>
            <a:ln>
              <a:noFill/>
            </a:ln>
          </p:spPr>
        </p:sp>
        <p:sp>
          <p:nvSpPr>
            <p:cNvPr id="97" name="Google Shape;97;p59"/>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0D78C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9"/>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0D78C9"/>
                </a:gs>
              </a:gsLst>
              <a:lin ang="5400000" scaled="0"/>
            </a:gradFill>
            <a:ln>
              <a:noFill/>
            </a:ln>
          </p:spPr>
        </p:sp>
        <p:sp>
          <p:nvSpPr>
            <p:cNvPr id="99" name="Google Shape;99;p59"/>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0D78C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9"/>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0D78C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59"/>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0D78C9"/>
                </a:gs>
              </a:gsLst>
              <a:lin ang="5400000" scaled="0"/>
            </a:gradFill>
            <a:ln>
              <a:noFill/>
            </a:ln>
          </p:spPr>
        </p:sp>
        <p:sp>
          <p:nvSpPr>
            <p:cNvPr id="102" name="Google Shape;102;p59"/>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0D78C9"/>
                </a:gs>
              </a:gsLst>
              <a:lin ang="5400000" scaled="0"/>
            </a:gradFill>
            <a:ln>
              <a:noFill/>
            </a:ln>
          </p:spPr>
        </p:sp>
        <p:sp>
          <p:nvSpPr>
            <p:cNvPr id="103" name="Google Shape;103;p59"/>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0D78C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9"/>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0D78C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9"/>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0D78C9"/>
                </a:gs>
              </a:gsLst>
              <a:lin ang="5400000" scaled="0"/>
            </a:gradFill>
            <a:ln>
              <a:noFill/>
            </a:ln>
          </p:spPr>
        </p:sp>
        <p:sp>
          <p:nvSpPr>
            <p:cNvPr id="106" name="Google Shape;106;p59"/>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0D78C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9"/>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0D78C9"/>
                </a:gs>
              </a:gsLst>
              <a:lin ang="5400000" scaled="0"/>
            </a:gradFill>
            <a:ln>
              <a:noFill/>
            </a:ln>
          </p:spPr>
        </p:sp>
        <p:sp>
          <p:nvSpPr>
            <p:cNvPr id="108" name="Google Shape;108;p59"/>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0D78C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59"/>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59"/>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1" name="Google Shape;111;p59"/>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59"/>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59"/>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全景圖片 (含標題)">
  <p:cSld name="全景圖片 (含標題)">
    <p:spTree>
      <p:nvGrpSpPr>
        <p:cNvPr id="165" name="Shape 165"/>
        <p:cNvGrpSpPr/>
        <p:nvPr/>
      </p:nvGrpSpPr>
      <p:grpSpPr>
        <a:xfrm>
          <a:off x="0" y="0"/>
          <a:ext cx="0" cy="0"/>
          <a:chOff x="0" y="0"/>
          <a:chExt cx="0" cy="0"/>
        </a:xfrm>
      </p:grpSpPr>
      <p:sp>
        <p:nvSpPr>
          <p:cNvPr id="166" name="Google Shape;166;p68"/>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68"/>
          <p:cNvSpPr/>
          <p:nvPr>
            <p:ph idx="2" type="pic"/>
          </p:nvPr>
        </p:nvSpPr>
        <p:spPr>
          <a:xfrm>
            <a:off x="1141411" y="606426"/>
            <a:ext cx="9912354" cy="3299778"/>
          </a:xfrm>
          <a:prstGeom prst="round2DiagRect">
            <a:avLst>
              <a:gd fmla="val 4860" name="adj1"/>
              <a:gd fmla="val 0" name="adj2"/>
            </a:avLst>
          </a:prstGeom>
          <a:noFill/>
          <a:ln cap="sq" cmpd="sng" w="19050">
            <a:solidFill>
              <a:srgbClr val="D1E9FB">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168" name="Google Shape;168;p68"/>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9" name="Google Shape;169;p6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6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6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與說明文字">
  <p:cSld name="標題與說明文字">
    <p:spTree>
      <p:nvGrpSpPr>
        <p:cNvPr id="172" name="Shape 172"/>
        <p:cNvGrpSpPr/>
        <p:nvPr/>
      </p:nvGrpSpPr>
      <p:grpSpPr>
        <a:xfrm>
          <a:off x="0" y="0"/>
          <a:ext cx="0" cy="0"/>
          <a:chOff x="0" y="0"/>
          <a:chExt cx="0" cy="0"/>
        </a:xfrm>
      </p:grpSpPr>
      <p:sp>
        <p:nvSpPr>
          <p:cNvPr id="173" name="Google Shape;173;p69"/>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69"/>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5" name="Google Shape;175;p6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6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6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引述 (含標題)">
  <p:cSld name="引述 (含標題)">
    <p:spTree>
      <p:nvGrpSpPr>
        <p:cNvPr id="178" name="Shape 178"/>
        <p:cNvGrpSpPr/>
        <p:nvPr/>
      </p:nvGrpSpPr>
      <p:grpSpPr>
        <a:xfrm>
          <a:off x="0" y="0"/>
          <a:ext cx="0" cy="0"/>
          <a:chOff x="0" y="0"/>
          <a:chExt cx="0" cy="0"/>
        </a:xfrm>
      </p:grpSpPr>
      <p:sp>
        <p:nvSpPr>
          <p:cNvPr id="179" name="Google Shape;179;p70"/>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70"/>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1" name="Google Shape;181;p70"/>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2" name="Google Shape;182;p7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7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7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
        <p:nvSpPr>
          <p:cNvPr id="185" name="Google Shape;185;p70"/>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lang="zh-TW" sz="8000" cap="none">
                <a:solidFill>
                  <a:schemeClr val="lt1"/>
                </a:solidFill>
                <a:latin typeface="Twentieth Century"/>
                <a:ea typeface="Twentieth Century"/>
                <a:cs typeface="Twentieth Century"/>
                <a:sym typeface="Twentieth Century"/>
              </a:rPr>
              <a:t>“</a:t>
            </a:r>
            <a:endParaRPr/>
          </a:p>
        </p:txBody>
      </p:sp>
      <p:sp>
        <p:nvSpPr>
          <p:cNvPr id="186" name="Google Shape;186;p70"/>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lang="zh-TW" sz="8000" cap="non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名片">
  <p:cSld name="名片">
    <p:spTree>
      <p:nvGrpSpPr>
        <p:cNvPr id="187" name="Shape 187"/>
        <p:cNvGrpSpPr/>
        <p:nvPr/>
      </p:nvGrpSpPr>
      <p:grpSpPr>
        <a:xfrm>
          <a:off x="0" y="0"/>
          <a:ext cx="0" cy="0"/>
          <a:chOff x="0" y="0"/>
          <a:chExt cx="0" cy="0"/>
        </a:xfrm>
      </p:grpSpPr>
      <p:sp>
        <p:nvSpPr>
          <p:cNvPr id="188" name="Google Shape;188;p71"/>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71"/>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0" name="Google Shape;190;p7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7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7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欄">
  <p:cSld name="3 欄">
    <p:spTree>
      <p:nvGrpSpPr>
        <p:cNvPr id="193" name="Shape 193"/>
        <p:cNvGrpSpPr/>
        <p:nvPr/>
      </p:nvGrpSpPr>
      <p:grpSpPr>
        <a:xfrm>
          <a:off x="0" y="0"/>
          <a:ext cx="0" cy="0"/>
          <a:chOff x="0" y="0"/>
          <a:chExt cx="0" cy="0"/>
        </a:xfrm>
      </p:grpSpPr>
      <p:sp>
        <p:nvSpPr>
          <p:cNvPr id="194" name="Google Shape;194;p72"/>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72"/>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6" name="Google Shape;196;p72"/>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7" name="Google Shape;197;p72"/>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8" name="Google Shape;198;p72"/>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9" name="Google Shape;199;p72"/>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0" name="Google Shape;200;p72"/>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1" name="Google Shape;201;p7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7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7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圖片欄">
  <p:cSld name="3 圖片欄">
    <p:spTree>
      <p:nvGrpSpPr>
        <p:cNvPr id="204" name="Shape 204"/>
        <p:cNvGrpSpPr/>
        <p:nvPr/>
      </p:nvGrpSpPr>
      <p:grpSpPr>
        <a:xfrm>
          <a:off x="0" y="0"/>
          <a:ext cx="0" cy="0"/>
          <a:chOff x="0" y="0"/>
          <a:chExt cx="0" cy="0"/>
        </a:xfrm>
      </p:grpSpPr>
      <p:sp>
        <p:nvSpPr>
          <p:cNvPr id="205" name="Google Shape;205;p73"/>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6" name="Google Shape;206;p73"/>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7" name="Google Shape;207;p73"/>
          <p:cNvSpPr/>
          <p:nvPr>
            <p:ph idx="2" type="pic"/>
          </p:nvPr>
        </p:nvSpPr>
        <p:spPr>
          <a:xfrm>
            <a:off x="1141413" y="2666998"/>
            <a:ext cx="3195240" cy="1524000"/>
          </a:xfrm>
          <a:prstGeom prst="round2DiagRect">
            <a:avLst>
              <a:gd fmla="val 16667" name="adj1"/>
              <a:gd fmla="val 0" name="adj2"/>
            </a:avLst>
          </a:prstGeom>
          <a:noFill/>
          <a:ln cap="sq" cmpd="sng" w="19050">
            <a:solidFill>
              <a:srgbClr val="D1E9FB">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08" name="Google Shape;208;p73"/>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9" name="Google Shape;209;p73"/>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0" name="Google Shape;210;p73"/>
          <p:cNvSpPr/>
          <p:nvPr>
            <p:ph idx="5" type="pic"/>
          </p:nvPr>
        </p:nvSpPr>
        <p:spPr>
          <a:xfrm>
            <a:off x="4489053" y="2666998"/>
            <a:ext cx="3198940" cy="1524000"/>
          </a:xfrm>
          <a:prstGeom prst="round2DiagRect">
            <a:avLst>
              <a:gd fmla="val 16667" name="adj1"/>
              <a:gd fmla="val 0" name="adj2"/>
            </a:avLst>
          </a:prstGeom>
          <a:noFill/>
          <a:ln cap="sq" cmpd="sng" w="19050">
            <a:solidFill>
              <a:srgbClr val="D1E9FB">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1" name="Google Shape;211;p73"/>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2" name="Google Shape;212;p73"/>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3" name="Google Shape;213;p73"/>
          <p:cNvSpPr/>
          <p:nvPr>
            <p:ph idx="8" type="pic"/>
          </p:nvPr>
        </p:nvSpPr>
        <p:spPr>
          <a:xfrm>
            <a:off x="7852442" y="2666998"/>
            <a:ext cx="3194969" cy="1524000"/>
          </a:xfrm>
          <a:prstGeom prst="round2DiagRect">
            <a:avLst>
              <a:gd fmla="val 16667" name="adj1"/>
              <a:gd fmla="val 0" name="adj2"/>
            </a:avLst>
          </a:prstGeom>
          <a:noFill/>
          <a:ln cap="sq" cmpd="sng" w="19050">
            <a:solidFill>
              <a:srgbClr val="D1E9FB">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4" name="Google Shape;214;p73"/>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5" name="Google Shape;215;p7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7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7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直排文字" type="vertTx">
  <p:cSld name="VERTICAL_TEXT">
    <p:spTree>
      <p:nvGrpSpPr>
        <p:cNvPr id="218" name="Shape 218"/>
        <p:cNvGrpSpPr/>
        <p:nvPr/>
      </p:nvGrpSpPr>
      <p:grpSpPr>
        <a:xfrm>
          <a:off x="0" y="0"/>
          <a:ext cx="0" cy="0"/>
          <a:chOff x="0" y="0"/>
          <a:chExt cx="0" cy="0"/>
        </a:xfrm>
      </p:grpSpPr>
      <p:sp>
        <p:nvSpPr>
          <p:cNvPr id="219" name="Google Shape;219;p7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74"/>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1" name="Google Shape;221;p7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7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7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直排標題及文字" type="vertTitleAndTx">
  <p:cSld name="VERTICAL_TITLE_AND_VERTICAL_TEXT">
    <p:spTree>
      <p:nvGrpSpPr>
        <p:cNvPr id="224" name="Shape 224"/>
        <p:cNvGrpSpPr/>
        <p:nvPr/>
      </p:nvGrpSpPr>
      <p:grpSpPr>
        <a:xfrm>
          <a:off x="0" y="0"/>
          <a:ext cx="0" cy="0"/>
          <a:chOff x="0" y="0"/>
          <a:chExt cx="0" cy="0"/>
        </a:xfrm>
      </p:grpSpPr>
      <p:sp>
        <p:nvSpPr>
          <p:cNvPr id="225" name="Google Shape;225;p75"/>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75"/>
          <p:cNvSpPr txBox="1"/>
          <p:nvPr>
            <p:ph idx="1" type="body"/>
          </p:nvPr>
        </p:nvSpPr>
        <p:spPr>
          <a:xfrm rot="5400000">
            <a:off x="2424904" y="-673895"/>
            <a:ext cx="5181601" cy="7748590"/>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7" name="Google Shape;227;p7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7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7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物件" type="obj">
  <p:cSld name="OBJECT">
    <p:spTree>
      <p:nvGrpSpPr>
        <p:cNvPr id="114" name="Shape 114"/>
        <p:cNvGrpSpPr/>
        <p:nvPr/>
      </p:nvGrpSpPr>
      <p:grpSpPr>
        <a:xfrm>
          <a:off x="0" y="0"/>
          <a:ext cx="0" cy="0"/>
          <a:chOff x="0" y="0"/>
          <a:chExt cx="0" cy="0"/>
        </a:xfrm>
      </p:grpSpPr>
      <p:sp>
        <p:nvSpPr>
          <p:cNvPr id="115" name="Google Shape;115;p60"/>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60"/>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17" name="Google Shape;117;p6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6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6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120" name="Shape 120"/>
        <p:cNvGrpSpPr/>
        <p:nvPr/>
      </p:nvGrpSpPr>
      <p:grpSpPr>
        <a:xfrm>
          <a:off x="0" y="0"/>
          <a:ext cx="0" cy="0"/>
          <a:chOff x="0" y="0"/>
          <a:chExt cx="0" cy="0"/>
        </a:xfrm>
      </p:grpSpPr>
      <p:sp>
        <p:nvSpPr>
          <p:cNvPr id="121" name="Google Shape;121;p6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6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6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標題" type="secHead">
  <p:cSld name="SECTION_HEADER">
    <p:spTree>
      <p:nvGrpSpPr>
        <p:cNvPr id="124" name="Shape 124"/>
        <p:cNvGrpSpPr/>
        <p:nvPr/>
      </p:nvGrpSpPr>
      <p:grpSpPr>
        <a:xfrm>
          <a:off x="0" y="0"/>
          <a:ext cx="0" cy="0"/>
          <a:chOff x="0" y="0"/>
          <a:chExt cx="0" cy="0"/>
        </a:xfrm>
      </p:grpSpPr>
      <p:sp>
        <p:nvSpPr>
          <p:cNvPr id="125" name="Google Shape;125;p62"/>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62"/>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27" name="Google Shape;127;p6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6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6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兩項物件" type="twoObj">
  <p:cSld name="TWO_OBJECTS">
    <p:spTree>
      <p:nvGrpSpPr>
        <p:cNvPr id="130" name="Shape 130"/>
        <p:cNvGrpSpPr/>
        <p:nvPr/>
      </p:nvGrpSpPr>
      <p:grpSpPr>
        <a:xfrm>
          <a:off x="0" y="0"/>
          <a:ext cx="0" cy="0"/>
          <a:chOff x="0" y="0"/>
          <a:chExt cx="0" cy="0"/>
        </a:xfrm>
      </p:grpSpPr>
      <p:sp>
        <p:nvSpPr>
          <p:cNvPr id="131" name="Google Shape;131;p6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63"/>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3" name="Google Shape;133;p63"/>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4" name="Google Shape;134;p6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6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6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對" type="twoTxTwoObj">
  <p:cSld name="TWO_OBJECTS_WITH_TEXT">
    <p:spTree>
      <p:nvGrpSpPr>
        <p:cNvPr id="137" name="Shape 137"/>
        <p:cNvGrpSpPr/>
        <p:nvPr/>
      </p:nvGrpSpPr>
      <p:grpSpPr>
        <a:xfrm>
          <a:off x="0" y="0"/>
          <a:ext cx="0" cy="0"/>
          <a:chOff x="0" y="0"/>
          <a:chExt cx="0" cy="0"/>
        </a:xfrm>
      </p:grpSpPr>
      <p:sp>
        <p:nvSpPr>
          <p:cNvPr id="138" name="Google Shape;138;p64"/>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64"/>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40" name="Google Shape;140;p64"/>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1" name="Google Shape;141;p64"/>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42" name="Google Shape;142;p64"/>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3" name="Google Shape;143;p6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6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6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只有標題" type="titleOnly">
  <p:cSld name="TITLE_ONLY">
    <p:spTree>
      <p:nvGrpSpPr>
        <p:cNvPr id="146" name="Shape 146"/>
        <p:cNvGrpSpPr/>
        <p:nvPr/>
      </p:nvGrpSpPr>
      <p:grpSpPr>
        <a:xfrm>
          <a:off x="0" y="0"/>
          <a:ext cx="0" cy="0"/>
          <a:chOff x="0" y="0"/>
          <a:chExt cx="0" cy="0"/>
        </a:xfrm>
      </p:grpSpPr>
      <p:sp>
        <p:nvSpPr>
          <p:cNvPr id="147" name="Google Shape;147;p6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6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6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6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內容" type="objTx">
  <p:cSld name="OBJECT_WITH_CAPTION_TEXT">
    <p:spTree>
      <p:nvGrpSpPr>
        <p:cNvPr id="151" name="Shape 151"/>
        <p:cNvGrpSpPr/>
        <p:nvPr/>
      </p:nvGrpSpPr>
      <p:grpSpPr>
        <a:xfrm>
          <a:off x="0" y="0"/>
          <a:ext cx="0" cy="0"/>
          <a:chOff x="0" y="0"/>
          <a:chExt cx="0" cy="0"/>
        </a:xfrm>
      </p:grpSpPr>
      <p:sp>
        <p:nvSpPr>
          <p:cNvPr id="152" name="Google Shape;152;p66"/>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66"/>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4" name="Google Shape;154;p66"/>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55" name="Google Shape;155;p6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6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6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圖片" type="picTx">
  <p:cSld name="PICTURE_WITH_CAPTION_TEXT">
    <p:spTree>
      <p:nvGrpSpPr>
        <p:cNvPr id="158" name="Shape 158"/>
        <p:cNvGrpSpPr/>
        <p:nvPr/>
      </p:nvGrpSpPr>
      <p:grpSpPr>
        <a:xfrm>
          <a:off x="0" y="0"/>
          <a:ext cx="0" cy="0"/>
          <a:chOff x="0" y="0"/>
          <a:chExt cx="0" cy="0"/>
        </a:xfrm>
      </p:grpSpPr>
      <p:sp>
        <p:nvSpPr>
          <p:cNvPr id="159" name="Google Shape;159;p67"/>
          <p:cNvSpPr txBox="1"/>
          <p:nvPr>
            <p:ph type="title"/>
          </p:nvPr>
        </p:nvSpPr>
        <p:spPr>
          <a:xfrm>
            <a:off x="1141413" y="609600"/>
            <a:ext cx="5934508" cy="16398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0" name="Google Shape;160;p67"/>
          <p:cNvSpPr/>
          <p:nvPr>
            <p:ph idx="2" type="pic"/>
          </p:nvPr>
        </p:nvSpPr>
        <p:spPr>
          <a:xfrm>
            <a:off x="7380721" y="609601"/>
            <a:ext cx="3666690" cy="5181599"/>
          </a:xfrm>
          <a:prstGeom prst="round2DiagRect">
            <a:avLst>
              <a:gd fmla="val 5608" name="adj1"/>
              <a:gd fmla="val 0" name="adj2"/>
            </a:avLst>
          </a:prstGeom>
          <a:noFill/>
          <a:ln cap="sq" cmpd="sng" w="19050">
            <a:solidFill>
              <a:srgbClr val="D1E9FB">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3500"/>
              <a:buFont typeface="Arial"/>
              <a:buNone/>
              <a:defRPr b="0" i="0" sz="28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3000"/>
              <a:buFont typeface="Arial"/>
              <a:buNone/>
              <a:defRPr b="0" i="0" sz="24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9pPr>
          </a:lstStyle>
          <a:p/>
        </p:txBody>
      </p:sp>
      <p:sp>
        <p:nvSpPr>
          <p:cNvPr id="161" name="Google Shape;161;p67"/>
          <p:cNvSpPr txBox="1"/>
          <p:nvPr>
            <p:ph idx="1" type="body"/>
          </p:nvPr>
        </p:nvSpPr>
        <p:spPr>
          <a:xfrm>
            <a:off x="1141410" y="2249486"/>
            <a:ext cx="5934511"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2" name="Google Shape;162;p6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6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6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descr="\\DROBO-FS\QuickDrops\JB\PPTX NG\Droplets\LightingOverlay.png" id="6" name="Google Shape;6;p58"/>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7" name="Google Shape;7;p58"/>
          <p:cNvGrpSpPr/>
          <p:nvPr/>
        </p:nvGrpSpPr>
        <p:grpSpPr>
          <a:xfrm>
            <a:off x="-14288" y="0"/>
            <a:ext cx="12053888" cy="6858001"/>
            <a:chOff x="-14288" y="0"/>
            <a:chExt cx="12053888" cy="6858001"/>
          </a:xfrm>
        </p:grpSpPr>
        <p:grpSp>
          <p:nvGrpSpPr>
            <p:cNvPr id="8" name="Google Shape;8;p58"/>
            <p:cNvGrpSpPr/>
            <p:nvPr/>
          </p:nvGrpSpPr>
          <p:grpSpPr>
            <a:xfrm>
              <a:off x="-14288" y="0"/>
              <a:ext cx="1220788" cy="6858001"/>
              <a:chOff x="-14288" y="0"/>
              <a:chExt cx="1220788" cy="6858001"/>
            </a:xfrm>
          </p:grpSpPr>
          <p:sp>
            <p:nvSpPr>
              <p:cNvPr id="9" name="Google Shape;9;p58"/>
              <p:cNvSpPr/>
              <p:nvPr/>
            </p:nvSpPr>
            <p:spPr>
              <a:xfrm>
                <a:off x="114300" y="4763"/>
                <a:ext cx="23813" cy="2181225"/>
              </a:xfrm>
              <a:prstGeom prst="rect">
                <a:avLst/>
              </a:prstGeom>
              <a:gradFill>
                <a:gsLst>
                  <a:gs pos="0">
                    <a:schemeClr val="lt2"/>
                  </a:gs>
                  <a:gs pos="100000">
                    <a:srgbClr val="0D78C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58"/>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0D78C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58"/>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0D78C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58"/>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0D78C9"/>
                  </a:gs>
                </a:gsLst>
                <a:lin ang="5400000" scaled="0"/>
              </a:gradFill>
              <a:ln>
                <a:noFill/>
              </a:ln>
            </p:spPr>
          </p:sp>
          <p:sp>
            <p:nvSpPr>
              <p:cNvPr id="13" name="Google Shape;13;p58"/>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0D78C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58"/>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0D78C9"/>
                  </a:gs>
                </a:gsLst>
                <a:lin ang="5400000" scaled="0"/>
              </a:gradFill>
              <a:ln>
                <a:noFill/>
              </a:ln>
            </p:spPr>
          </p:sp>
          <p:sp>
            <p:nvSpPr>
              <p:cNvPr id="15" name="Google Shape;15;p58"/>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0D78C9"/>
                  </a:gs>
                </a:gsLst>
                <a:lin ang="5400000" scaled="0"/>
              </a:gradFill>
              <a:ln>
                <a:noFill/>
              </a:ln>
            </p:spPr>
          </p:sp>
          <p:sp>
            <p:nvSpPr>
              <p:cNvPr id="16" name="Google Shape;16;p58"/>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0D78C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58"/>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0D78C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58"/>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0D78C9"/>
                  </a:gs>
                </a:gsLst>
                <a:lin ang="5400000" scaled="0"/>
              </a:gradFill>
              <a:ln>
                <a:noFill/>
              </a:ln>
            </p:spPr>
          </p:sp>
          <p:sp>
            <p:nvSpPr>
              <p:cNvPr id="19" name="Google Shape;19;p58"/>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0D78C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58"/>
              <p:cNvCxnSpPr/>
              <p:nvPr/>
            </p:nvCxnSpPr>
            <p:spPr>
              <a:xfrm>
                <a:off x="-4763" y="9525"/>
                <a:ext cx="0" cy="0"/>
              </a:xfrm>
              <a:prstGeom prst="straightConnector1">
                <a:avLst/>
              </a:prstGeom>
              <a:gradFill>
                <a:gsLst>
                  <a:gs pos="0">
                    <a:schemeClr val="lt2"/>
                  </a:gs>
                  <a:gs pos="100000">
                    <a:srgbClr val="0D78C9"/>
                  </a:gs>
                </a:gsLst>
                <a:lin ang="5400000" scaled="0"/>
              </a:gradFill>
              <a:ln cap="flat" cmpd="sng" w="9525">
                <a:solidFill>
                  <a:srgbClr val="FFFFFF"/>
                </a:solidFill>
                <a:prstDash val="solid"/>
                <a:miter lim="800000"/>
                <a:headEnd len="med" w="med" type="none"/>
                <a:tailEnd len="med" w="med" type="none"/>
              </a:ln>
            </p:spPr>
          </p:cxnSp>
          <p:sp>
            <p:nvSpPr>
              <p:cNvPr id="21" name="Google Shape;21;p58"/>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0D78C9"/>
                  </a:gs>
                </a:gsLst>
                <a:lin ang="5400000" scaled="0"/>
              </a:gradFill>
              <a:ln>
                <a:noFill/>
              </a:ln>
            </p:spPr>
          </p:sp>
          <p:sp>
            <p:nvSpPr>
              <p:cNvPr id="22" name="Google Shape;22;p58"/>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0D78C9"/>
                  </a:gs>
                </a:gsLst>
                <a:lin ang="5400000" scaled="0"/>
              </a:gradFill>
              <a:ln>
                <a:noFill/>
              </a:ln>
            </p:spPr>
          </p:sp>
          <p:sp>
            <p:nvSpPr>
              <p:cNvPr id="23" name="Google Shape;23;p58"/>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0D78C9"/>
                  </a:gs>
                </a:gsLst>
                <a:lin ang="5400000" scaled="0"/>
              </a:gradFill>
              <a:ln>
                <a:noFill/>
              </a:ln>
            </p:spPr>
          </p:sp>
          <p:sp>
            <p:nvSpPr>
              <p:cNvPr id="24" name="Google Shape;24;p58"/>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0D78C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8"/>
              <p:cNvSpPr/>
              <p:nvPr/>
            </p:nvSpPr>
            <p:spPr>
              <a:xfrm>
                <a:off x="133350" y="4662488"/>
                <a:ext cx="23813" cy="2181225"/>
              </a:xfrm>
              <a:prstGeom prst="rect">
                <a:avLst/>
              </a:prstGeom>
              <a:gradFill>
                <a:gsLst>
                  <a:gs pos="0">
                    <a:schemeClr val="lt2"/>
                  </a:gs>
                  <a:gs pos="100000">
                    <a:srgbClr val="0D78C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8"/>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0D78C9"/>
                  </a:gs>
                </a:gsLst>
                <a:lin ang="5400000" scaled="0"/>
              </a:gradFill>
              <a:ln>
                <a:noFill/>
              </a:ln>
            </p:spPr>
          </p:sp>
          <p:sp>
            <p:nvSpPr>
              <p:cNvPr id="27" name="Google Shape;27;p58"/>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0D78C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8"/>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0D78C9"/>
                  </a:gs>
                </a:gsLst>
                <a:lin ang="5400000" scaled="0"/>
              </a:gradFill>
              <a:ln>
                <a:noFill/>
              </a:ln>
            </p:spPr>
          </p:sp>
          <p:sp>
            <p:nvSpPr>
              <p:cNvPr id="29" name="Google Shape;29;p58"/>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0D78C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8"/>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0D78C9"/>
                  </a:gs>
                </a:gsLst>
                <a:lin ang="5400000" scaled="0"/>
              </a:gradFill>
              <a:ln>
                <a:noFill/>
              </a:ln>
            </p:spPr>
          </p:sp>
          <p:sp>
            <p:nvSpPr>
              <p:cNvPr id="31" name="Google Shape;31;p58"/>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0D78C9"/>
                  </a:gs>
                </a:gsLst>
                <a:lin ang="5400000" scaled="0"/>
              </a:gradFill>
              <a:ln>
                <a:noFill/>
              </a:ln>
            </p:spPr>
          </p:sp>
          <p:sp>
            <p:nvSpPr>
              <p:cNvPr id="32" name="Google Shape;32;p58"/>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0D78C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8"/>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0D78C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8"/>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0D78C9"/>
                  </a:gs>
                </a:gsLst>
                <a:lin ang="5400000" scaled="0"/>
              </a:gradFill>
              <a:ln>
                <a:noFill/>
              </a:ln>
            </p:spPr>
          </p:sp>
          <p:sp>
            <p:nvSpPr>
              <p:cNvPr id="35" name="Google Shape;35;p58"/>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0D78C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58"/>
            <p:cNvGrpSpPr/>
            <p:nvPr/>
          </p:nvGrpSpPr>
          <p:grpSpPr>
            <a:xfrm>
              <a:off x="11364912" y="0"/>
              <a:ext cx="674688" cy="6848476"/>
              <a:chOff x="11364912" y="0"/>
              <a:chExt cx="674688" cy="6848476"/>
            </a:xfrm>
          </p:grpSpPr>
          <p:sp>
            <p:nvSpPr>
              <p:cNvPr id="37" name="Google Shape;37;p58"/>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chemeClr val="lt2"/>
                  </a:gs>
                  <a:gs pos="100000">
                    <a:srgbClr val="0D78C9"/>
                  </a:gs>
                </a:gsLst>
                <a:lin ang="5400000" scaled="0"/>
              </a:gradFill>
              <a:ln>
                <a:noFill/>
              </a:ln>
            </p:spPr>
          </p:sp>
          <p:sp>
            <p:nvSpPr>
              <p:cNvPr id="38" name="Google Shape;38;p58"/>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lt2"/>
                  </a:gs>
                  <a:gs pos="100000">
                    <a:srgbClr val="0D78C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8"/>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0D78C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8"/>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chemeClr val="lt2"/>
                  </a:gs>
                  <a:gs pos="100000">
                    <a:srgbClr val="0D78C9"/>
                  </a:gs>
                </a:gsLst>
                <a:lin ang="5400000" scaled="0"/>
              </a:gradFill>
              <a:ln>
                <a:noFill/>
              </a:ln>
            </p:spPr>
          </p:sp>
          <p:sp>
            <p:nvSpPr>
              <p:cNvPr id="41" name="Google Shape;41;p58"/>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lt2"/>
                  </a:gs>
                  <a:gs pos="100000">
                    <a:srgbClr val="0D78C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8"/>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lt2"/>
                  </a:gs>
                  <a:gs pos="100000">
                    <a:srgbClr val="0D78C9"/>
                  </a:gs>
                </a:gsLst>
                <a:lin ang="5400000" scaled="0"/>
              </a:gradFill>
              <a:ln>
                <a:noFill/>
              </a:ln>
            </p:spPr>
          </p:sp>
          <p:sp>
            <p:nvSpPr>
              <p:cNvPr id="43" name="Google Shape;43;p58"/>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0D78C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8"/>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lt2"/>
                  </a:gs>
                  <a:gs pos="100000">
                    <a:srgbClr val="0D78C9"/>
                  </a:gs>
                </a:gsLst>
                <a:lin ang="5400000" scaled="0"/>
              </a:gradFill>
              <a:ln>
                <a:noFill/>
              </a:ln>
            </p:spPr>
          </p:sp>
          <p:sp>
            <p:nvSpPr>
              <p:cNvPr id="45" name="Google Shape;45;p58"/>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0D78C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8"/>
              <p:cNvSpPr/>
              <p:nvPr/>
            </p:nvSpPr>
            <p:spPr>
              <a:xfrm>
                <a:off x="11939587" y="6596063"/>
                <a:ext cx="23813" cy="252413"/>
              </a:xfrm>
              <a:prstGeom prst="rect">
                <a:avLst/>
              </a:prstGeom>
              <a:gradFill>
                <a:gsLst>
                  <a:gs pos="0">
                    <a:schemeClr val="lt2"/>
                  </a:gs>
                  <a:gs pos="100000">
                    <a:srgbClr val="0D78C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 name="Google Shape;47;p58"/>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 name="Google Shape;48;p58"/>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49" name="Google Shape;49;p5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0" name="Google Shape;50;p5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1" name="Google Shape;51;p5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9.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7.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
          <p:cNvSpPr txBox="1"/>
          <p:nvPr>
            <p:ph idx="1" type="subTitle"/>
          </p:nvPr>
        </p:nvSpPr>
        <p:spPr>
          <a:xfrm>
            <a:off x="1108458" y="2203570"/>
            <a:ext cx="8267506" cy="2208074"/>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8750"/>
              <a:buNone/>
            </a:pPr>
            <a:r>
              <a:rPr b="1" lang="zh-TW" sz="7000">
                <a:solidFill>
                  <a:schemeClr val="lt1"/>
                </a:solidFill>
              </a:rPr>
              <a:t>2021 </a:t>
            </a:r>
            <a:r>
              <a:rPr b="1" lang="zh-TW" sz="7000">
                <a:solidFill>
                  <a:schemeClr val="lt1"/>
                </a:solidFill>
                <a:latin typeface="DFKai-SB"/>
                <a:ea typeface="DFKai-SB"/>
                <a:cs typeface="DFKai-SB"/>
                <a:sym typeface="DFKai-SB"/>
              </a:rPr>
              <a:t>北資盃</a:t>
            </a:r>
            <a:endParaRPr b="1" sz="7000">
              <a:solidFill>
                <a:schemeClr val="lt1"/>
              </a:solidFill>
              <a:latin typeface="DFKai-SB"/>
              <a:ea typeface="DFKai-SB"/>
              <a:cs typeface="DFKai-SB"/>
              <a:sym typeface="DFKai-SB"/>
            </a:endParaRPr>
          </a:p>
          <a:p>
            <a:pPr indent="0" lvl="0" marL="0" rtl="0" algn="l">
              <a:lnSpc>
                <a:spcPct val="120000"/>
              </a:lnSpc>
              <a:spcBef>
                <a:spcPts val="1000"/>
              </a:spcBef>
              <a:spcAft>
                <a:spcPts val="0"/>
              </a:spcAft>
              <a:buClr>
                <a:schemeClr val="lt1"/>
              </a:buClr>
              <a:buSzPts val="8750"/>
              <a:buNone/>
            </a:pPr>
            <a:r>
              <a:rPr b="1" lang="zh-TW" sz="7000">
                <a:solidFill>
                  <a:schemeClr val="lt1"/>
                </a:solidFill>
                <a:latin typeface="DFKai-SB"/>
                <a:ea typeface="DFKai-SB"/>
                <a:cs typeface="DFKai-SB"/>
                <a:sym typeface="DFKai-SB"/>
              </a:rPr>
              <a:t>   第一次領隊會議</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0"/>
          <p:cNvSpPr txBox="1"/>
          <p:nvPr/>
        </p:nvSpPr>
        <p:spPr>
          <a:xfrm>
            <a:off x="3769360" y="302359"/>
            <a:ext cx="8019517" cy="6555641"/>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lt1"/>
              </a:buClr>
              <a:buSzPts val="2800"/>
              <a:buFont typeface="Noto Sans Symbols"/>
              <a:buChar char="●"/>
            </a:pPr>
            <a:r>
              <a:rPr b="1" lang="zh-TW" sz="2800">
                <a:solidFill>
                  <a:schemeClr val="lt1"/>
                </a:solidFill>
                <a:latin typeface="DFKai-SB"/>
                <a:ea typeface="DFKai-SB"/>
                <a:cs typeface="DFKai-SB"/>
                <a:sym typeface="DFKai-SB"/>
              </a:rPr>
              <a:t>大學部 + 大學部校系 Ex:資工+資管聯隊</a:t>
            </a:r>
            <a:endParaRPr b="1" sz="2800">
              <a:solidFill>
                <a:schemeClr val="lt1"/>
              </a:solidFill>
              <a:latin typeface="DFKai-SB"/>
              <a:ea typeface="DFKai-SB"/>
              <a:cs typeface="DFKai-SB"/>
              <a:sym typeface="DFKai-SB"/>
            </a:endParaRPr>
          </a:p>
          <a:p>
            <a:pPr indent="0" lvl="0" marL="0" marR="0" rtl="0" algn="l">
              <a:spcBef>
                <a:spcPts val="0"/>
              </a:spcBef>
              <a:spcAft>
                <a:spcPts val="0"/>
              </a:spcAft>
              <a:buNone/>
            </a:pPr>
            <a:r>
              <a:rPr b="1" lang="zh-TW" sz="2800">
                <a:solidFill>
                  <a:schemeClr val="accent6"/>
                </a:solidFill>
                <a:latin typeface="DFKai-SB"/>
                <a:ea typeface="DFKai-SB"/>
                <a:cs typeface="DFKai-SB"/>
                <a:sym typeface="DFKai-SB"/>
              </a:rPr>
              <a:t>   </a:t>
            </a:r>
            <a:r>
              <a:rPr b="1" lang="zh-TW" sz="2800">
                <a:solidFill>
                  <a:srgbClr val="F78B79"/>
                </a:solidFill>
                <a:latin typeface="DFKai-SB"/>
                <a:ea typeface="DFKai-SB"/>
                <a:cs typeface="DFKai-SB"/>
                <a:sym typeface="DFKai-SB"/>
              </a:rPr>
              <a:t>&lt;&lt;至多兩系聯合&gt;&gt;</a:t>
            </a:r>
            <a:endParaRPr/>
          </a:p>
          <a:p>
            <a:pPr indent="0" lvl="0" marL="0" marR="0" rtl="0" algn="l">
              <a:spcBef>
                <a:spcPts val="0"/>
              </a:spcBef>
              <a:spcAft>
                <a:spcPts val="0"/>
              </a:spcAft>
              <a:buNone/>
            </a:pPr>
            <a:r>
              <a:rPr b="1" lang="zh-TW" sz="2800">
                <a:solidFill>
                  <a:srgbClr val="F78B79"/>
                </a:solidFill>
                <a:latin typeface="DFKai-SB"/>
                <a:ea typeface="DFKai-SB"/>
                <a:cs typeface="DFKai-SB"/>
                <a:sym typeface="DFKai-SB"/>
              </a:rPr>
              <a:t>   &lt;&lt;單一隊不能低於該項目最低人數下限&gt;&gt;</a:t>
            </a:r>
            <a:endParaRPr b="1" sz="2800">
              <a:solidFill>
                <a:srgbClr val="F78B79"/>
              </a:solidFill>
              <a:latin typeface="DFKai-SB"/>
              <a:ea typeface="DFKai-SB"/>
              <a:cs typeface="DFKai-SB"/>
              <a:sym typeface="DFKai-SB"/>
            </a:endParaRPr>
          </a:p>
          <a:p>
            <a:pPr indent="0" lvl="0" marL="0" marR="0" rtl="0" algn="l">
              <a:spcBef>
                <a:spcPts val="0"/>
              </a:spcBef>
              <a:spcAft>
                <a:spcPts val="0"/>
              </a:spcAft>
              <a:buNone/>
            </a:pPr>
            <a:r>
              <a:t/>
            </a:r>
            <a:endParaRPr b="1" sz="2800">
              <a:solidFill>
                <a:schemeClr val="dk1"/>
              </a:solidFill>
              <a:latin typeface="DFKai-SB"/>
              <a:ea typeface="DFKai-SB"/>
              <a:cs typeface="DFKai-SB"/>
              <a:sym typeface="DFKai-SB"/>
            </a:endParaRPr>
          </a:p>
          <a:p>
            <a:pPr indent="0" lvl="0" marL="0" marR="0" rtl="0" algn="l">
              <a:spcBef>
                <a:spcPts val="0"/>
              </a:spcBef>
              <a:spcAft>
                <a:spcPts val="0"/>
              </a:spcAft>
              <a:buNone/>
            </a:pPr>
            <a:r>
              <a:rPr b="1" lang="zh-TW" sz="2800">
                <a:solidFill>
                  <a:schemeClr val="lt1"/>
                </a:solidFill>
                <a:latin typeface="DFKai-SB"/>
                <a:ea typeface="DFKai-SB"/>
                <a:cs typeface="DFKai-SB"/>
                <a:sym typeface="DFKai-SB"/>
              </a:rPr>
              <a:t>	1.</a:t>
            </a:r>
            <a:r>
              <a:rPr b="1" lang="zh-TW" sz="2800">
                <a:solidFill>
                  <a:srgbClr val="F78B79"/>
                </a:solidFill>
                <a:latin typeface="DFKai-SB"/>
                <a:ea typeface="DFKai-SB"/>
                <a:cs typeface="DFKai-SB"/>
                <a:sym typeface="DFKai-SB"/>
              </a:rPr>
              <a:t>可以</a:t>
            </a:r>
            <a:r>
              <a:rPr b="1" lang="zh-TW" sz="2800">
                <a:solidFill>
                  <a:schemeClr val="lt1"/>
                </a:solidFill>
                <a:latin typeface="DFKai-SB"/>
                <a:ea typeface="DFKai-SB"/>
                <a:cs typeface="DFKai-SB"/>
                <a:sym typeface="DFKai-SB"/>
              </a:rPr>
              <a:t>同時擁有單一系所報名</a:t>
            </a:r>
            <a:endParaRPr b="1" sz="2800">
              <a:solidFill>
                <a:schemeClr val="lt1"/>
              </a:solidFill>
              <a:latin typeface="DFKai-SB"/>
              <a:ea typeface="DFKai-SB"/>
              <a:cs typeface="DFKai-SB"/>
              <a:sym typeface="DFKai-SB"/>
            </a:endParaRPr>
          </a:p>
          <a:p>
            <a:pPr indent="0" lvl="0" marL="0" marR="0" rtl="0" algn="l">
              <a:spcBef>
                <a:spcPts val="0"/>
              </a:spcBef>
              <a:spcAft>
                <a:spcPts val="0"/>
              </a:spcAft>
              <a:buNone/>
            </a:pPr>
            <a:r>
              <a:rPr b="1" lang="zh-TW" sz="2800">
                <a:solidFill>
                  <a:srgbClr val="F78B79"/>
                </a:solidFill>
                <a:latin typeface="DFKai-SB"/>
                <a:ea typeface="DFKai-SB"/>
                <a:cs typeface="DFKai-SB"/>
                <a:sym typeface="DFKai-SB"/>
              </a:rPr>
              <a:t>		(一領臨時動議投票結果)</a:t>
            </a:r>
            <a:endParaRPr b="1" sz="2800">
              <a:solidFill>
                <a:srgbClr val="F78B79"/>
              </a:solidFill>
              <a:latin typeface="DFKai-SB"/>
              <a:ea typeface="DFKai-SB"/>
              <a:cs typeface="DFKai-SB"/>
              <a:sym typeface="DFKai-SB"/>
            </a:endParaRPr>
          </a:p>
          <a:p>
            <a:pPr indent="0" lvl="0" marL="0" marR="0" rtl="0" algn="l">
              <a:spcBef>
                <a:spcPts val="0"/>
              </a:spcBef>
              <a:spcAft>
                <a:spcPts val="0"/>
              </a:spcAft>
              <a:buNone/>
            </a:pPr>
            <a:r>
              <a:rPr lang="zh-TW" sz="2800">
                <a:solidFill>
                  <a:schemeClr val="lt1"/>
                </a:solidFill>
                <a:latin typeface="DFKai-SB"/>
                <a:ea typeface="DFKai-SB"/>
                <a:cs typeface="DFKai-SB"/>
                <a:sym typeface="DFKai-SB"/>
              </a:rPr>
              <a:t>	(如:同校報名資工隊+資工資管聯隊)</a:t>
            </a:r>
            <a:endParaRPr/>
          </a:p>
          <a:p>
            <a:pPr indent="0" lvl="0" marL="0" marR="0" rtl="0" algn="l">
              <a:spcBef>
                <a:spcPts val="0"/>
              </a:spcBef>
              <a:spcAft>
                <a:spcPts val="0"/>
              </a:spcAft>
              <a:buNone/>
            </a:pPr>
            <a:r>
              <a:t/>
            </a:r>
            <a:endParaRPr sz="2800">
              <a:solidFill>
                <a:schemeClr val="lt1"/>
              </a:solidFill>
              <a:latin typeface="DFKai-SB"/>
              <a:ea typeface="DFKai-SB"/>
              <a:cs typeface="DFKai-SB"/>
              <a:sym typeface="DFKai-SB"/>
            </a:endParaRPr>
          </a:p>
          <a:p>
            <a:pPr indent="0" lvl="0" marL="0" marR="0" rtl="0" algn="l">
              <a:spcBef>
                <a:spcPts val="0"/>
              </a:spcBef>
              <a:spcAft>
                <a:spcPts val="0"/>
              </a:spcAft>
              <a:buNone/>
            </a:pPr>
            <a:r>
              <a:rPr lang="zh-TW" sz="2800">
                <a:solidFill>
                  <a:schemeClr val="lt1"/>
                </a:solidFill>
                <a:latin typeface="DFKai-SB"/>
                <a:ea typeface="DFKai-SB"/>
                <a:cs typeface="DFKai-SB"/>
                <a:sym typeface="DFKai-SB"/>
              </a:rPr>
              <a:t>	</a:t>
            </a:r>
            <a:r>
              <a:rPr b="1" lang="zh-TW" sz="2800">
                <a:solidFill>
                  <a:schemeClr val="lt1"/>
                </a:solidFill>
                <a:latin typeface="DFKai-SB"/>
                <a:ea typeface="DFKai-SB"/>
                <a:cs typeface="DFKai-SB"/>
                <a:sym typeface="DFKai-SB"/>
              </a:rPr>
              <a:t>2."不可"單一系拆隊報名</a:t>
            </a:r>
            <a:endParaRPr b="1" sz="2800">
              <a:solidFill>
                <a:schemeClr val="lt1"/>
              </a:solidFill>
              <a:latin typeface="DFKai-SB"/>
              <a:ea typeface="DFKai-SB"/>
              <a:cs typeface="DFKai-SB"/>
              <a:sym typeface="DFKai-SB"/>
            </a:endParaRPr>
          </a:p>
          <a:p>
            <a:pPr indent="0" lvl="0" marL="0" marR="0" rtl="0" algn="l">
              <a:spcBef>
                <a:spcPts val="0"/>
              </a:spcBef>
              <a:spcAft>
                <a:spcPts val="0"/>
              </a:spcAft>
              <a:buNone/>
            </a:pPr>
            <a:r>
              <a:rPr lang="zh-TW" sz="2800">
                <a:solidFill>
                  <a:schemeClr val="lt1"/>
                </a:solidFill>
                <a:latin typeface="DFKai-SB"/>
                <a:ea typeface="DFKai-SB"/>
                <a:cs typeface="DFKai-SB"/>
                <a:sym typeface="DFKai-SB"/>
              </a:rPr>
              <a:t>	(如:資工資管A + 資工資管B</a:t>
            </a:r>
            <a:endParaRPr/>
          </a:p>
          <a:p>
            <a:pPr indent="0" lvl="0" marL="0" marR="0" rtl="0" algn="l">
              <a:spcBef>
                <a:spcPts val="0"/>
              </a:spcBef>
              <a:spcAft>
                <a:spcPts val="0"/>
              </a:spcAft>
              <a:buNone/>
            </a:pPr>
            <a:r>
              <a:rPr lang="zh-TW" sz="2800">
                <a:solidFill>
                  <a:schemeClr val="lt1"/>
                </a:solidFill>
                <a:latin typeface="DFKai-SB"/>
                <a:ea typeface="DFKai-SB"/>
                <a:cs typeface="DFKai-SB"/>
                <a:sym typeface="DFKai-SB"/>
              </a:rPr>
              <a:t>	 或 </a:t>
            </a:r>
            <a:r>
              <a:rPr lang="zh-TW" sz="2800" u="sng">
                <a:solidFill>
                  <a:schemeClr val="lt1"/>
                </a:solidFill>
                <a:latin typeface="DFKai-SB"/>
                <a:ea typeface="DFKai-SB"/>
                <a:cs typeface="DFKai-SB"/>
                <a:sym typeface="DFKai-SB"/>
              </a:rPr>
              <a:t>資工</a:t>
            </a:r>
            <a:r>
              <a:rPr lang="zh-TW" sz="2800">
                <a:solidFill>
                  <a:schemeClr val="lt1"/>
                </a:solidFill>
                <a:latin typeface="DFKai-SB"/>
                <a:ea typeface="DFKai-SB"/>
                <a:cs typeface="DFKai-SB"/>
                <a:sym typeface="DFKai-SB"/>
              </a:rPr>
              <a:t>圖資聯隊 + </a:t>
            </a:r>
            <a:r>
              <a:rPr lang="zh-TW" sz="2800" u="sng">
                <a:solidFill>
                  <a:schemeClr val="lt1"/>
                </a:solidFill>
                <a:latin typeface="DFKai-SB"/>
                <a:ea typeface="DFKai-SB"/>
                <a:cs typeface="DFKai-SB"/>
                <a:sym typeface="DFKai-SB"/>
              </a:rPr>
              <a:t>資工</a:t>
            </a:r>
            <a:r>
              <a:rPr lang="zh-TW" sz="2800">
                <a:solidFill>
                  <a:schemeClr val="lt1"/>
                </a:solidFill>
                <a:latin typeface="DFKai-SB"/>
                <a:ea typeface="DFKai-SB"/>
                <a:cs typeface="DFKai-SB"/>
                <a:sym typeface="DFKai-SB"/>
              </a:rPr>
              <a:t>資通聯隊)</a:t>
            </a:r>
            <a:endParaRPr/>
          </a:p>
          <a:p>
            <a:pPr indent="0" lvl="0" marL="0" marR="0" rtl="0" algn="l">
              <a:spcBef>
                <a:spcPts val="0"/>
              </a:spcBef>
              <a:spcAft>
                <a:spcPts val="0"/>
              </a:spcAft>
              <a:buNone/>
            </a:pPr>
            <a:r>
              <a:t/>
            </a:r>
            <a:endParaRPr sz="2800">
              <a:solidFill>
                <a:schemeClr val="lt1"/>
              </a:solidFill>
              <a:latin typeface="DFKai-SB"/>
              <a:ea typeface="DFKai-SB"/>
              <a:cs typeface="DFKai-SB"/>
              <a:sym typeface="DFKai-SB"/>
            </a:endParaRPr>
          </a:p>
          <a:p>
            <a:pPr indent="-457200" lvl="0" marL="457200" marR="0" rtl="0" algn="l">
              <a:spcBef>
                <a:spcPts val="0"/>
              </a:spcBef>
              <a:spcAft>
                <a:spcPts val="0"/>
              </a:spcAft>
              <a:buClr>
                <a:schemeClr val="lt1"/>
              </a:buClr>
              <a:buSzPts val="2800"/>
              <a:buFont typeface="Noto Sans Symbols"/>
              <a:buChar char="●"/>
            </a:pPr>
            <a:r>
              <a:rPr b="1" lang="zh-TW" sz="2800">
                <a:solidFill>
                  <a:schemeClr val="lt1"/>
                </a:solidFill>
                <a:latin typeface="DFKai-SB"/>
                <a:ea typeface="DFKai-SB"/>
                <a:cs typeface="DFKai-SB"/>
                <a:sym typeface="DFKai-SB"/>
              </a:rPr>
              <a:t>大學部 + 研究所(男籃也可以)</a:t>
            </a:r>
            <a:endParaRPr b="1" sz="2800">
              <a:solidFill>
                <a:schemeClr val="lt1"/>
              </a:solidFill>
              <a:latin typeface="DFKai-SB"/>
              <a:ea typeface="DFKai-SB"/>
              <a:cs typeface="DFKai-SB"/>
              <a:sym typeface="DFKai-SB"/>
            </a:endParaRPr>
          </a:p>
          <a:p>
            <a:pPr indent="0" lvl="0" marL="0" marR="0" rtl="0" algn="l">
              <a:spcBef>
                <a:spcPts val="0"/>
              </a:spcBef>
              <a:spcAft>
                <a:spcPts val="0"/>
              </a:spcAft>
              <a:buNone/>
            </a:pPr>
            <a:r>
              <a:rPr b="1" lang="zh-TW" sz="2800">
                <a:solidFill>
                  <a:schemeClr val="lt1"/>
                </a:solidFill>
                <a:latin typeface="DFKai-SB"/>
                <a:ea typeface="DFKai-SB"/>
                <a:cs typeface="DFKai-SB"/>
                <a:sym typeface="DFKai-SB"/>
              </a:rPr>
              <a:t>	</a:t>
            </a:r>
            <a:r>
              <a:rPr lang="zh-TW" sz="2800">
                <a:solidFill>
                  <a:schemeClr val="lt1"/>
                </a:solidFill>
                <a:latin typeface="DFKai-SB"/>
                <a:ea typeface="DFKai-SB"/>
                <a:cs typeface="DFKai-SB"/>
                <a:sym typeface="DFKai-SB"/>
              </a:rPr>
              <a:t>(研究所符合"資訊相關科系"即可與該學院底下	學系組成聯隊)</a:t>
            </a:r>
            <a:endParaRPr/>
          </a:p>
        </p:txBody>
      </p:sp>
      <p:sp>
        <p:nvSpPr>
          <p:cNvPr id="286" name="Google Shape;286;p10"/>
          <p:cNvSpPr txBox="1"/>
          <p:nvPr/>
        </p:nvSpPr>
        <p:spPr>
          <a:xfrm>
            <a:off x="-386080" y="1128408"/>
            <a:ext cx="4155440" cy="460118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7000"/>
              <a:buFont typeface="DFKai-SB"/>
              <a:buNone/>
            </a:pPr>
            <a:r>
              <a:rPr lang="zh-TW" sz="7000">
                <a:solidFill>
                  <a:schemeClr val="lt1"/>
                </a:solidFill>
                <a:latin typeface="DFKai-SB"/>
                <a:ea typeface="DFKai-SB"/>
                <a:cs typeface="DFKai-SB"/>
                <a:sym typeface="DFKai-SB"/>
              </a:rPr>
              <a:t>參賽資格</a:t>
            </a:r>
            <a:endParaRPr sz="7000">
              <a:solidFill>
                <a:schemeClr val="lt1"/>
              </a:solidFill>
              <a:latin typeface="DFKai-SB"/>
              <a:ea typeface="DFKai-SB"/>
              <a:cs typeface="DFKai-SB"/>
              <a:sym typeface="DFKai-SB"/>
            </a:endParaRPr>
          </a:p>
          <a:p>
            <a:pPr indent="0" lvl="0" marL="0" marR="0" rtl="0" algn="ctr">
              <a:lnSpc>
                <a:spcPct val="90000"/>
              </a:lnSpc>
              <a:spcBef>
                <a:spcPts val="0"/>
              </a:spcBef>
              <a:spcAft>
                <a:spcPts val="0"/>
              </a:spcAft>
              <a:buClr>
                <a:schemeClr val="lt1"/>
              </a:buClr>
              <a:buSzPts val="5400"/>
              <a:buFont typeface="DFKai-SB"/>
              <a:buNone/>
            </a:pPr>
            <a:r>
              <a:rPr lang="zh-TW" sz="5400">
                <a:solidFill>
                  <a:schemeClr val="lt1"/>
                </a:solidFill>
                <a:latin typeface="DFKai-SB"/>
                <a:ea typeface="DFKai-SB"/>
                <a:cs typeface="DFKai-SB"/>
                <a:sym typeface="DFKai-SB"/>
              </a:rPr>
              <a:t>-聯隊</a:t>
            </a:r>
            <a:endParaRPr sz="5400">
              <a:solidFill>
                <a:schemeClr val="lt1"/>
              </a:solidFill>
              <a:latin typeface="DFKai-SB"/>
              <a:ea typeface="DFKai-SB"/>
              <a:cs typeface="DFKai-SB"/>
              <a:sym typeface="DFKai-SB"/>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1"/>
          <p:cNvSpPr txBox="1"/>
          <p:nvPr/>
        </p:nvSpPr>
        <p:spPr>
          <a:xfrm>
            <a:off x="3769360" y="1874727"/>
            <a:ext cx="8078509" cy="1815882"/>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lt1"/>
              </a:buClr>
              <a:buSzPts val="2800"/>
              <a:buFont typeface="Noto Sans Symbols"/>
              <a:buChar char="●"/>
            </a:pPr>
            <a:r>
              <a:rPr b="1" lang="zh-TW" sz="2800">
                <a:solidFill>
                  <a:schemeClr val="lt1"/>
                </a:solidFill>
                <a:latin typeface="DFKai-SB"/>
                <a:ea typeface="DFKai-SB"/>
                <a:cs typeface="DFKai-SB"/>
                <a:sym typeface="DFKai-SB"/>
              </a:rPr>
              <a:t>錄取方式：</a:t>
            </a:r>
            <a:endParaRPr b="1" sz="2800">
              <a:solidFill>
                <a:schemeClr val="lt1"/>
              </a:solidFill>
              <a:latin typeface="DFKai-SB"/>
              <a:ea typeface="DFKai-SB"/>
              <a:cs typeface="DFKai-SB"/>
              <a:sym typeface="DFKai-SB"/>
            </a:endParaRPr>
          </a:p>
          <a:p>
            <a:pPr indent="0" lvl="0" marL="0" marR="0" rtl="0" algn="l">
              <a:spcBef>
                <a:spcPts val="0"/>
              </a:spcBef>
              <a:spcAft>
                <a:spcPts val="0"/>
              </a:spcAft>
              <a:buNone/>
            </a:pPr>
            <a:r>
              <a:rPr b="1" lang="zh-TW" sz="2800">
                <a:solidFill>
                  <a:schemeClr val="lt1"/>
                </a:solidFill>
                <a:latin typeface="DFKai-SB"/>
                <a:ea typeface="DFKai-SB"/>
                <a:cs typeface="DFKai-SB"/>
                <a:sym typeface="DFKai-SB"/>
              </a:rPr>
              <a:t>	於二階開放報名，待“報名成功”之北區校系錄取完成後，若有多餘名額才會依序(報名成功時間)錄取北區外校系。</a:t>
            </a:r>
            <a:endParaRPr b="1" sz="2800">
              <a:solidFill>
                <a:schemeClr val="lt1"/>
              </a:solidFill>
              <a:latin typeface="DFKai-SB"/>
              <a:ea typeface="DFKai-SB"/>
              <a:cs typeface="DFKai-SB"/>
              <a:sym typeface="DFKai-SB"/>
            </a:endParaRPr>
          </a:p>
        </p:txBody>
      </p:sp>
      <p:sp>
        <p:nvSpPr>
          <p:cNvPr id="292" name="Google Shape;292;p11"/>
          <p:cNvSpPr txBox="1"/>
          <p:nvPr/>
        </p:nvSpPr>
        <p:spPr>
          <a:xfrm>
            <a:off x="-81280" y="1058740"/>
            <a:ext cx="4155440" cy="460118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7000"/>
              <a:buFont typeface="DFKai-SB"/>
              <a:buNone/>
            </a:pPr>
            <a:r>
              <a:rPr lang="zh-TW" sz="7000">
                <a:solidFill>
                  <a:schemeClr val="lt1"/>
                </a:solidFill>
                <a:latin typeface="DFKai-SB"/>
                <a:ea typeface="DFKai-SB"/>
                <a:cs typeface="DFKai-SB"/>
                <a:sym typeface="DFKai-SB"/>
              </a:rPr>
              <a:t>參賽資格</a:t>
            </a:r>
            <a:endParaRPr sz="7000">
              <a:solidFill>
                <a:schemeClr val="lt1"/>
              </a:solidFill>
              <a:latin typeface="DFKai-SB"/>
              <a:ea typeface="DFKai-SB"/>
              <a:cs typeface="DFKai-SB"/>
              <a:sym typeface="DFKai-SB"/>
            </a:endParaRPr>
          </a:p>
          <a:p>
            <a:pPr indent="0" lvl="0" marL="0" marR="0" rtl="0" algn="ctr">
              <a:lnSpc>
                <a:spcPct val="90000"/>
              </a:lnSpc>
              <a:spcBef>
                <a:spcPts val="0"/>
              </a:spcBef>
              <a:spcAft>
                <a:spcPts val="0"/>
              </a:spcAft>
              <a:buClr>
                <a:schemeClr val="lt1"/>
              </a:buClr>
              <a:buSzPts val="4800"/>
              <a:buFont typeface="DFKai-SB"/>
              <a:buNone/>
            </a:pPr>
            <a:r>
              <a:rPr lang="zh-TW" sz="4800">
                <a:solidFill>
                  <a:schemeClr val="lt1"/>
                </a:solidFill>
                <a:latin typeface="DFKai-SB"/>
                <a:ea typeface="DFKai-SB"/>
                <a:cs typeface="DFKai-SB"/>
                <a:sym typeface="DFKai-SB"/>
              </a:rPr>
              <a:t>-北區外校系</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2"/>
          <p:cNvSpPr txBox="1"/>
          <p:nvPr/>
        </p:nvSpPr>
        <p:spPr>
          <a:xfrm>
            <a:off x="3769360" y="1012953"/>
            <a:ext cx="7822872" cy="4832092"/>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lt1"/>
              </a:buClr>
              <a:buSzPts val="2800"/>
              <a:buFont typeface="Noto Sans Symbols"/>
              <a:buChar char="●"/>
            </a:pPr>
            <a:r>
              <a:rPr b="1" lang="zh-TW" sz="2800">
                <a:solidFill>
                  <a:schemeClr val="lt1"/>
                </a:solidFill>
                <a:latin typeface="DFKai-SB"/>
                <a:ea typeface="DFKai-SB"/>
                <a:cs typeface="DFKai-SB"/>
                <a:sym typeface="DFKai-SB"/>
              </a:rPr>
              <a:t>於比賽前或比賽中以口頭或書面進行申訴。</a:t>
            </a:r>
            <a:endParaRPr b="1" sz="2800">
              <a:solidFill>
                <a:schemeClr val="lt1"/>
              </a:solidFill>
              <a:latin typeface="DFKai-SB"/>
              <a:ea typeface="DFKai-SB"/>
              <a:cs typeface="DFKai-SB"/>
              <a:sym typeface="DFKai-SB"/>
            </a:endParaRPr>
          </a:p>
          <a:p>
            <a:pPr indent="-279400" lvl="0" marL="457200" marR="0" rtl="0" algn="l">
              <a:spcBef>
                <a:spcPts val="0"/>
              </a:spcBef>
              <a:spcAft>
                <a:spcPts val="0"/>
              </a:spcAft>
              <a:buClr>
                <a:schemeClr val="lt1"/>
              </a:buClr>
              <a:buSzPts val="2800"/>
              <a:buFont typeface="Noto Sans Symbols"/>
              <a:buNone/>
            </a:pPr>
            <a:r>
              <a:t/>
            </a:r>
            <a:endParaRPr b="1" sz="2800">
              <a:solidFill>
                <a:schemeClr val="lt1"/>
              </a:solidFill>
              <a:latin typeface="DFKai-SB"/>
              <a:ea typeface="DFKai-SB"/>
              <a:cs typeface="DFKai-SB"/>
              <a:sym typeface="DFKai-SB"/>
            </a:endParaRPr>
          </a:p>
          <a:p>
            <a:pPr indent="-457200" lvl="0" marL="457200" marR="0" rtl="0" algn="l">
              <a:spcBef>
                <a:spcPts val="0"/>
              </a:spcBef>
              <a:spcAft>
                <a:spcPts val="0"/>
              </a:spcAft>
              <a:buClr>
                <a:schemeClr val="lt1"/>
              </a:buClr>
              <a:buSzPts val="2800"/>
              <a:buFont typeface="Noto Sans Symbols"/>
              <a:buChar char="●"/>
            </a:pPr>
            <a:r>
              <a:rPr b="1" lang="zh-TW" sz="2800">
                <a:solidFill>
                  <a:schemeClr val="lt1"/>
                </a:solidFill>
                <a:latin typeface="DFKai-SB"/>
                <a:ea typeface="DFKai-SB"/>
                <a:cs typeface="DFKai-SB"/>
                <a:sym typeface="DFKai-SB"/>
              </a:rPr>
              <a:t>執行申訴若不成立，則申訴方將扣除該隊伍保證金新台幣 貳百元 整。 </a:t>
            </a:r>
            <a:endParaRPr b="1" sz="2800">
              <a:solidFill>
                <a:schemeClr val="lt1"/>
              </a:solidFill>
              <a:latin typeface="DFKai-SB"/>
              <a:ea typeface="DFKai-SB"/>
              <a:cs typeface="DFKai-SB"/>
              <a:sym typeface="DFKai-SB"/>
            </a:endParaRPr>
          </a:p>
          <a:p>
            <a:pPr indent="-279400" lvl="0" marL="457200" marR="0" rtl="0" algn="l">
              <a:spcBef>
                <a:spcPts val="0"/>
              </a:spcBef>
              <a:spcAft>
                <a:spcPts val="0"/>
              </a:spcAft>
              <a:buClr>
                <a:schemeClr val="lt1"/>
              </a:buClr>
              <a:buSzPts val="2800"/>
              <a:buFont typeface="Noto Sans Symbols"/>
              <a:buNone/>
            </a:pPr>
            <a:r>
              <a:t/>
            </a:r>
            <a:endParaRPr b="1" sz="2800">
              <a:solidFill>
                <a:schemeClr val="lt1"/>
              </a:solidFill>
              <a:latin typeface="DFKai-SB"/>
              <a:ea typeface="DFKai-SB"/>
              <a:cs typeface="DFKai-SB"/>
              <a:sym typeface="DFKai-SB"/>
            </a:endParaRPr>
          </a:p>
          <a:p>
            <a:pPr indent="-457200" lvl="0" marL="457200" marR="0" rtl="0" algn="l">
              <a:spcBef>
                <a:spcPts val="0"/>
              </a:spcBef>
              <a:spcAft>
                <a:spcPts val="0"/>
              </a:spcAft>
              <a:buClr>
                <a:schemeClr val="lt1"/>
              </a:buClr>
              <a:buSzPts val="2800"/>
              <a:buFont typeface="Noto Sans Symbols"/>
              <a:buChar char="●"/>
            </a:pPr>
            <a:r>
              <a:rPr b="1" lang="zh-TW" sz="2800">
                <a:solidFill>
                  <a:schemeClr val="lt1"/>
                </a:solidFill>
                <a:latin typeface="DFKai-SB"/>
                <a:ea typeface="DFKai-SB"/>
                <a:cs typeface="DFKai-SB"/>
                <a:sym typeface="DFKai-SB"/>
              </a:rPr>
              <a:t>若申訴成立，則申訴方以最快取得比賽勝利之分數贏得該場比賽，被申訴方</a:t>
            </a:r>
            <a:r>
              <a:rPr b="1" lang="zh-TW" sz="2800">
                <a:solidFill>
                  <a:srgbClr val="F78B79"/>
                </a:solidFill>
                <a:latin typeface="DFKai-SB"/>
                <a:ea typeface="DFKai-SB"/>
                <a:cs typeface="DFKai-SB"/>
                <a:sym typeface="DFKai-SB"/>
              </a:rPr>
              <a:t>取消比賽資格並沒收保證金，判決後不得提出異議。</a:t>
            </a:r>
            <a:endParaRPr b="1" sz="2800">
              <a:solidFill>
                <a:srgbClr val="F78B79"/>
              </a:solidFill>
              <a:latin typeface="DFKai-SB"/>
              <a:ea typeface="DFKai-SB"/>
              <a:cs typeface="DFKai-SB"/>
              <a:sym typeface="DFKai-SB"/>
            </a:endParaRPr>
          </a:p>
          <a:p>
            <a:pPr indent="0" lvl="0" marL="0" marR="0" rtl="0" algn="l">
              <a:spcBef>
                <a:spcPts val="0"/>
              </a:spcBef>
              <a:spcAft>
                <a:spcPts val="0"/>
              </a:spcAft>
              <a:buNone/>
            </a:pPr>
            <a:r>
              <a:t/>
            </a:r>
            <a:endParaRPr b="1" sz="2800">
              <a:solidFill>
                <a:schemeClr val="dk1"/>
              </a:solidFill>
              <a:latin typeface="DFKai-SB"/>
              <a:ea typeface="DFKai-SB"/>
              <a:cs typeface="DFKai-SB"/>
              <a:sym typeface="DFKai-SB"/>
            </a:endParaRPr>
          </a:p>
          <a:p>
            <a:pPr indent="-457200" lvl="0" marL="457200" marR="0" rtl="0" algn="l">
              <a:spcBef>
                <a:spcPts val="0"/>
              </a:spcBef>
              <a:spcAft>
                <a:spcPts val="0"/>
              </a:spcAft>
              <a:buClr>
                <a:schemeClr val="lt1"/>
              </a:buClr>
              <a:buSzPts val="2800"/>
              <a:buFont typeface="Noto Sans Symbols"/>
              <a:buChar char="●"/>
            </a:pPr>
            <a:r>
              <a:rPr b="1" lang="zh-TW" sz="2800">
                <a:solidFill>
                  <a:schemeClr val="lt1"/>
                </a:solidFill>
                <a:latin typeface="DFKai-SB"/>
                <a:ea typeface="DFKai-SB"/>
                <a:cs typeface="DFKai-SB"/>
                <a:sym typeface="DFKai-SB"/>
              </a:rPr>
              <a:t>於比賽結束後進行申訴，</a:t>
            </a:r>
            <a:r>
              <a:rPr b="1" lang="zh-TW" sz="2800">
                <a:solidFill>
                  <a:srgbClr val="F78B79"/>
                </a:solidFill>
                <a:latin typeface="DFKai-SB"/>
                <a:ea typeface="DFKai-SB"/>
                <a:cs typeface="DFKai-SB"/>
                <a:sym typeface="DFKai-SB"/>
              </a:rPr>
              <a:t>比賽結果將不予以調整。</a:t>
            </a:r>
            <a:endParaRPr b="1" sz="2800">
              <a:solidFill>
                <a:srgbClr val="F78B79"/>
              </a:solidFill>
              <a:latin typeface="DFKai-SB"/>
              <a:ea typeface="DFKai-SB"/>
              <a:cs typeface="DFKai-SB"/>
              <a:sym typeface="DFKai-SB"/>
            </a:endParaRPr>
          </a:p>
        </p:txBody>
      </p:sp>
      <p:sp>
        <p:nvSpPr>
          <p:cNvPr id="298" name="Google Shape;298;p12"/>
          <p:cNvSpPr txBox="1"/>
          <p:nvPr/>
        </p:nvSpPr>
        <p:spPr>
          <a:xfrm>
            <a:off x="-386080" y="1128408"/>
            <a:ext cx="4155440" cy="460118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7000"/>
              <a:buFont typeface="DFKai-SB"/>
              <a:buNone/>
            </a:pPr>
            <a:r>
              <a:rPr lang="zh-TW" sz="7000">
                <a:solidFill>
                  <a:schemeClr val="lt1"/>
                </a:solidFill>
                <a:latin typeface="DFKai-SB"/>
                <a:ea typeface="DFKai-SB"/>
                <a:cs typeface="DFKai-SB"/>
                <a:sym typeface="DFKai-SB"/>
              </a:rPr>
              <a:t>參賽資格</a:t>
            </a:r>
            <a:endParaRPr sz="7000">
              <a:solidFill>
                <a:schemeClr val="lt1"/>
              </a:solidFill>
              <a:latin typeface="DFKai-SB"/>
              <a:ea typeface="DFKai-SB"/>
              <a:cs typeface="DFKai-SB"/>
              <a:sym typeface="DFKai-SB"/>
            </a:endParaRPr>
          </a:p>
          <a:p>
            <a:pPr indent="0" lvl="0" marL="0" marR="0" rtl="0" algn="ctr">
              <a:lnSpc>
                <a:spcPct val="90000"/>
              </a:lnSpc>
              <a:spcBef>
                <a:spcPts val="0"/>
              </a:spcBef>
              <a:spcAft>
                <a:spcPts val="0"/>
              </a:spcAft>
              <a:buClr>
                <a:schemeClr val="lt1"/>
              </a:buClr>
              <a:buSzPts val="5400"/>
              <a:buFont typeface="DFKai-SB"/>
              <a:buNone/>
            </a:pPr>
            <a:r>
              <a:rPr lang="zh-TW" sz="5400">
                <a:solidFill>
                  <a:schemeClr val="lt1"/>
                </a:solidFill>
                <a:latin typeface="DFKai-SB"/>
                <a:ea typeface="DFKai-SB"/>
                <a:cs typeface="DFKai-SB"/>
                <a:sym typeface="DFKai-SB"/>
              </a:rPr>
              <a:t>-申訴</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3"/>
          <p:cNvSpPr txBox="1"/>
          <p:nvPr/>
        </p:nvSpPr>
        <p:spPr>
          <a:xfrm>
            <a:off x="3769360" y="567998"/>
            <a:ext cx="7388266" cy="590931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50000"/>
              </a:lnSpc>
              <a:spcBef>
                <a:spcPts val="0"/>
              </a:spcBef>
              <a:spcAft>
                <a:spcPts val="0"/>
              </a:spcAft>
              <a:buClr>
                <a:schemeClr val="lt1"/>
              </a:buClr>
              <a:buSzPts val="2800"/>
              <a:buFont typeface="Noto Sans Symbols"/>
              <a:buChar char="●"/>
            </a:pPr>
            <a:r>
              <a:rPr b="1" lang="zh-TW" sz="2800">
                <a:solidFill>
                  <a:schemeClr val="lt1"/>
                </a:solidFill>
                <a:latin typeface="DFKai-SB"/>
                <a:ea typeface="DFKai-SB"/>
                <a:cs typeface="DFKai-SB"/>
                <a:sym typeface="DFKai-SB"/>
              </a:rPr>
              <a:t>若有需求更換球員，必須於</a:t>
            </a:r>
            <a:r>
              <a:rPr b="1" lang="zh-TW" sz="2800">
                <a:solidFill>
                  <a:srgbClr val="F78B79"/>
                </a:solidFill>
                <a:latin typeface="DFKai-SB"/>
                <a:ea typeface="DFKai-SB"/>
                <a:cs typeface="DFKai-SB"/>
                <a:sym typeface="DFKai-SB"/>
              </a:rPr>
              <a:t>賽程抽籤完成二領前三天(即凍結日期，壘球為1/20，其餘為3/3)之前提出申請</a:t>
            </a:r>
            <a:r>
              <a:rPr b="1" lang="zh-TW" sz="2800">
                <a:solidFill>
                  <a:schemeClr val="lt1"/>
                </a:solidFill>
                <a:latin typeface="DFKai-SB"/>
                <a:ea typeface="DFKai-SB"/>
                <a:cs typeface="DFKai-SB"/>
                <a:sym typeface="DFKai-SB"/>
              </a:rPr>
              <a:t>，由主辦單位認可便受理。</a:t>
            </a:r>
            <a:r>
              <a:rPr b="1" lang="zh-TW" sz="2800">
                <a:solidFill>
                  <a:srgbClr val="F78B79"/>
                </a:solidFill>
                <a:latin typeface="DFKai-SB"/>
                <a:ea typeface="DFKai-SB"/>
                <a:cs typeface="DFKai-SB"/>
                <a:sym typeface="DFKai-SB"/>
              </a:rPr>
              <a:t>之後所有參賽人員名單將凍結</a:t>
            </a:r>
            <a:r>
              <a:rPr b="1" lang="zh-TW" sz="2800">
                <a:solidFill>
                  <a:schemeClr val="lt1"/>
                </a:solidFill>
                <a:latin typeface="DFKai-SB"/>
                <a:ea typeface="DFKai-SB"/>
                <a:cs typeface="DFKai-SB"/>
                <a:sym typeface="DFKai-SB"/>
              </a:rPr>
              <a:t>，無法進行任何更動，敬請見諒。</a:t>
            </a:r>
            <a:endParaRPr b="1" sz="2800">
              <a:solidFill>
                <a:schemeClr val="lt1"/>
              </a:solidFill>
              <a:latin typeface="DFKai-SB"/>
              <a:ea typeface="DFKai-SB"/>
              <a:cs typeface="DFKai-SB"/>
              <a:sym typeface="DFKai-SB"/>
            </a:endParaRPr>
          </a:p>
          <a:p>
            <a:pPr indent="-457200" lvl="0" marL="457200" marR="0" rtl="0" algn="l">
              <a:lnSpc>
                <a:spcPct val="150000"/>
              </a:lnSpc>
              <a:spcBef>
                <a:spcPts val="0"/>
              </a:spcBef>
              <a:spcAft>
                <a:spcPts val="0"/>
              </a:spcAft>
              <a:buClr>
                <a:schemeClr val="lt1"/>
              </a:buClr>
              <a:buSzPts val="2800"/>
              <a:buFont typeface="Noto Sans Symbols"/>
              <a:buChar char="●"/>
            </a:pPr>
            <a:r>
              <a:rPr b="1" lang="zh-TW" sz="2800">
                <a:solidFill>
                  <a:schemeClr val="lt1"/>
                </a:solidFill>
                <a:latin typeface="DFKai-SB"/>
                <a:ea typeface="DFKai-SB"/>
                <a:cs typeface="DFKai-SB"/>
                <a:sym typeface="DFKai-SB"/>
              </a:rPr>
              <a:t>更換球員情況:因轉學、受傷等情況，必須刪減或增加球員，必須用其他球員頂替或是交換的方式做更改，球員數量是不能變的</a:t>
            </a:r>
            <a:endParaRPr b="1" sz="2800">
              <a:solidFill>
                <a:schemeClr val="lt1"/>
              </a:solidFill>
              <a:latin typeface="DFKai-SB"/>
              <a:ea typeface="DFKai-SB"/>
              <a:cs typeface="DFKai-SB"/>
              <a:sym typeface="DFKai-SB"/>
            </a:endParaRPr>
          </a:p>
        </p:txBody>
      </p:sp>
      <p:sp>
        <p:nvSpPr>
          <p:cNvPr id="304" name="Google Shape;304;p13"/>
          <p:cNvSpPr txBox="1"/>
          <p:nvPr/>
        </p:nvSpPr>
        <p:spPr>
          <a:xfrm>
            <a:off x="-386080" y="1128408"/>
            <a:ext cx="4155440" cy="460118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7000"/>
              <a:buFont typeface="DFKai-SB"/>
              <a:buNone/>
            </a:pPr>
            <a:r>
              <a:rPr lang="zh-TW" sz="7000">
                <a:solidFill>
                  <a:schemeClr val="lt1"/>
                </a:solidFill>
                <a:latin typeface="DFKai-SB"/>
                <a:ea typeface="DFKai-SB"/>
                <a:cs typeface="DFKai-SB"/>
                <a:sym typeface="DFKai-SB"/>
              </a:rPr>
              <a:t>參賽資格</a:t>
            </a:r>
            <a:endParaRPr sz="7000">
              <a:solidFill>
                <a:schemeClr val="lt1"/>
              </a:solidFill>
              <a:latin typeface="DFKai-SB"/>
              <a:ea typeface="DFKai-SB"/>
              <a:cs typeface="DFKai-SB"/>
              <a:sym typeface="DFKai-SB"/>
            </a:endParaRPr>
          </a:p>
          <a:p>
            <a:pPr indent="0" lvl="0" marL="0" marR="0" rtl="0" algn="ctr">
              <a:lnSpc>
                <a:spcPct val="90000"/>
              </a:lnSpc>
              <a:spcBef>
                <a:spcPts val="0"/>
              </a:spcBef>
              <a:spcAft>
                <a:spcPts val="0"/>
              </a:spcAft>
              <a:buClr>
                <a:schemeClr val="lt1"/>
              </a:buClr>
              <a:buSzPts val="5400"/>
              <a:buFont typeface="DFKai-SB"/>
              <a:buNone/>
            </a:pPr>
            <a:r>
              <a:rPr lang="zh-TW" sz="5400">
                <a:solidFill>
                  <a:schemeClr val="lt1"/>
                </a:solidFill>
                <a:latin typeface="DFKai-SB"/>
                <a:ea typeface="DFKai-SB"/>
                <a:cs typeface="DFKai-SB"/>
                <a:sym typeface="DFKai-SB"/>
              </a:rPr>
              <a:t>-更換球員</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4"/>
          <p:cNvSpPr txBox="1"/>
          <p:nvPr/>
        </p:nvSpPr>
        <p:spPr>
          <a:xfrm>
            <a:off x="3778069" y="582066"/>
            <a:ext cx="7388266" cy="5693866"/>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lt1"/>
              </a:buClr>
              <a:buSzPts val="2800"/>
              <a:buFont typeface="Noto Sans Symbols"/>
              <a:buChar char="●"/>
            </a:pPr>
            <a:r>
              <a:rPr b="1" lang="zh-TW" sz="2800">
                <a:solidFill>
                  <a:schemeClr val="lt1"/>
                </a:solidFill>
                <a:latin typeface="DFKai-SB"/>
                <a:ea typeface="DFKai-SB"/>
                <a:cs typeface="DFKai-SB"/>
                <a:sym typeface="DFKai-SB"/>
              </a:rPr>
              <a:t>註1：違反以上規定之隊伍經檢舉查證屬實，則取消隊伍之該項競賽成績及名次並扣該隊保證金。 </a:t>
            </a:r>
            <a:br>
              <a:rPr b="1" lang="zh-TW" sz="2800">
                <a:solidFill>
                  <a:schemeClr val="lt1"/>
                </a:solidFill>
                <a:latin typeface="DFKai-SB"/>
                <a:ea typeface="DFKai-SB"/>
                <a:cs typeface="DFKai-SB"/>
                <a:sym typeface="DFKai-SB"/>
              </a:rPr>
            </a:br>
            <a:endParaRPr b="1" sz="2800">
              <a:solidFill>
                <a:schemeClr val="lt1"/>
              </a:solidFill>
              <a:latin typeface="DFKai-SB"/>
              <a:ea typeface="DFKai-SB"/>
              <a:cs typeface="DFKai-SB"/>
              <a:sym typeface="DFKai-SB"/>
            </a:endParaRPr>
          </a:p>
          <a:p>
            <a:pPr indent="-457200" lvl="0" marL="457200" marR="0" rtl="0" algn="l">
              <a:spcBef>
                <a:spcPts val="0"/>
              </a:spcBef>
              <a:spcAft>
                <a:spcPts val="0"/>
              </a:spcAft>
              <a:buClr>
                <a:schemeClr val="lt1"/>
              </a:buClr>
              <a:buSzPts val="2800"/>
              <a:buFont typeface="Noto Sans Symbols"/>
              <a:buChar char="●"/>
            </a:pPr>
            <a:r>
              <a:rPr b="1" lang="zh-TW" sz="2800">
                <a:solidFill>
                  <a:schemeClr val="lt1"/>
                </a:solidFill>
                <a:latin typeface="DFKai-SB"/>
                <a:ea typeface="DFKai-SB"/>
                <a:cs typeface="DFKai-SB"/>
                <a:sym typeface="DFKai-SB"/>
              </a:rPr>
              <a:t>註2：選手可重複報名二項以上之競賽項目，同一項目僅能報名一隊，但如賽程遇時間衝突時需自行取捨，大會不負時間衝突之調度責任。大會將以現場登錄認定比賽資格，個別球員無法出賽以棄權論，不得要求延賽或重排賽程。 </a:t>
            </a:r>
            <a:endParaRPr b="1" sz="2800">
              <a:solidFill>
                <a:schemeClr val="lt1"/>
              </a:solidFill>
              <a:latin typeface="DFKai-SB"/>
              <a:ea typeface="DFKai-SB"/>
              <a:cs typeface="DFKai-SB"/>
              <a:sym typeface="DFKai-SB"/>
            </a:endParaRPr>
          </a:p>
          <a:p>
            <a:pPr indent="-279400" lvl="0" marL="457200" marR="0" rtl="0" algn="l">
              <a:spcBef>
                <a:spcPts val="0"/>
              </a:spcBef>
              <a:spcAft>
                <a:spcPts val="0"/>
              </a:spcAft>
              <a:buClr>
                <a:schemeClr val="lt1"/>
              </a:buClr>
              <a:buSzPts val="2800"/>
              <a:buFont typeface="Noto Sans Symbols"/>
              <a:buNone/>
            </a:pPr>
            <a:r>
              <a:t/>
            </a:r>
            <a:endParaRPr b="1" sz="2800">
              <a:solidFill>
                <a:schemeClr val="lt1"/>
              </a:solidFill>
              <a:latin typeface="DFKai-SB"/>
              <a:ea typeface="DFKai-SB"/>
              <a:cs typeface="DFKai-SB"/>
              <a:sym typeface="DFKai-SB"/>
            </a:endParaRPr>
          </a:p>
          <a:p>
            <a:pPr indent="-457200" lvl="0" marL="457200" marR="0" rtl="0" algn="l">
              <a:spcBef>
                <a:spcPts val="0"/>
              </a:spcBef>
              <a:spcAft>
                <a:spcPts val="0"/>
              </a:spcAft>
              <a:buClr>
                <a:schemeClr val="lt1"/>
              </a:buClr>
              <a:buSzPts val="2800"/>
              <a:buFont typeface="Noto Sans Symbols"/>
              <a:buChar char="●"/>
            </a:pPr>
            <a:r>
              <a:rPr b="1" lang="zh-TW" sz="2800">
                <a:solidFill>
                  <a:schemeClr val="lt1"/>
                </a:solidFill>
                <a:latin typeface="DFKai-SB"/>
                <a:ea typeface="DFKai-SB"/>
                <a:cs typeface="DFKai-SB"/>
                <a:sym typeface="DFKai-SB"/>
              </a:rPr>
              <a:t>註3：報名時，各隊應有足夠之球員，以避免上述狀況發生。</a:t>
            </a:r>
            <a:endParaRPr b="1" sz="2800">
              <a:solidFill>
                <a:schemeClr val="lt1"/>
              </a:solidFill>
              <a:latin typeface="DFKai-SB"/>
              <a:ea typeface="DFKai-SB"/>
              <a:cs typeface="DFKai-SB"/>
              <a:sym typeface="DFKai-SB"/>
            </a:endParaRPr>
          </a:p>
        </p:txBody>
      </p:sp>
      <p:sp>
        <p:nvSpPr>
          <p:cNvPr id="310" name="Google Shape;310;p14"/>
          <p:cNvSpPr txBox="1"/>
          <p:nvPr/>
        </p:nvSpPr>
        <p:spPr>
          <a:xfrm>
            <a:off x="-377371" y="1128408"/>
            <a:ext cx="4155440" cy="460118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7000"/>
              <a:buFont typeface="DFKai-SB"/>
              <a:buNone/>
            </a:pPr>
            <a:r>
              <a:rPr lang="zh-TW" sz="7000">
                <a:solidFill>
                  <a:schemeClr val="lt1"/>
                </a:solidFill>
                <a:latin typeface="DFKai-SB"/>
                <a:ea typeface="DFKai-SB"/>
                <a:cs typeface="DFKai-SB"/>
                <a:sym typeface="DFKai-SB"/>
              </a:rPr>
              <a:t>參賽資格</a:t>
            </a:r>
            <a:endParaRPr sz="7000">
              <a:solidFill>
                <a:schemeClr val="lt1"/>
              </a:solidFill>
              <a:latin typeface="DFKai-SB"/>
              <a:ea typeface="DFKai-SB"/>
              <a:cs typeface="DFKai-SB"/>
              <a:sym typeface="DFKai-SB"/>
            </a:endParaRPr>
          </a:p>
          <a:p>
            <a:pPr indent="0" lvl="0" marL="0" marR="0" rtl="0" algn="ctr">
              <a:lnSpc>
                <a:spcPct val="90000"/>
              </a:lnSpc>
              <a:spcBef>
                <a:spcPts val="0"/>
              </a:spcBef>
              <a:spcAft>
                <a:spcPts val="0"/>
              </a:spcAft>
              <a:buClr>
                <a:srgbClr val="FFFFFF"/>
              </a:buClr>
              <a:buSzPts val="5400"/>
              <a:buFont typeface="Twentieth Century"/>
              <a:buNone/>
            </a:pPr>
            <a:r>
              <a:t/>
            </a:r>
            <a:endParaRPr sz="5400">
              <a:solidFill>
                <a:schemeClr val="dk1"/>
              </a:solidFill>
              <a:latin typeface="DFKai-SB"/>
              <a:ea typeface="DFKai-SB"/>
              <a:cs typeface="DFKai-SB"/>
              <a:sym typeface="DFKai-SB"/>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5"/>
          <p:cNvSpPr txBox="1"/>
          <p:nvPr>
            <p:ph idx="1" type="subTitle"/>
          </p:nvPr>
        </p:nvSpPr>
        <p:spPr>
          <a:xfrm>
            <a:off x="2598595" y="240589"/>
            <a:ext cx="7592408" cy="5726102"/>
          </a:xfrm>
          <a:prstGeom prst="rect">
            <a:avLst/>
          </a:prstGeom>
          <a:noFill/>
          <a:ln>
            <a:noFill/>
          </a:ln>
        </p:spPr>
        <p:txBody>
          <a:bodyPr anchorCtr="0" anchor="t" bIns="45700" lIns="91425" spcFirstLastPara="1" rIns="91425" wrap="square" tIns="45700">
            <a:noAutofit/>
          </a:bodyPr>
          <a:lstStyle/>
          <a:p>
            <a:pPr indent="0" lvl="0" marL="0" rtl="0" algn="ctr">
              <a:lnSpc>
                <a:spcPct val="120000"/>
              </a:lnSpc>
              <a:spcBef>
                <a:spcPts val="0"/>
              </a:spcBef>
              <a:spcAft>
                <a:spcPts val="0"/>
              </a:spcAft>
              <a:buClr>
                <a:schemeClr val="dk1"/>
              </a:buClr>
              <a:buSzPts val="8750"/>
              <a:buNone/>
            </a:pPr>
            <a:r>
              <a:rPr b="1" lang="zh-TW" sz="7000">
                <a:solidFill>
                  <a:schemeClr val="lt1"/>
                </a:solidFill>
                <a:latin typeface="DFKai-SB"/>
                <a:ea typeface="DFKai-SB"/>
                <a:cs typeface="DFKai-SB"/>
                <a:sym typeface="DFKai-SB"/>
              </a:rPr>
              <a:t>比賽規則</a:t>
            </a:r>
            <a:endParaRPr b="1" sz="7000">
              <a:solidFill>
                <a:schemeClr val="lt1"/>
              </a:solidFill>
              <a:latin typeface="DFKai-SB"/>
              <a:ea typeface="DFKai-SB"/>
              <a:cs typeface="DFKai-SB"/>
              <a:sym typeface="DFKai-SB"/>
            </a:endParaRPr>
          </a:p>
          <a:p>
            <a:pPr indent="-571500" lvl="0" marL="571500" rtl="0" algn="l">
              <a:lnSpc>
                <a:spcPct val="120000"/>
              </a:lnSpc>
              <a:spcBef>
                <a:spcPts val="1000"/>
              </a:spcBef>
              <a:spcAft>
                <a:spcPts val="0"/>
              </a:spcAft>
              <a:buClr>
                <a:schemeClr val="dk1"/>
              </a:buClr>
              <a:buSzPts val="5000"/>
              <a:buFont typeface="Noto Sans Symbols"/>
              <a:buChar char="⮚"/>
            </a:pPr>
            <a:r>
              <a:rPr b="1" lang="zh-TW" sz="4000">
                <a:solidFill>
                  <a:schemeClr val="lt1"/>
                </a:solidFill>
                <a:latin typeface="DFKai-SB"/>
                <a:ea typeface="DFKai-SB"/>
                <a:cs typeface="DFKai-SB"/>
                <a:sym typeface="DFKai-SB"/>
              </a:rPr>
              <a:t>壘球(2021/03/27) </a:t>
            </a:r>
            <a:endParaRPr/>
          </a:p>
          <a:p>
            <a:pPr indent="-571500" lvl="0" marL="571500" rtl="0" algn="l">
              <a:lnSpc>
                <a:spcPct val="120000"/>
              </a:lnSpc>
              <a:spcBef>
                <a:spcPts val="1000"/>
              </a:spcBef>
              <a:spcAft>
                <a:spcPts val="0"/>
              </a:spcAft>
              <a:buClr>
                <a:schemeClr val="dk1"/>
              </a:buClr>
              <a:buSzPts val="5000"/>
              <a:buFont typeface="Noto Sans Symbols"/>
              <a:buChar char="⮚"/>
            </a:pPr>
            <a:r>
              <a:rPr b="1" lang="zh-TW" sz="4000">
                <a:solidFill>
                  <a:schemeClr val="lt1"/>
                </a:solidFill>
                <a:latin typeface="DFKai-SB"/>
                <a:ea typeface="DFKai-SB"/>
                <a:cs typeface="DFKai-SB"/>
                <a:sym typeface="DFKai-SB"/>
              </a:rPr>
              <a:t>女籃(2021/04/10~2021/04/11)</a:t>
            </a:r>
            <a:endParaRPr/>
          </a:p>
          <a:p>
            <a:pPr indent="-571500" lvl="0" marL="571500" rtl="0" algn="l">
              <a:lnSpc>
                <a:spcPct val="120000"/>
              </a:lnSpc>
              <a:spcBef>
                <a:spcPts val="1000"/>
              </a:spcBef>
              <a:spcAft>
                <a:spcPts val="0"/>
              </a:spcAft>
              <a:buClr>
                <a:schemeClr val="dk1"/>
              </a:buClr>
              <a:buSzPts val="5000"/>
              <a:buFont typeface="Noto Sans Symbols"/>
              <a:buChar char="⮚"/>
            </a:pPr>
            <a:r>
              <a:rPr b="1" lang="zh-TW" sz="4000">
                <a:solidFill>
                  <a:schemeClr val="lt1"/>
                </a:solidFill>
                <a:latin typeface="DFKai-SB"/>
                <a:ea typeface="DFKai-SB"/>
                <a:cs typeface="DFKai-SB"/>
                <a:sym typeface="DFKai-SB"/>
              </a:rPr>
              <a:t>男籃(2021/04/24~2021/04/25)</a:t>
            </a:r>
            <a:endParaRPr b="1" sz="4000">
              <a:solidFill>
                <a:schemeClr val="lt1"/>
              </a:solidFill>
              <a:latin typeface="DFKai-SB"/>
              <a:ea typeface="DFKai-SB"/>
              <a:cs typeface="DFKai-SB"/>
              <a:sym typeface="DFKai-SB"/>
            </a:endParaRPr>
          </a:p>
          <a:p>
            <a:pPr indent="-571500" lvl="0" marL="571500" rtl="0" algn="ctr">
              <a:lnSpc>
                <a:spcPct val="120000"/>
              </a:lnSpc>
              <a:spcBef>
                <a:spcPts val="1000"/>
              </a:spcBef>
              <a:spcAft>
                <a:spcPts val="0"/>
              </a:spcAft>
              <a:buClr>
                <a:schemeClr val="dk1"/>
              </a:buClr>
              <a:buSzPts val="5000"/>
              <a:buFont typeface="Noto Sans Symbols"/>
              <a:buChar char="⮚"/>
            </a:pPr>
            <a:r>
              <a:rPr b="1" lang="zh-TW" sz="4000">
                <a:solidFill>
                  <a:schemeClr val="lt1"/>
                </a:solidFill>
                <a:latin typeface="DFKai-SB"/>
                <a:ea typeface="DFKai-SB"/>
                <a:cs typeface="DFKai-SB"/>
                <a:sym typeface="DFKai-SB"/>
              </a:rPr>
              <a:t>排球(2021/05/01~2021/05/02)</a:t>
            </a:r>
            <a:endParaRPr b="1" sz="4000">
              <a:solidFill>
                <a:schemeClr val="lt1"/>
              </a:solidFill>
              <a:latin typeface="DFKai-SB"/>
              <a:ea typeface="DFKai-SB"/>
              <a:cs typeface="DFKai-SB"/>
              <a:sym typeface="DFKai-SB"/>
            </a:endParaRPr>
          </a:p>
          <a:p>
            <a:pPr indent="-571500" lvl="0" marL="571500" rtl="0" algn="ctr">
              <a:lnSpc>
                <a:spcPct val="120000"/>
              </a:lnSpc>
              <a:spcBef>
                <a:spcPts val="1000"/>
              </a:spcBef>
              <a:spcAft>
                <a:spcPts val="0"/>
              </a:spcAft>
              <a:buClr>
                <a:schemeClr val="dk1"/>
              </a:buClr>
              <a:buSzPts val="5000"/>
              <a:buFont typeface="Noto Sans Symbols"/>
              <a:buChar char="⮚"/>
            </a:pPr>
            <a:r>
              <a:rPr b="1" lang="zh-TW" sz="4000">
                <a:solidFill>
                  <a:schemeClr val="lt1"/>
                </a:solidFill>
                <a:latin typeface="DFKai-SB"/>
                <a:ea typeface="DFKai-SB"/>
                <a:cs typeface="DFKai-SB"/>
                <a:sym typeface="DFKai-SB"/>
              </a:rPr>
              <a:t>羽球(2021/05/01~2021/05/02)</a:t>
            </a:r>
            <a:endParaRPr/>
          </a:p>
          <a:p>
            <a:pPr indent="-571500" lvl="0" marL="571500" rtl="0" algn="ctr">
              <a:lnSpc>
                <a:spcPct val="120000"/>
              </a:lnSpc>
              <a:spcBef>
                <a:spcPts val="1000"/>
              </a:spcBef>
              <a:spcAft>
                <a:spcPts val="0"/>
              </a:spcAft>
              <a:buClr>
                <a:schemeClr val="dk1"/>
              </a:buClr>
              <a:buSzPts val="5000"/>
              <a:buFont typeface="Noto Sans Symbols"/>
              <a:buChar char="⮚"/>
            </a:pPr>
            <a:r>
              <a:rPr b="1" lang="zh-TW" sz="4000">
                <a:solidFill>
                  <a:schemeClr val="lt1"/>
                </a:solidFill>
                <a:latin typeface="DFKai-SB"/>
                <a:ea typeface="DFKai-SB"/>
                <a:cs typeface="DFKai-SB"/>
                <a:sym typeface="DFKai-SB"/>
              </a:rPr>
              <a:t>桌球(2021/05/01~2021/05/02)</a:t>
            </a:r>
            <a:endParaRPr/>
          </a:p>
          <a:p>
            <a:pPr indent="-254000" lvl="0" marL="571500" rtl="0" algn="ctr">
              <a:lnSpc>
                <a:spcPct val="120000"/>
              </a:lnSpc>
              <a:spcBef>
                <a:spcPts val="1000"/>
              </a:spcBef>
              <a:spcAft>
                <a:spcPts val="0"/>
              </a:spcAft>
              <a:buClr>
                <a:schemeClr val="dk1"/>
              </a:buClr>
              <a:buSzPts val="5000"/>
              <a:buFont typeface="Noto Sans Symbols"/>
              <a:buNone/>
            </a:pPr>
            <a:r>
              <a:t/>
            </a:r>
            <a:endParaRPr b="1" sz="4000">
              <a:solidFill>
                <a:schemeClr val="dk1"/>
              </a:solidFill>
              <a:latin typeface="DFKai-SB"/>
              <a:ea typeface="DFKai-SB"/>
              <a:cs typeface="DFKai-SB"/>
              <a:sym typeface="DFKai-SB"/>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6"/>
          <p:cNvSpPr txBox="1"/>
          <p:nvPr/>
        </p:nvSpPr>
        <p:spPr>
          <a:xfrm>
            <a:off x="3954087" y="2521058"/>
            <a:ext cx="7388266" cy="138499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lt1"/>
              </a:buClr>
              <a:buSzPts val="2800"/>
              <a:buFont typeface="Noto Sans Symbols"/>
              <a:buChar char="●"/>
            </a:pPr>
            <a:r>
              <a:rPr b="1" lang="zh-TW" sz="2800">
                <a:solidFill>
                  <a:schemeClr val="lt1"/>
                </a:solidFill>
                <a:latin typeface="DFKai-SB"/>
                <a:ea typeface="DFKai-SB"/>
                <a:cs typeface="DFKai-SB"/>
                <a:sym typeface="DFKai-SB"/>
              </a:rPr>
              <a:t>時間：2021/04/24 ~ 2021/04/25</a:t>
            </a:r>
            <a:endParaRPr b="1" sz="2800">
              <a:solidFill>
                <a:schemeClr val="lt1"/>
              </a:solidFill>
              <a:latin typeface="DFKai-SB"/>
              <a:ea typeface="DFKai-SB"/>
              <a:cs typeface="DFKai-SB"/>
              <a:sym typeface="DFKai-SB"/>
            </a:endParaRPr>
          </a:p>
          <a:p>
            <a:pPr indent="-457200" lvl="0" marL="457200" marR="0" rtl="0" algn="l">
              <a:spcBef>
                <a:spcPts val="0"/>
              </a:spcBef>
              <a:spcAft>
                <a:spcPts val="0"/>
              </a:spcAft>
              <a:buClr>
                <a:schemeClr val="lt1"/>
              </a:buClr>
              <a:buSzPts val="2800"/>
              <a:buFont typeface="Noto Sans Symbols"/>
              <a:buChar char="●"/>
            </a:pPr>
            <a:r>
              <a:rPr b="1" lang="zh-TW" sz="2800">
                <a:solidFill>
                  <a:schemeClr val="lt1"/>
                </a:solidFill>
                <a:latin typeface="DFKai-SB"/>
                <a:ea typeface="DFKai-SB"/>
                <a:cs typeface="DFKai-SB"/>
                <a:sym typeface="DFKai-SB"/>
              </a:rPr>
              <a:t>地點：台大體育館、台大醫學院體育館(暫定)</a:t>
            </a:r>
            <a:endParaRPr b="1" sz="2800">
              <a:solidFill>
                <a:schemeClr val="lt1"/>
              </a:solidFill>
              <a:latin typeface="DFKai-SB"/>
              <a:ea typeface="DFKai-SB"/>
              <a:cs typeface="DFKai-SB"/>
              <a:sym typeface="DFKai-SB"/>
            </a:endParaRPr>
          </a:p>
        </p:txBody>
      </p:sp>
      <p:sp>
        <p:nvSpPr>
          <p:cNvPr id="321" name="Google Shape;321;p16"/>
          <p:cNvSpPr txBox="1"/>
          <p:nvPr/>
        </p:nvSpPr>
        <p:spPr>
          <a:xfrm>
            <a:off x="0" y="1082226"/>
            <a:ext cx="4024015" cy="460118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7000"/>
              <a:buFont typeface="DFKai-SB"/>
              <a:buNone/>
            </a:pPr>
            <a:r>
              <a:rPr lang="zh-TW" sz="7000">
                <a:solidFill>
                  <a:schemeClr val="lt1"/>
                </a:solidFill>
                <a:latin typeface="DFKai-SB"/>
                <a:ea typeface="DFKai-SB"/>
                <a:cs typeface="DFKai-SB"/>
                <a:sym typeface="DFKai-SB"/>
              </a:rPr>
              <a:t>籃球</a:t>
            </a:r>
            <a:endParaRPr sz="7000">
              <a:solidFill>
                <a:schemeClr val="lt1"/>
              </a:solidFill>
              <a:latin typeface="DFKai-SB"/>
              <a:ea typeface="DFKai-SB"/>
              <a:cs typeface="DFKai-SB"/>
              <a:sym typeface="DFKai-SB"/>
            </a:endParaRPr>
          </a:p>
          <a:p>
            <a:pPr indent="0" lvl="0" marL="0" marR="0" rtl="0" algn="ctr">
              <a:lnSpc>
                <a:spcPct val="90000"/>
              </a:lnSpc>
              <a:spcBef>
                <a:spcPts val="0"/>
              </a:spcBef>
              <a:spcAft>
                <a:spcPts val="0"/>
              </a:spcAft>
              <a:buClr>
                <a:schemeClr val="lt1"/>
              </a:buClr>
              <a:buSzPts val="5400"/>
              <a:buFont typeface="DFKai-SB"/>
              <a:buNone/>
            </a:pPr>
            <a:r>
              <a:rPr lang="zh-TW" sz="5400">
                <a:solidFill>
                  <a:schemeClr val="lt1"/>
                </a:solidFill>
                <a:latin typeface="DFKai-SB"/>
                <a:ea typeface="DFKai-SB"/>
                <a:cs typeface="DFKai-SB"/>
                <a:sym typeface="DFKai-SB"/>
              </a:rPr>
              <a:t>-時間.地點</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7"/>
          <p:cNvSpPr txBox="1"/>
          <p:nvPr/>
        </p:nvSpPr>
        <p:spPr>
          <a:xfrm>
            <a:off x="-356584" y="1128408"/>
            <a:ext cx="4155440" cy="460118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7000"/>
              <a:buFont typeface="DFKai-SB"/>
              <a:buNone/>
            </a:pPr>
            <a:r>
              <a:rPr lang="zh-TW" sz="7000">
                <a:solidFill>
                  <a:schemeClr val="lt1"/>
                </a:solidFill>
                <a:latin typeface="DFKai-SB"/>
                <a:ea typeface="DFKai-SB"/>
                <a:cs typeface="DFKai-SB"/>
                <a:sym typeface="DFKai-SB"/>
              </a:rPr>
              <a:t>籃球</a:t>
            </a:r>
            <a:endParaRPr sz="7000">
              <a:solidFill>
                <a:schemeClr val="lt1"/>
              </a:solidFill>
              <a:latin typeface="DFKai-SB"/>
              <a:ea typeface="DFKai-SB"/>
              <a:cs typeface="DFKai-SB"/>
              <a:sym typeface="DFKai-SB"/>
            </a:endParaRPr>
          </a:p>
          <a:p>
            <a:pPr indent="0" lvl="0" marL="0" marR="0" rtl="0" algn="ctr">
              <a:lnSpc>
                <a:spcPct val="90000"/>
              </a:lnSpc>
              <a:spcBef>
                <a:spcPts val="0"/>
              </a:spcBef>
              <a:spcAft>
                <a:spcPts val="0"/>
              </a:spcAft>
              <a:buClr>
                <a:schemeClr val="lt1"/>
              </a:buClr>
              <a:buSzPts val="5400"/>
              <a:buFont typeface="DFKai-SB"/>
              <a:buNone/>
            </a:pPr>
            <a:r>
              <a:rPr lang="zh-TW" sz="5400">
                <a:solidFill>
                  <a:schemeClr val="lt1"/>
                </a:solidFill>
                <a:latin typeface="DFKai-SB"/>
                <a:ea typeface="DFKai-SB"/>
                <a:cs typeface="DFKai-SB"/>
                <a:sym typeface="DFKai-SB"/>
              </a:rPr>
              <a:t>-賽制</a:t>
            </a:r>
            <a:endParaRPr/>
          </a:p>
        </p:txBody>
      </p:sp>
      <p:sp>
        <p:nvSpPr>
          <p:cNvPr id="327" name="Google Shape;327;p17"/>
          <p:cNvSpPr txBox="1"/>
          <p:nvPr/>
        </p:nvSpPr>
        <p:spPr>
          <a:xfrm>
            <a:off x="3798855" y="2521058"/>
            <a:ext cx="7635763" cy="138499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lt1"/>
              </a:buClr>
              <a:buSzPts val="2800"/>
              <a:buFont typeface="Noto Sans Symbols"/>
              <a:buChar char="●"/>
            </a:pPr>
            <a:r>
              <a:rPr b="1" lang="zh-TW" sz="2800">
                <a:solidFill>
                  <a:schemeClr val="lt1"/>
                </a:solidFill>
                <a:latin typeface="DFKai-SB"/>
                <a:ea typeface="DFKai-SB"/>
                <a:cs typeface="DFKai-SB"/>
                <a:sym typeface="DFKai-SB"/>
              </a:rPr>
              <a:t>預賽：三角循環，男籃三晉一，女籃三晉二(暫定)</a:t>
            </a:r>
            <a:endParaRPr b="1" sz="2800">
              <a:solidFill>
                <a:schemeClr val="lt1"/>
              </a:solidFill>
              <a:latin typeface="DFKai-SB"/>
              <a:ea typeface="DFKai-SB"/>
              <a:cs typeface="DFKai-SB"/>
              <a:sym typeface="DFKai-SB"/>
            </a:endParaRPr>
          </a:p>
          <a:p>
            <a:pPr indent="-457200" lvl="0" marL="457200" marR="0" rtl="0" algn="l">
              <a:spcBef>
                <a:spcPts val="0"/>
              </a:spcBef>
              <a:spcAft>
                <a:spcPts val="0"/>
              </a:spcAft>
              <a:buClr>
                <a:schemeClr val="lt1"/>
              </a:buClr>
              <a:buSzPts val="2800"/>
              <a:buFont typeface="Noto Sans Symbols"/>
              <a:buChar char="●"/>
            </a:pPr>
            <a:r>
              <a:rPr b="1" lang="zh-TW" sz="2800">
                <a:solidFill>
                  <a:schemeClr val="lt1"/>
                </a:solidFill>
                <a:latin typeface="DFKai-SB"/>
                <a:ea typeface="DFKai-SB"/>
                <a:cs typeface="DFKai-SB"/>
                <a:sym typeface="DFKai-SB"/>
              </a:rPr>
              <a:t>複賽：採單淘汰賽制</a:t>
            </a:r>
            <a:endParaRPr b="1" sz="2800">
              <a:solidFill>
                <a:schemeClr val="lt1"/>
              </a:solidFill>
              <a:latin typeface="DFKai-SB"/>
              <a:ea typeface="DFKai-SB"/>
              <a:cs typeface="DFKai-SB"/>
              <a:sym typeface="DFKai-SB"/>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8"/>
          <p:cNvSpPr txBox="1"/>
          <p:nvPr/>
        </p:nvSpPr>
        <p:spPr>
          <a:xfrm>
            <a:off x="-356584" y="1128408"/>
            <a:ext cx="4155440" cy="460118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7000"/>
              <a:buFont typeface="DFKai-SB"/>
              <a:buNone/>
            </a:pPr>
            <a:r>
              <a:rPr lang="zh-TW" sz="7000">
                <a:solidFill>
                  <a:schemeClr val="lt1"/>
                </a:solidFill>
                <a:latin typeface="DFKai-SB"/>
                <a:ea typeface="DFKai-SB"/>
                <a:cs typeface="DFKai-SB"/>
                <a:sym typeface="DFKai-SB"/>
              </a:rPr>
              <a:t>籃球</a:t>
            </a:r>
            <a:endParaRPr sz="7000">
              <a:solidFill>
                <a:schemeClr val="lt1"/>
              </a:solidFill>
              <a:latin typeface="DFKai-SB"/>
              <a:ea typeface="DFKai-SB"/>
              <a:cs typeface="DFKai-SB"/>
              <a:sym typeface="DFKai-SB"/>
            </a:endParaRPr>
          </a:p>
          <a:p>
            <a:pPr indent="0" lvl="0" marL="0" marR="0" rtl="0" algn="ctr">
              <a:lnSpc>
                <a:spcPct val="90000"/>
              </a:lnSpc>
              <a:spcBef>
                <a:spcPts val="0"/>
              </a:spcBef>
              <a:spcAft>
                <a:spcPts val="0"/>
              </a:spcAft>
              <a:buClr>
                <a:schemeClr val="lt1"/>
              </a:buClr>
              <a:buSzPts val="5400"/>
              <a:buFont typeface="DFKai-SB"/>
              <a:buNone/>
            </a:pPr>
            <a:r>
              <a:rPr lang="zh-TW" sz="5400">
                <a:solidFill>
                  <a:schemeClr val="lt1"/>
                </a:solidFill>
                <a:latin typeface="DFKai-SB"/>
                <a:ea typeface="DFKai-SB"/>
                <a:cs typeface="DFKai-SB"/>
                <a:sym typeface="DFKai-SB"/>
              </a:rPr>
              <a:t>-正常賽制</a:t>
            </a:r>
            <a:endParaRPr/>
          </a:p>
        </p:txBody>
      </p:sp>
      <p:sp>
        <p:nvSpPr>
          <p:cNvPr id="333" name="Google Shape;333;p18"/>
          <p:cNvSpPr txBox="1"/>
          <p:nvPr/>
        </p:nvSpPr>
        <p:spPr>
          <a:xfrm>
            <a:off x="3798856" y="880422"/>
            <a:ext cx="7980189" cy="5693866"/>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lt1"/>
              </a:buClr>
              <a:buSzPts val="2800"/>
              <a:buFont typeface="Noto Sans Symbols"/>
              <a:buChar char="●"/>
            </a:pPr>
            <a:r>
              <a:rPr b="1" lang="zh-TW" sz="2800">
                <a:solidFill>
                  <a:schemeClr val="lt1"/>
                </a:solidFill>
                <a:latin typeface="DFKai-SB"/>
                <a:ea typeface="DFKai-SB"/>
                <a:cs typeface="DFKai-SB"/>
                <a:sym typeface="DFKai-SB"/>
              </a:rPr>
              <a:t>比賽採四節制，每節10分鐘，延長賽5分鐘</a:t>
            </a:r>
            <a:endParaRPr b="1" sz="2800">
              <a:solidFill>
                <a:schemeClr val="lt1"/>
              </a:solidFill>
              <a:latin typeface="DFKai-SB"/>
              <a:ea typeface="DFKai-SB"/>
              <a:cs typeface="DFKai-SB"/>
              <a:sym typeface="DFKai-SB"/>
            </a:endParaRPr>
          </a:p>
          <a:p>
            <a:pPr indent="-279400" lvl="0" marL="457200" marR="0" rtl="0" algn="l">
              <a:spcBef>
                <a:spcPts val="0"/>
              </a:spcBef>
              <a:spcAft>
                <a:spcPts val="0"/>
              </a:spcAft>
              <a:buClr>
                <a:schemeClr val="lt1"/>
              </a:buClr>
              <a:buSzPts val="2800"/>
              <a:buFont typeface="Noto Sans Symbols"/>
              <a:buNone/>
            </a:pPr>
            <a:r>
              <a:t/>
            </a:r>
            <a:endParaRPr b="1" sz="2800">
              <a:solidFill>
                <a:schemeClr val="lt1"/>
              </a:solidFill>
              <a:latin typeface="DFKai-SB"/>
              <a:ea typeface="DFKai-SB"/>
              <a:cs typeface="DFKai-SB"/>
              <a:sym typeface="DFKai-SB"/>
            </a:endParaRPr>
          </a:p>
          <a:p>
            <a:pPr indent="-457200" lvl="0" marL="457200" marR="0" rtl="0" algn="l">
              <a:spcBef>
                <a:spcPts val="0"/>
              </a:spcBef>
              <a:spcAft>
                <a:spcPts val="0"/>
              </a:spcAft>
              <a:buClr>
                <a:schemeClr val="lt1"/>
              </a:buClr>
              <a:buSzPts val="2800"/>
              <a:buFont typeface="Noto Sans Symbols"/>
              <a:buChar char="●"/>
            </a:pPr>
            <a:r>
              <a:rPr b="1" lang="zh-TW" sz="2800">
                <a:solidFill>
                  <a:schemeClr val="lt1"/>
                </a:solidFill>
                <a:latin typeface="DFKai-SB"/>
                <a:ea typeface="DFKai-SB"/>
                <a:cs typeface="DFKai-SB"/>
                <a:sym typeface="DFKai-SB"/>
              </a:rPr>
              <a:t>各節間休息2分鐘，中場休息3分鐘</a:t>
            </a:r>
            <a:endParaRPr b="1" sz="2800">
              <a:solidFill>
                <a:schemeClr val="lt1"/>
              </a:solidFill>
              <a:latin typeface="DFKai-SB"/>
              <a:ea typeface="DFKai-SB"/>
              <a:cs typeface="DFKai-SB"/>
              <a:sym typeface="DFKai-SB"/>
            </a:endParaRPr>
          </a:p>
          <a:p>
            <a:pPr indent="-279400" lvl="0" marL="457200" marR="0" rtl="0" algn="l">
              <a:spcBef>
                <a:spcPts val="0"/>
              </a:spcBef>
              <a:spcAft>
                <a:spcPts val="0"/>
              </a:spcAft>
              <a:buClr>
                <a:schemeClr val="lt1"/>
              </a:buClr>
              <a:buSzPts val="2800"/>
              <a:buFont typeface="Noto Sans Symbols"/>
              <a:buNone/>
            </a:pPr>
            <a:r>
              <a:t/>
            </a:r>
            <a:endParaRPr b="1" sz="2800">
              <a:solidFill>
                <a:schemeClr val="lt1"/>
              </a:solidFill>
              <a:latin typeface="DFKai-SB"/>
              <a:ea typeface="DFKai-SB"/>
              <a:cs typeface="DFKai-SB"/>
              <a:sym typeface="DFKai-SB"/>
            </a:endParaRPr>
          </a:p>
          <a:p>
            <a:pPr indent="-457200" lvl="0" marL="457200" marR="0" rtl="0" algn="l">
              <a:spcBef>
                <a:spcPts val="0"/>
              </a:spcBef>
              <a:spcAft>
                <a:spcPts val="0"/>
              </a:spcAft>
              <a:buClr>
                <a:schemeClr val="lt1"/>
              </a:buClr>
              <a:buSzPts val="2800"/>
              <a:buFont typeface="Noto Sans Symbols"/>
              <a:buChar char="●"/>
            </a:pPr>
            <a:r>
              <a:rPr b="1" lang="zh-TW" sz="2800">
                <a:solidFill>
                  <a:schemeClr val="lt1"/>
                </a:solidFill>
                <a:latin typeface="DFKai-SB"/>
                <a:ea typeface="DFKai-SB"/>
                <a:cs typeface="DFKai-SB"/>
                <a:sym typeface="DFKai-SB"/>
              </a:rPr>
              <a:t>第四節最後兩分鐘停錶，延長賽最後一分鐘停錶</a:t>
            </a:r>
            <a:endParaRPr b="1" sz="2800">
              <a:solidFill>
                <a:schemeClr val="lt1"/>
              </a:solidFill>
              <a:latin typeface="DFKai-SB"/>
              <a:ea typeface="DFKai-SB"/>
              <a:cs typeface="DFKai-SB"/>
              <a:sym typeface="DFKai-SB"/>
            </a:endParaRPr>
          </a:p>
          <a:p>
            <a:pPr indent="-279400" lvl="0" marL="457200" marR="0" rtl="0" algn="l">
              <a:spcBef>
                <a:spcPts val="0"/>
              </a:spcBef>
              <a:spcAft>
                <a:spcPts val="0"/>
              </a:spcAft>
              <a:buClr>
                <a:schemeClr val="lt1"/>
              </a:buClr>
              <a:buSzPts val="2800"/>
              <a:buFont typeface="Noto Sans Symbols"/>
              <a:buNone/>
            </a:pPr>
            <a:r>
              <a:t/>
            </a:r>
            <a:endParaRPr b="1" sz="2800">
              <a:solidFill>
                <a:schemeClr val="lt1"/>
              </a:solidFill>
              <a:latin typeface="DFKai-SB"/>
              <a:ea typeface="DFKai-SB"/>
              <a:cs typeface="DFKai-SB"/>
              <a:sym typeface="DFKai-SB"/>
            </a:endParaRPr>
          </a:p>
          <a:p>
            <a:pPr indent="-457200" lvl="0" marL="457200" marR="0" rtl="0" algn="l">
              <a:spcBef>
                <a:spcPts val="0"/>
              </a:spcBef>
              <a:spcAft>
                <a:spcPts val="0"/>
              </a:spcAft>
              <a:buClr>
                <a:schemeClr val="lt1"/>
              </a:buClr>
              <a:buSzPts val="2800"/>
              <a:buFont typeface="Noto Sans Symbols"/>
              <a:buChar char="●"/>
            </a:pPr>
            <a:r>
              <a:rPr b="1" lang="zh-TW" sz="2800">
                <a:solidFill>
                  <a:schemeClr val="lt1"/>
                </a:solidFill>
                <a:latin typeface="DFKai-SB"/>
                <a:ea typeface="DFKai-SB"/>
                <a:cs typeface="DFKai-SB"/>
                <a:sym typeface="DFKai-SB"/>
              </a:rPr>
              <a:t>預賽延長賽最多延長2次，若平手即算平手，勝場不增加，晉級依照</a:t>
            </a:r>
            <a:endParaRPr b="1" sz="2800">
              <a:solidFill>
                <a:schemeClr val="lt1"/>
              </a:solidFill>
              <a:latin typeface="DFKai-SB"/>
              <a:ea typeface="DFKai-SB"/>
              <a:cs typeface="DFKai-SB"/>
              <a:sym typeface="DFKai-SB"/>
            </a:endParaRPr>
          </a:p>
          <a:p>
            <a:pPr indent="0" lvl="0" marL="0" marR="0" rtl="0" algn="l">
              <a:spcBef>
                <a:spcPts val="0"/>
              </a:spcBef>
              <a:spcAft>
                <a:spcPts val="0"/>
              </a:spcAft>
              <a:buNone/>
            </a:pPr>
            <a:r>
              <a:rPr b="1" lang="zh-TW" sz="2800">
                <a:solidFill>
                  <a:schemeClr val="lt1"/>
                </a:solidFill>
                <a:latin typeface="DFKai-SB"/>
                <a:ea typeface="DFKai-SB"/>
                <a:cs typeface="DFKai-SB"/>
                <a:sym typeface="DFKai-SB"/>
              </a:rPr>
              <a:t>	</a:t>
            </a:r>
            <a:r>
              <a:rPr lang="zh-TW" sz="2800">
                <a:solidFill>
                  <a:schemeClr val="lt1"/>
                </a:solidFill>
                <a:latin typeface="DFKai-SB"/>
                <a:ea typeface="DFKai-SB"/>
                <a:cs typeface="DFKai-SB"/>
                <a:sym typeface="DFKai-SB"/>
              </a:rPr>
              <a:t>1.</a:t>
            </a:r>
            <a:r>
              <a:rPr b="1" lang="zh-TW" sz="2800">
                <a:solidFill>
                  <a:schemeClr val="lt1"/>
                </a:solidFill>
                <a:latin typeface="DFKai-SB"/>
                <a:ea typeface="DFKai-SB"/>
                <a:cs typeface="DFKai-SB"/>
                <a:sym typeface="DFKai-SB"/>
              </a:rPr>
              <a:t>勝場數（勝多者勝）</a:t>
            </a:r>
            <a:br>
              <a:rPr b="1" lang="zh-TW" sz="2800">
                <a:solidFill>
                  <a:schemeClr val="lt1"/>
                </a:solidFill>
                <a:latin typeface="DFKai-SB"/>
                <a:ea typeface="DFKai-SB"/>
                <a:cs typeface="DFKai-SB"/>
                <a:sym typeface="DFKai-SB"/>
              </a:rPr>
            </a:br>
            <a:r>
              <a:rPr b="1" lang="zh-TW" sz="2800">
                <a:solidFill>
                  <a:schemeClr val="lt1"/>
                </a:solidFill>
                <a:latin typeface="DFKai-SB"/>
                <a:ea typeface="DFKai-SB"/>
                <a:cs typeface="DFKai-SB"/>
                <a:sym typeface="DFKai-SB"/>
              </a:rPr>
              <a:t>	2.得失分差（得失分差大者勝）</a:t>
            </a:r>
            <a:br>
              <a:rPr b="1" lang="zh-TW" sz="2800">
                <a:solidFill>
                  <a:schemeClr val="lt1"/>
                </a:solidFill>
                <a:latin typeface="DFKai-SB"/>
                <a:ea typeface="DFKai-SB"/>
                <a:cs typeface="DFKai-SB"/>
                <a:sym typeface="DFKai-SB"/>
              </a:rPr>
            </a:br>
            <a:r>
              <a:rPr b="1" lang="zh-TW" sz="2800">
                <a:solidFill>
                  <a:schemeClr val="lt1"/>
                </a:solidFill>
                <a:latin typeface="DFKai-SB"/>
                <a:ea typeface="DFKai-SB"/>
                <a:cs typeface="DFKai-SB"/>
                <a:sym typeface="DFKai-SB"/>
              </a:rPr>
              <a:t>	3.失分數（失分少者勝）</a:t>
            </a:r>
            <a:br>
              <a:rPr b="1" lang="zh-TW" sz="2800">
                <a:solidFill>
                  <a:schemeClr val="lt1"/>
                </a:solidFill>
                <a:latin typeface="DFKai-SB"/>
                <a:ea typeface="DFKai-SB"/>
                <a:cs typeface="DFKai-SB"/>
                <a:sym typeface="DFKai-SB"/>
              </a:rPr>
            </a:br>
            <a:r>
              <a:rPr b="1" lang="zh-TW" sz="2800">
                <a:solidFill>
                  <a:schemeClr val="lt1"/>
                </a:solidFill>
                <a:latin typeface="DFKai-SB"/>
                <a:ea typeface="DFKai-SB"/>
                <a:cs typeface="DFKai-SB"/>
                <a:sym typeface="DFKai-SB"/>
              </a:rPr>
              <a:t>	4.抽籤</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9"/>
          <p:cNvSpPr txBox="1"/>
          <p:nvPr/>
        </p:nvSpPr>
        <p:spPr>
          <a:xfrm>
            <a:off x="-356584" y="1156117"/>
            <a:ext cx="4155440" cy="460118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7000"/>
              <a:buFont typeface="DFKai-SB"/>
              <a:buNone/>
            </a:pPr>
            <a:r>
              <a:rPr lang="zh-TW" sz="7000">
                <a:solidFill>
                  <a:schemeClr val="lt1"/>
                </a:solidFill>
                <a:latin typeface="DFKai-SB"/>
                <a:ea typeface="DFKai-SB"/>
                <a:cs typeface="DFKai-SB"/>
                <a:sym typeface="DFKai-SB"/>
              </a:rPr>
              <a:t>籃球</a:t>
            </a:r>
            <a:endParaRPr sz="7000">
              <a:solidFill>
                <a:schemeClr val="lt1"/>
              </a:solidFill>
              <a:latin typeface="DFKai-SB"/>
              <a:ea typeface="DFKai-SB"/>
              <a:cs typeface="DFKai-SB"/>
              <a:sym typeface="DFKai-SB"/>
            </a:endParaRPr>
          </a:p>
          <a:p>
            <a:pPr indent="0" lvl="0" marL="0" marR="0" rtl="0" algn="ctr">
              <a:lnSpc>
                <a:spcPct val="90000"/>
              </a:lnSpc>
              <a:spcBef>
                <a:spcPts val="0"/>
              </a:spcBef>
              <a:spcAft>
                <a:spcPts val="0"/>
              </a:spcAft>
              <a:buClr>
                <a:schemeClr val="lt1"/>
              </a:buClr>
              <a:buSzPts val="5400"/>
              <a:buFont typeface="DFKai-SB"/>
              <a:buNone/>
            </a:pPr>
            <a:r>
              <a:rPr lang="zh-TW" sz="5400">
                <a:solidFill>
                  <a:schemeClr val="lt1"/>
                </a:solidFill>
                <a:latin typeface="DFKai-SB"/>
                <a:ea typeface="DFKai-SB"/>
                <a:cs typeface="DFKai-SB"/>
                <a:sym typeface="DFKai-SB"/>
              </a:rPr>
              <a:t>-雨備賽制</a:t>
            </a:r>
            <a:endParaRPr sz="5400">
              <a:solidFill>
                <a:schemeClr val="lt1"/>
              </a:solidFill>
              <a:latin typeface="DFKai-SB"/>
              <a:ea typeface="DFKai-SB"/>
              <a:cs typeface="DFKai-SB"/>
              <a:sym typeface="DFKai-SB"/>
            </a:endParaRPr>
          </a:p>
          <a:p>
            <a:pPr indent="0" lvl="0" marL="0" marR="0" rtl="0" algn="ctr">
              <a:lnSpc>
                <a:spcPct val="90000"/>
              </a:lnSpc>
              <a:spcBef>
                <a:spcPts val="0"/>
              </a:spcBef>
              <a:spcAft>
                <a:spcPts val="0"/>
              </a:spcAft>
              <a:buClr>
                <a:schemeClr val="lt1"/>
              </a:buClr>
              <a:buSzPts val="5400"/>
              <a:buFont typeface="DFKai-SB"/>
              <a:buNone/>
            </a:pPr>
            <a:r>
              <a:rPr lang="zh-TW" sz="5400">
                <a:solidFill>
                  <a:schemeClr val="lt1"/>
                </a:solidFill>
                <a:latin typeface="DFKai-SB"/>
                <a:ea typeface="DFKai-SB"/>
                <a:cs typeface="DFKai-SB"/>
                <a:sym typeface="DFKai-SB"/>
              </a:rPr>
              <a:t>(暫定)</a:t>
            </a:r>
            <a:endParaRPr sz="5400">
              <a:solidFill>
                <a:schemeClr val="lt1"/>
              </a:solidFill>
              <a:latin typeface="DFKai-SB"/>
              <a:ea typeface="DFKai-SB"/>
              <a:cs typeface="DFKai-SB"/>
              <a:sym typeface="DFKai-SB"/>
            </a:endParaRPr>
          </a:p>
        </p:txBody>
      </p:sp>
      <p:sp>
        <p:nvSpPr>
          <p:cNvPr id="339" name="Google Shape;339;p19"/>
          <p:cNvSpPr txBox="1"/>
          <p:nvPr/>
        </p:nvSpPr>
        <p:spPr>
          <a:xfrm>
            <a:off x="3798856" y="578844"/>
            <a:ext cx="7980189" cy="6124754"/>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lt1"/>
              </a:buClr>
              <a:buSzPts val="2800"/>
              <a:buFont typeface="Noto Sans Symbols"/>
              <a:buChar char="●"/>
            </a:pPr>
            <a:r>
              <a:rPr b="1" lang="zh-TW" sz="2800">
                <a:solidFill>
                  <a:schemeClr val="lt1"/>
                </a:solidFill>
                <a:latin typeface="DFKai-SB"/>
                <a:ea typeface="DFKai-SB"/>
                <a:cs typeface="DFKai-SB"/>
                <a:sym typeface="DFKai-SB"/>
              </a:rPr>
              <a:t>比賽採二節制，每節10分鐘，延長賽5分鐘</a:t>
            </a:r>
            <a:endParaRPr b="1" sz="2800">
              <a:solidFill>
                <a:schemeClr val="lt1"/>
              </a:solidFill>
              <a:latin typeface="DFKai-SB"/>
              <a:ea typeface="DFKai-SB"/>
              <a:cs typeface="DFKai-SB"/>
              <a:sym typeface="DFKai-SB"/>
            </a:endParaRPr>
          </a:p>
          <a:p>
            <a:pPr indent="-279400" lvl="0" marL="457200" marR="0" rtl="0" algn="l">
              <a:spcBef>
                <a:spcPts val="0"/>
              </a:spcBef>
              <a:spcAft>
                <a:spcPts val="0"/>
              </a:spcAft>
              <a:buClr>
                <a:schemeClr val="lt1"/>
              </a:buClr>
              <a:buSzPts val="2800"/>
              <a:buFont typeface="Noto Sans Symbols"/>
              <a:buNone/>
            </a:pPr>
            <a:r>
              <a:t/>
            </a:r>
            <a:endParaRPr b="1" sz="2800">
              <a:solidFill>
                <a:schemeClr val="lt1"/>
              </a:solidFill>
              <a:latin typeface="DFKai-SB"/>
              <a:ea typeface="DFKai-SB"/>
              <a:cs typeface="DFKai-SB"/>
              <a:sym typeface="DFKai-SB"/>
            </a:endParaRPr>
          </a:p>
          <a:p>
            <a:pPr indent="-457200" lvl="0" marL="457200" marR="0" rtl="0" algn="l">
              <a:spcBef>
                <a:spcPts val="0"/>
              </a:spcBef>
              <a:spcAft>
                <a:spcPts val="0"/>
              </a:spcAft>
              <a:buClr>
                <a:schemeClr val="lt1"/>
              </a:buClr>
              <a:buSzPts val="2800"/>
              <a:buFont typeface="Noto Sans Symbols"/>
              <a:buChar char="●"/>
            </a:pPr>
            <a:r>
              <a:rPr b="1" lang="zh-TW" sz="2800">
                <a:solidFill>
                  <a:schemeClr val="lt1"/>
                </a:solidFill>
                <a:latin typeface="DFKai-SB"/>
                <a:ea typeface="DFKai-SB"/>
                <a:cs typeface="DFKai-SB"/>
                <a:sym typeface="DFKai-SB"/>
              </a:rPr>
              <a:t>各節休息1分鐘</a:t>
            </a:r>
            <a:endParaRPr b="1" sz="2800">
              <a:solidFill>
                <a:schemeClr val="lt1"/>
              </a:solidFill>
              <a:latin typeface="DFKai-SB"/>
              <a:ea typeface="DFKai-SB"/>
              <a:cs typeface="DFKai-SB"/>
              <a:sym typeface="DFKai-SB"/>
            </a:endParaRPr>
          </a:p>
          <a:p>
            <a:pPr indent="177800" lvl="0" marL="0" marR="0" rtl="0" algn="l">
              <a:spcBef>
                <a:spcPts val="0"/>
              </a:spcBef>
              <a:spcAft>
                <a:spcPts val="0"/>
              </a:spcAft>
              <a:buClr>
                <a:schemeClr val="lt1"/>
              </a:buClr>
              <a:buSzPts val="2800"/>
              <a:buFont typeface="Noto Sans Symbols"/>
              <a:buNone/>
            </a:pPr>
            <a:r>
              <a:t/>
            </a:r>
            <a:endParaRPr b="1" sz="2800">
              <a:solidFill>
                <a:schemeClr val="lt1"/>
              </a:solidFill>
              <a:latin typeface="DFKai-SB"/>
              <a:ea typeface="DFKai-SB"/>
              <a:cs typeface="DFKai-SB"/>
              <a:sym typeface="DFKai-SB"/>
            </a:endParaRPr>
          </a:p>
          <a:p>
            <a:pPr indent="0" lvl="0" marL="0" marR="0" rtl="0" algn="l">
              <a:spcBef>
                <a:spcPts val="0"/>
              </a:spcBef>
              <a:spcAft>
                <a:spcPts val="0"/>
              </a:spcAft>
              <a:buClr>
                <a:schemeClr val="lt1"/>
              </a:buClr>
              <a:buSzPts val="2800"/>
              <a:buFont typeface="Noto Sans Symbols"/>
              <a:buChar char="●"/>
            </a:pPr>
            <a:r>
              <a:rPr b="1" lang="zh-TW" sz="2800">
                <a:solidFill>
                  <a:schemeClr val="lt1"/>
                </a:solidFill>
                <a:latin typeface="DFKai-SB"/>
                <a:ea typeface="DFKai-SB"/>
                <a:cs typeface="DFKai-SB"/>
                <a:sym typeface="DFKai-SB"/>
              </a:rPr>
              <a:t>延長賽最多延長一次，即算平手，勝場不增加</a:t>
            </a:r>
            <a:endParaRPr/>
          </a:p>
          <a:p>
            <a:pPr indent="177800" lvl="0" marL="0" marR="0" rtl="0" algn="l">
              <a:spcBef>
                <a:spcPts val="0"/>
              </a:spcBef>
              <a:spcAft>
                <a:spcPts val="0"/>
              </a:spcAft>
              <a:buClr>
                <a:schemeClr val="lt1"/>
              </a:buClr>
              <a:buSzPts val="2800"/>
              <a:buFont typeface="Noto Sans Symbols"/>
              <a:buNone/>
            </a:pPr>
            <a:r>
              <a:t/>
            </a:r>
            <a:endParaRPr b="1" sz="2800">
              <a:solidFill>
                <a:schemeClr val="lt1"/>
              </a:solidFill>
              <a:latin typeface="DFKai-SB"/>
              <a:ea typeface="DFKai-SB"/>
              <a:cs typeface="DFKai-SB"/>
              <a:sym typeface="DFKai-SB"/>
            </a:endParaRPr>
          </a:p>
          <a:p>
            <a:pPr indent="-457200" lvl="0" marL="457200" marR="0" rtl="0" algn="l">
              <a:spcBef>
                <a:spcPts val="0"/>
              </a:spcBef>
              <a:spcAft>
                <a:spcPts val="0"/>
              </a:spcAft>
              <a:buClr>
                <a:schemeClr val="lt1"/>
              </a:buClr>
              <a:buSzPts val="2800"/>
              <a:buFont typeface="Noto Sans Symbols"/>
              <a:buChar char="●"/>
            </a:pPr>
            <a:r>
              <a:rPr b="1" lang="zh-TW" sz="2800">
                <a:solidFill>
                  <a:schemeClr val="lt1"/>
                </a:solidFill>
                <a:latin typeface="DFKai-SB"/>
                <a:ea typeface="DFKai-SB"/>
                <a:cs typeface="DFKai-SB"/>
                <a:sym typeface="DFKai-SB"/>
              </a:rPr>
              <a:t>延長賽最後一分鐘停錶</a:t>
            </a:r>
            <a:endParaRPr/>
          </a:p>
          <a:p>
            <a:pPr indent="-279400" lvl="0" marL="457200" marR="0" rtl="0" algn="l">
              <a:spcBef>
                <a:spcPts val="0"/>
              </a:spcBef>
              <a:spcAft>
                <a:spcPts val="0"/>
              </a:spcAft>
              <a:buClr>
                <a:schemeClr val="lt1"/>
              </a:buClr>
              <a:buSzPts val="2800"/>
              <a:buFont typeface="Noto Sans Symbols"/>
              <a:buNone/>
            </a:pPr>
            <a:r>
              <a:t/>
            </a:r>
            <a:endParaRPr b="1" sz="2800">
              <a:solidFill>
                <a:schemeClr val="lt1"/>
              </a:solidFill>
              <a:latin typeface="DFKai-SB"/>
              <a:ea typeface="DFKai-SB"/>
              <a:cs typeface="DFKai-SB"/>
              <a:sym typeface="DFKai-SB"/>
            </a:endParaRPr>
          </a:p>
          <a:p>
            <a:pPr indent="-457200" lvl="0" marL="457200" marR="0" rtl="0" algn="l">
              <a:spcBef>
                <a:spcPts val="0"/>
              </a:spcBef>
              <a:spcAft>
                <a:spcPts val="0"/>
              </a:spcAft>
              <a:buClr>
                <a:schemeClr val="lt1"/>
              </a:buClr>
              <a:buSzPts val="2800"/>
              <a:buFont typeface="Noto Sans Symbols"/>
              <a:buChar char="●"/>
            </a:pPr>
            <a:r>
              <a:rPr b="1" lang="zh-TW" sz="2800">
                <a:solidFill>
                  <a:schemeClr val="lt1"/>
                </a:solidFill>
                <a:latin typeface="DFKai-SB"/>
                <a:ea typeface="DFKai-SB"/>
                <a:cs typeface="DFKai-SB"/>
                <a:sym typeface="DFKai-SB"/>
              </a:rPr>
              <a:t>四強恢復賽制</a:t>
            </a:r>
            <a:endParaRPr b="1" sz="2800">
              <a:solidFill>
                <a:schemeClr val="lt1"/>
              </a:solidFill>
              <a:latin typeface="DFKai-SB"/>
              <a:ea typeface="DFKai-SB"/>
              <a:cs typeface="DFKai-SB"/>
              <a:sym typeface="DFKai-SB"/>
            </a:endParaRPr>
          </a:p>
          <a:p>
            <a:pPr indent="-279400" lvl="0" marL="457200" marR="0" rtl="0" algn="l">
              <a:spcBef>
                <a:spcPts val="0"/>
              </a:spcBef>
              <a:spcAft>
                <a:spcPts val="0"/>
              </a:spcAft>
              <a:buClr>
                <a:schemeClr val="lt1"/>
              </a:buClr>
              <a:buSzPts val="2800"/>
              <a:buFont typeface="Noto Sans Symbols"/>
              <a:buNone/>
            </a:pPr>
            <a:r>
              <a:t/>
            </a:r>
            <a:endParaRPr b="1" sz="2800">
              <a:solidFill>
                <a:schemeClr val="lt1"/>
              </a:solidFill>
              <a:latin typeface="DFKai-SB"/>
              <a:ea typeface="DFKai-SB"/>
              <a:cs typeface="DFKai-SB"/>
              <a:sym typeface="DFKai-SB"/>
            </a:endParaRPr>
          </a:p>
          <a:p>
            <a:pPr indent="-285750" lvl="0" marL="285750" marR="0" rtl="0" algn="l">
              <a:spcBef>
                <a:spcPts val="0"/>
              </a:spcBef>
              <a:spcAft>
                <a:spcPts val="0"/>
              </a:spcAft>
              <a:buClr>
                <a:schemeClr val="lt1"/>
              </a:buClr>
              <a:buSzPts val="2800"/>
              <a:buFont typeface="Noto Sans Symbols"/>
              <a:buChar char="●"/>
            </a:pPr>
            <a:r>
              <a:rPr b="1" lang="zh-TW" sz="2800">
                <a:solidFill>
                  <a:schemeClr val="lt1"/>
                </a:solidFill>
                <a:latin typeface="DFKai-SB"/>
                <a:ea typeface="DFKai-SB"/>
                <a:cs typeface="DFKai-SB"/>
                <a:sym typeface="DFKai-SB"/>
              </a:rPr>
              <a:t> 若小組賽晴天至雨天（一個小組有比賽是晴天制，有比賽雨天制）且遇小組平手狀況，則四節賽制分數除以二來考慮是否晉級</a:t>
            </a:r>
            <a:br>
              <a:rPr b="1" lang="zh-TW" sz="2800">
                <a:solidFill>
                  <a:schemeClr val="lt1"/>
                </a:solidFill>
                <a:latin typeface="DFKai-SB"/>
                <a:ea typeface="DFKai-SB"/>
                <a:cs typeface="DFKai-SB"/>
                <a:sym typeface="DFKai-SB"/>
              </a:rPr>
            </a:br>
            <a:endParaRPr b="1" sz="2800">
              <a:solidFill>
                <a:schemeClr val="lt1"/>
              </a:solidFill>
              <a:latin typeface="DFKai-SB"/>
              <a:ea typeface="DFKai-SB"/>
              <a:cs typeface="DFKai-SB"/>
              <a:sym typeface="DFKai-SB"/>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
          <p:cNvSpPr txBox="1"/>
          <p:nvPr>
            <p:ph type="title"/>
          </p:nvPr>
        </p:nvSpPr>
        <p:spPr>
          <a:xfrm>
            <a:off x="223520" y="971654"/>
            <a:ext cx="4155440" cy="460118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7000"/>
              <a:buFont typeface="DFKai-SB"/>
              <a:buNone/>
            </a:pPr>
            <a:r>
              <a:rPr lang="zh-TW" sz="7000">
                <a:latin typeface="DFKai-SB"/>
                <a:ea typeface="DFKai-SB"/>
                <a:cs typeface="DFKai-SB"/>
                <a:sym typeface="DFKai-SB"/>
              </a:rPr>
              <a:t>會議流程</a:t>
            </a:r>
            <a:endParaRPr/>
          </a:p>
        </p:txBody>
      </p:sp>
      <p:sp>
        <p:nvSpPr>
          <p:cNvPr id="240" name="Google Shape;240;p2"/>
          <p:cNvSpPr txBox="1"/>
          <p:nvPr/>
        </p:nvSpPr>
        <p:spPr>
          <a:xfrm>
            <a:off x="5589319" y="434743"/>
            <a:ext cx="5161808" cy="5447645"/>
          </a:xfrm>
          <a:prstGeom prst="rect">
            <a:avLst/>
          </a:prstGeom>
          <a:noFill/>
          <a:ln>
            <a:noFill/>
          </a:ln>
        </p:spPr>
        <p:txBody>
          <a:bodyPr anchorCtr="0" anchor="t" bIns="45700" lIns="91425" spcFirstLastPara="1" rIns="91425" wrap="square" tIns="45700">
            <a:spAutoFit/>
          </a:bodyPr>
          <a:lstStyle/>
          <a:p>
            <a:pPr indent="-742950" lvl="0" marL="742950" marR="0" rtl="0" algn="l">
              <a:spcBef>
                <a:spcPts val="0"/>
              </a:spcBef>
              <a:spcAft>
                <a:spcPts val="0"/>
              </a:spcAft>
              <a:buClr>
                <a:schemeClr val="lt1"/>
              </a:buClr>
              <a:buSzPts val="3600"/>
              <a:buFont typeface="Noto Sans Symbols"/>
              <a:buChar char="●"/>
            </a:pPr>
            <a:r>
              <a:rPr b="1" i="0" lang="zh-TW" sz="3600" u="none" cap="none" strike="noStrike">
                <a:solidFill>
                  <a:schemeClr val="lt1"/>
                </a:solidFill>
                <a:latin typeface="DFKai-SB"/>
                <a:ea typeface="DFKai-SB"/>
                <a:cs typeface="DFKai-SB"/>
                <a:sym typeface="DFKai-SB"/>
              </a:rPr>
              <a:t>團隊介紹</a:t>
            </a:r>
            <a:endParaRPr b="1" i="0" sz="3600" u="none" cap="none" strike="noStrike">
              <a:solidFill>
                <a:schemeClr val="lt1"/>
              </a:solidFill>
              <a:latin typeface="DFKai-SB"/>
              <a:ea typeface="DFKai-SB"/>
              <a:cs typeface="DFKai-SB"/>
              <a:sym typeface="DFKai-SB"/>
            </a:endParaRPr>
          </a:p>
          <a:p>
            <a:pPr indent="-742950" lvl="0" marL="742950" marR="0" rtl="0" algn="l">
              <a:spcBef>
                <a:spcPts val="0"/>
              </a:spcBef>
              <a:spcAft>
                <a:spcPts val="0"/>
              </a:spcAft>
              <a:buClr>
                <a:schemeClr val="lt1"/>
              </a:buClr>
              <a:buSzPts val="3600"/>
              <a:buFont typeface="Noto Sans Symbols"/>
              <a:buChar char="●"/>
            </a:pPr>
            <a:r>
              <a:rPr b="1" i="0" lang="zh-TW" sz="3600" u="none" cap="none" strike="noStrike">
                <a:solidFill>
                  <a:schemeClr val="lt1"/>
                </a:solidFill>
                <a:latin typeface="DFKai-SB"/>
                <a:ea typeface="DFKai-SB"/>
                <a:cs typeface="DFKai-SB"/>
                <a:sym typeface="DFKai-SB"/>
              </a:rPr>
              <a:t>參賽資格</a:t>
            </a:r>
            <a:endParaRPr b="1" i="0" sz="3600" u="none" cap="none" strike="noStrike">
              <a:solidFill>
                <a:schemeClr val="lt1"/>
              </a:solidFill>
              <a:latin typeface="DFKai-SB"/>
              <a:ea typeface="DFKai-SB"/>
              <a:cs typeface="DFKai-SB"/>
              <a:sym typeface="DFKai-SB"/>
            </a:endParaRPr>
          </a:p>
          <a:p>
            <a:pPr indent="-742950" lvl="0" marL="742950" marR="0" rtl="0" algn="l">
              <a:spcBef>
                <a:spcPts val="0"/>
              </a:spcBef>
              <a:spcAft>
                <a:spcPts val="0"/>
              </a:spcAft>
              <a:buClr>
                <a:schemeClr val="lt1"/>
              </a:buClr>
              <a:buSzPts val="3600"/>
              <a:buFont typeface="Noto Sans Symbols"/>
              <a:buChar char="●"/>
            </a:pPr>
            <a:r>
              <a:rPr b="1" i="0" lang="zh-TW" sz="3600" u="none" cap="none" strike="noStrike">
                <a:solidFill>
                  <a:schemeClr val="lt1"/>
                </a:solidFill>
                <a:latin typeface="DFKai-SB"/>
                <a:ea typeface="DFKai-SB"/>
                <a:cs typeface="DFKai-SB"/>
                <a:sym typeface="DFKai-SB"/>
              </a:rPr>
              <a:t>場地說明（雨備）</a:t>
            </a:r>
            <a:endParaRPr b="1" i="0" sz="3600" u="none" cap="none" strike="noStrike">
              <a:solidFill>
                <a:schemeClr val="lt1"/>
              </a:solidFill>
              <a:latin typeface="DFKai-SB"/>
              <a:ea typeface="DFKai-SB"/>
              <a:cs typeface="DFKai-SB"/>
              <a:sym typeface="DFKai-SB"/>
            </a:endParaRPr>
          </a:p>
          <a:p>
            <a:pPr indent="-742950" lvl="0" marL="742950" marR="0" rtl="0" algn="l">
              <a:spcBef>
                <a:spcPts val="0"/>
              </a:spcBef>
              <a:spcAft>
                <a:spcPts val="0"/>
              </a:spcAft>
              <a:buClr>
                <a:schemeClr val="lt1"/>
              </a:buClr>
              <a:buSzPts val="3600"/>
              <a:buFont typeface="Noto Sans Symbols"/>
              <a:buChar char="●"/>
            </a:pPr>
            <a:r>
              <a:rPr b="1" i="0" lang="zh-TW" sz="3600" u="none" cap="none" strike="noStrike">
                <a:solidFill>
                  <a:schemeClr val="lt1"/>
                </a:solidFill>
                <a:latin typeface="DFKai-SB"/>
                <a:ea typeface="DFKai-SB"/>
                <a:cs typeface="DFKai-SB"/>
                <a:sym typeface="DFKai-SB"/>
              </a:rPr>
              <a:t>各項賽制說明(雨備)</a:t>
            </a:r>
            <a:endParaRPr/>
          </a:p>
          <a:p>
            <a:pPr indent="-742950" lvl="0" marL="742950" marR="0" rtl="0" algn="l">
              <a:spcBef>
                <a:spcPts val="0"/>
              </a:spcBef>
              <a:spcAft>
                <a:spcPts val="0"/>
              </a:spcAft>
              <a:buClr>
                <a:schemeClr val="lt1"/>
              </a:buClr>
              <a:buSzPts val="3600"/>
              <a:buFont typeface="Noto Sans Symbols"/>
              <a:buChar char="●"/>
            </a:pPr>
            <a:r>
              <a:rPr b="1" i="0" lang="zh-TW" sz="3600" u="none" cap="none" strike="noStrike">
                <a:solidFill>
                  <a:schemeClr val="lt1"/>
                </a:solidFill>
                <a:latin typeface="DFKai-SB"/>
                <a:ea typeface="DFKai-SB"/>
                <a:cs typeface="DFKai-SB"/>
                <a:sym typeface="DFKai-SB"/>
              </a:rPr>
              <a:t>報名方式說明</a:t>
            </a:r>
            <a:endParaRPr b="1" i="0" sz="3600" u="none" cap="none" strike="noStrike">
              <a:solidFill>
                <a:schemeClr val="lt1"/>
              </a:solidFill>
              <a:latin typeface="DFKai-SB"/>
              <a:ea typeface="DFKai-SB"/>
              <a:cs typeface="DFKai-SB"/>
              <a:sym typeface="DFKai-SB"/>
            </a:endParaRPr>
          </a:p>
          <a:p>
            <a:pPr indent="-742950" lvl="0" marL="742950" marR="0" rtl="0" algn="l">
              <a:spcBef>
                <a:spcPts val="0"/>
              </a:spcBef>
              <a:spcAft>
                <a:spcPts val="0"/>
              </a:spcAft>
              <a:buClr>
                <a:schemeClr val="lt1"/>
              </a:buClr>
              <a:buSzPts val="3600"/>
              <a:buFont typeface="Noto Sans Symbols"/>
              <a:buChar char="●"/>
            </a:pPr>
            <a:r>
              <a:rPr b="1" i="0" lang="zh-TW" sz="3600" u="none" cap="none" strike="noStrike">
                <a:solidFill>
                  <a:schemeClr val="lt1"/>
                </a:solidFill>
                <a:latin typeface="DFKai-SB"/>
                <a:ea typeface="DFKai-SB"/>
                <a:cs typeface="DFKai-SB"/>
                <a:sym typeface="DFKai-SB"/>
              </a:rPr>
              <a:t>週邊配套方式－吃、交通、保險</a:t>
            </a:r>
            <a:endParaRPr b="1" i="0" sz="3600" u="none" cap="none" strike="noStrike">
              <a:solidFill>
                <a:schemeClr val="lt1"/>
              </a:solidFill>
              <a:latin typeface="DFKai-SB"/>
              <a:ea typeface="DFKai-SB"/>
              <a:cs typeface="DFKai-SB"/>
              <a:sym typeface="DFKai-SB"/>
            </a:endParaRPr>
          </a:p>
          <a:p>
            <a:pPr indent="-742950" lvl="0" marL="742950" marR="0" rtl="0" algn="l">
              <a:spcBef>
                <a:spcPts val="0"/>
              </a:spcBef>
              <a:spcAft>
                <a:spcPts val="0"/>
              </a:spcAft>
              <a:buClr>
                <a:schemeClr val="lt1"/>
              </a:buClr>
              <a:buSzPts val="3600"/>
              <a:buFont typeface="Noto Sans Symbols"/>
              <a:buChar char="●"/>
            </a:pPr>
            <a:r>
              <a:rPr b="1" i="0" lang="zh-TW" sz="3600" u="none" cap="none" strike="noStrike">
                <a:solidFill>
                  <a:schemeClr val="lt1"/>
                </a:solidFill>
                <a:latin typeface="DFKai-SB"/>
                <a:ea typeface="DFKai-SB"/>
                <a:cs typeface="DFKai-SB"/>
                <a:sym typeface="DFKai-SB"/>
              </a:rPr>
              <a:t>臨時動議</a:t>
            </a:r>
            <a:endParaRPr b="1" i="0" sz="3600" u="none" cap="none" strike="noStrike">
              <a:solidFill>
                <a:schemeClr val="lt1"/>
              </a:solidFill>
              <a:latin typeface="DFKai-SB"/>
              <a:ea typeface="DFKai-SB"/>
              <a:cs typeface="DFKai-SB"/>
              <a:sym typeface="DFKai-SB"/>
            </a:endParaRPr>
          </a:p>
          <a:p>
            <a:pPr indent="-742950" lvl="0" marL="742950" marR="0" rtl="0" algn="l">
              <a:spcBef>
                <a:spcPts val="0"/>
              </a:spcBef>
              <a:spcAft>
                <a:spcPts val="0"/>
              </a:spcAft>
              <a:buClr>
                <a:schemeClr val="lt1"/>
              </a:buClr>
              <a:buSzPts val="3600"/>
              <a:buFont typeface="Noto Sans Symbols"/>
              <a:buChar char="●"/>
            </a:pPr>
            <a:r>
              <a:rPr b="1" i="0" lang="zh-TW" sz="3600" u="none" cap="none" strike="noStrike">
                <a:solidFill>
                  <a:schemeClr val="lt1"/>
                </a:solidFill>
                <a:latin typeface="DFKai-SB"/>
                <a:ea typeface="DFKai-SB"/>
                <a:cs typeface="DFKai-SB"/>
                <a:sym typeface="DFKai-SB"/>
              </a:rPr>
              <a:t>問題 Q&amp;A</a:t>
            </a:r>
            <a:endParaRPr/>
          </a:p>
          <a:p>
            <a:pPr indent="0" lvl="0" marL="0" marR="0" rtl="0" algn="l">
              <a:spcBef>
                <a:spcPts val="0"/>
              </a:spcBef>
              <a:spcAft>
                <a:spcPts val="0"/>
              </a:spcAft>
              <a:buNone/>
            </a:pPr>
            <a:r>
              <a:rPr b="0" i="0" lang="zh-TW" sz="2400" u="none" cap="none" strike="noStrike">
                <a:solidFill>
                  <a:schemeClr val="lt1"/>
                </a:solidFill>
                <a:latin typeface="DFKai-SB"/>
                <a:ea typeface="DFKai-SB"/>
                <a:cs typeface="DFKai-SB"/>
                <a:sym typeface="DFKai-SB"/>
              </a:rPr>
              <a:t>註：主辦方保有更動各項內容之權益!</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0"/>
          <p:cNvSpPr txBox="1"/>
          <p:nvPr/>
        </p:nvSpPr>
        <p:spPr>
          <a:xfrm>
            <a:off x="3769360" y="2521058"/>
            <a:ext cx="7388266" cy="138499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lt1"/>
              </a:buClr>
              <a:buSzPts val="2800"/>
              <a:buFont typeface="Noto Sans Symbols"/>
              <a:buChar char="●"/>
            </a:pPr>
            <a:r>
              <a:rPr b="1" lang="zh-TW" sz="2800">
                <a:solidFill>
                  <a:schemeClr val="lt1"/>
                </a:solidFill>
                <a:latin typeface="DFKai-SB"/>
                <a:ea typeface="DFKai-SB"/>
                <a:cs typeface="DFKai-SB"/>
                <a:sym typeface="DFKai-SB"/>
              </a:rPr>
              <a:t>時間：2021/05/01 ~ 2021/05/02</a:t>
            </a:r>
            <a:endParaRPr b="1" sz="2800">
              <a:solidFill>
                <a:schemeClr val="lt1"/>
              </a:solidFill>
              <a:latin typeface="DFKai-SB"/>
              <a:ea typeface="DFKai-SB"/>
              <a:cs typeface="DFKai-SB"/>
              <a:sym typeface="DFKai-SB"/>
            </a:endParaRPr>
          </a:p>
          <a:p>
            <a:pPr indent="0" lvl="0" marL="0" marR="0" rtl="0" algn="l">
              <a:spcBef>
                <a:spcPts val="0"/>
              </a:spcBef>
              <a:spcAft>
                <a:spcPts val="0"/>
              </a:spcAft>
              <a:buNone/>
            </a:pPr>
            <a:r>
              <a:t/>
            </a:r>
            <a:endParaRPr b="1" sz="2800">
              <a:solidFill>
                <a:schemeClr val="lt1"/>
              </a:solidFill>
              <a:latin typeface="DFKai-SB"/>
              <a:ea typeface="DFKai-SB"/>
              <a:cs typeface="DFKai-SB"/>
              <a:sym typeface="DFKai-SB"/>
            </a:endParaRPr>
          </a:p>
          <a:p>
            <a:pPr indent="-457200" lvl="0" marL="457200" marR="0" rtl="0" algn="l">
              <a:spcBef>
                <a:spcPts val="0"/>
              </a:spcBef>
              <a:spcAft>
                <a:spcPts val="0"/>
              </a:spcAft>
              <a:buClr>
                <a:schemeClr val="lt1"/>
              </a:buClr>
              <a:buSzPts val="2800"/>
              <a:buFont typeface="Noto Sans Symbols"/>
              <a:buChar char="●"/>
            </a:pPr>
            <a:r>
              <a:rPr b="1" lang="zh-TW" sz="2800">
                <a:solidFill>
                  <a:schemeClr val="lt1"/>
                </a:solidFill>
                <a:latin typeface="DFKai-SB"/>
                <a:ea typeface="DFKai-SB"/>
                <a:cs typeface="DFKai-SB"/>
                <a:sym typeface="DFKai-SB"/>
              </a:rPr>
              <a:t>地點：台大綜合體育館、台大體育館(暫定)</a:t>
            </a:r>
            <a:endParaRPr b="1" sz="2800">
              <a:solidFill>
                <a:schemeClr val="lt1"/>
              </a:solidFill>
              <a:latin typeface="DFKai-SB"/>
              <a:ea typeface="DFKai-SB"/>
              <a:cs typeface="DFKai-SB"/>
              <a:sym typeface="DFKai-SB"/>
            </a:endParaRPr>
          </a:p>
        </p:txBody>
      </p:sp>
      <p:sp>
        <p:nvSpPr>
          <p:cNvPr id="345" name="Google Shape;345;p20"/>
          <p:cNvSpPr txBox="1"/>
          <p:nvPr/>
        </p:nvSpPr>
        <p:spPr>
          <a:xfrm>
            <a:off x="-386080" y="1128408"/>
            <a:ext cx="4155440" cy="460118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7000"/>
              <a:buFont typeface="DFKai-SB"/>
              <a:buNone/>
            </a:pPr>
            <a:r>
              <a:rPr lang="zh-TW" sz="7000">
                <a:solidFill>
                  <a:schemeClr val="lt1"/>
                </a:solidFill>
                <a:latin typeface="DFKai-SB"/>
                <a:ea typeface="DFKai-SB"/>
                <a:cs typeface="DFKai-SB"/>
                <a:sym typeface="DFKai-SB"/>
              </a:rPr>
              <a:t>排球</a:t>
            </a:r>
            <a:endParaRPr sz="7000">
              <a:solidFill>
                <a:schemeClr val="lt1"/>
              </a:solidFill>
              <a:latin typeface="DFKai-SB"/>
              <a:ea typeface="DFKai-SB"/>
              <a:cs typeface="DFKai-SB"/>
              <a:sym typeface="DFKai-SB"/>
            </a:endParaRPr>
          </a:p>
          <a:p>
            <a:pPr indent="0" lvl="0" marL="0" marR="0" rtl="0" algn="ctr">
              <a:lnSpc>
                <a:spcPct val="90000"/>
              </a:lnSpc>
              <a:spcBef>
                <a:spcPts val="0"/>
              </a:spcBef>
              <a:spcAft>
                <a:spcPts val="0"/>
              </a:spcAft>
              <a:buClr>
                <a:schemeClr val="lt1"/>
              </a:buClr>
              <a:buSzPts val="5400"/>
              <a:buFont typeface="DFKai-SB"/>
              <a:buNone/>
            </a:pPr>
            <a:r>
              <a:rPr lang="zh-TW" sz="5400">
                <a:solidFill>
                  <a:schemeClr val="lt1"/>
                </a:solidFill>
                <a:latin typeface="DFKai-SB"/>
                <a:ea typeface="DFKai-SB"/>
                <a:cs typeface="DFKai-SB"/>
                <a:sym typeface="DFKai-SB"/>
              </a:rPr>
              <a:t>-時間.地點</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1"/>
          <p:cNvSpPr txBox="1"/>
          <p:nvPr/>
        </p:nvSpPr>
        <p:spPr>
          <a:xfrm>
            <a:off x="-386080" y="1128408"/>
            <a:ext cx="4155440" cy="460118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7000"/>
              <a:buFont typeface="DFKai-SB"/>
              <a:buNone/>
            </a:pPr>
            <a:r>
              <a:rPr lang="zh-TW" sz="7000">
                <a:solidFill>
                  <a:schemeClr val="lt1"/>
                </a:solidFill>
                <a:latin typeface="DFKai-SB"/>
                <a:ea typeface="DFKai-SB"/>
                <a:cs typeface="DFKai-SB"/>
                <a:sym typeface="DFKai-SB"/>
              </a:rPr>
              <a:t>排球</a:t>
            </a:r>
            <a:endParaRPr sz="7000">
              <a:solidFill>
                <a:schemeClr val="lt1"/>
              </a:solidFill>
              <a:latin typeface="DFKai-SB"/>
              <a:ea typeface="DFKai-SB"/>
              <a:cs typeface="DFKai-SB"/>
              <a:sym typeface="DFKai-SB"/>
            </a:endParaRPr>
          </a:p>
          <a:p>
            <a:pPr indent="0" lvl="0" marL="0" marR="0" rtl="0" algn="ctr">
              <a:lnSpc>
                <a:spcPct val="90000"/>
              </a:lnSpc>
              <a:spcBef>
                <a:spcPts val="0"/>
              </a:spcBef>
              <a:spcAft>
                <a:spcPts val="0"/>
              </a:spcAft>
              <a:buClr>
                <a:schemeClr val="lt1"/>
              </a:buClr>
              <a:buSzPts val="5400"/>
              <a:buFont typeface="DFKai-SB"/>
              <a:buNone/>
            </a:pPr>
            <a:r>
              <a:rPr lang="zh-TW" sz="5400">
                <a:solidFill>
                  <a:schemeClr val="lt1"/>
                </a:solidFill>
                <a:latin typeface="DFKai-SB"/>
                <a:ea typeface="DFKai-SB"/>
                <a:cs typeface="DFKai-SB"/>
                <a:sym typeface="DFKai-SB"/>
              </a:rPr>
              <a:t>-正常賽制</a:t>
            </a:r>
            <a:endParaRPr/>
          </a:p>
        </p:txBody>
      </p:sp>
      <p:sp>
        <p:nvSpPr>
          <p:cNvPr id="351" name="Google Shape;351;p21"/>
          <p:cNvSpPr txBox="1"/>
          <p:nvPr/>
        </p:nvSpPr>
        <p:spPr>
          <a:xfrm>
            <a:off x="3769360" y="335844"/>
            <a:ext cx="8157169" cy="6186309"/>
          </a:xfrm>
          <a:prstGeom prst="rect">
            <a:avLst/>
          </a:prstGeom>
          <a:noFill/>
          <a:ln>
            <a:noFill/>
          </a:ln>
        </p:spPr>
        <p:txBody>
          <a:bodyPr anchorCtr="0" anchor="t" bIns="45700" lIns="91425" spcFirstLastPara="1" rIns="91425" wrap="square" tIns="45700">
            <a:spAutoFit/>
          </a:bodyPr>
          <a:lstStyle/>
          <a:p>
            <a:pPr indent="-457200" lvl="0" marL="457200" marR="0" rtl="0" algn="l">
              <a:lnSpc>
                <a:spcPct val="150000"/>
              </a:lnSpc>
              <a:spcBef>
                <a:spcPts val="0"/>
              </a:spcBef>
              <a:spcAft>
                <a:spcPts val="0"/>
              </a:spcAft>
              <a:buClr>
                <a:schemeClr val="lt1"/>
              </a:buClr>
              <a:buSzPts val="2400"/>
              <a:buFont typeface="Noto Sans Symbols"/>
              <a:buChar char="●"/>
            </a:pPr>
            <a:r>
              <a:rPr b="1" lang="zh-TW" sz="2400">
                <a:solidFill>
                  <a:schemeClr val="lt1"/>
                </a:solidFill>
                <a:latin typeface="DFKai-SB"/>
                <a:ea typeface="DFKai-SB"/>
                <a:cs typeface="DFKai-SB"/>
                <a:sym typeface="DFKai-SB"/>
              </a:rPr>
              <a:t>預賽:三角循環，男排三晉一，女排三晉二。 </a:t>
            </a:r>
            <a:endParaRPr b="1" sz="2400">
              <a:solidFill>
                <a:schemeClr val="lt1"/>
              </a:solidFill>
              <a:latin typeface="DFKai-SB"/>
              <a:ea typeface="DFKai-SB"/>
              <a:cs typeface="DFKai-SB"/>
              <a:sym typeface="DFKai-SB"/>
            </a:endParaRPr>
          </a:p>
          <a:p>
            <a:pPr indent="-457200" lvl="0" marL="457200" marR="0" rtl="0" algn="l">
              <a:lnSpc>
                <a:spcPct val="150000"/>
              </a:lnSpc>
              <a:spcBef>
                <a:spcPts val="0"/>
              </a:spcBef>
              <a:spcAft>
                <a:spcPts val="0"/>
              </a:spcAft>
              <a:buClr>
                <a:schemeClr val="lt1"/>
              </a:buClr>
              <a:buSzPts val="2400"/>
              <a:buFont typeface="Noto Sans Symbols"/>
              <a:buChar char="●"/>
            </a:pPr>
            <a:r>
              <a:rPr b="1" lang="zh-TW" sz="2400">
                <a:solidFill>
                  <a:schemeClr val="lt1"/>
                </a:solidFill>
                <a:latin typeface="DFKai-SB"/>
                <a:ea typeface="DFKai-SB"/>
                <a:cs typeface="DFKai-SB"/>
                <a:sym typeface="DFKai-SB"/>
              </a:rPr>
              <a:t>複賽:單淘汰制。四強增加線審。</a:t>
            </a:r>
            <a:endParaRPr b="1" sz="2400">
              <a:solidFill>
                <a:schemeClr val="lt1"/>
              </a:solidFill>
              <a:latin typeface="DFKai-SB"/>
              <a:ea typeface="DFKai-SB"/>
              <a:cs typeface="DFKai-SB"/>
              <a:sym typeface="DFKai-SB"/>
            </a:endParaRPr>
          </a:p>
          <a:p>
            <a:pPr indent="-457200" lvl="0" marL="457200" marR="0" rtl="0" algn="l">
              <a:lnSpc>
                <a:spcPct val="150000"/>
              </a:lnSpc>
              <a:spcBef>
                <a:spcPts val="0"/>
              </a:spcBef>
              <a:spcAft>
                <a:spcPts val="0"/>
              </a:spcAft>
              <a:buClr>
                <a:schemeClr val="lt1"/>
              </a:buClr>
              <a:buSzPts val="2400"/>
              <a:buFont typeface="Noto Sans Symbols"/>
              <a:buChar char="●"/>
            </a:pPr>
            <a:r>
              <a:rPr b="1" lang="zh-TW" sz="2400">
                <a:solidFill>
                  <a:schemeClr val="lt1"/>
                </a:solidFill>
                <a:latin typeface="DFKai-SB"/>
                <a:ea typeface="DFKai-SB"/>
                <a:cs typeface="DFKai-SB"/>
                <a:sym typeface="DFKai-SB"/>
              </a:rPr>
              <a:t>所有比賽皆採三局、落地得分制，局間休息1分鐘，第一</a:t>
            </a:r>
            <a:endParaRPr b="1" sz="2400">
              <a:solidFill>
                <a:schemeClr val="lt1"/>
              </a:solidFill>
              <a:latin typeface="DFKai-SB"/>
              <a:ea typeface="DFKai-SB"/>
              <a:cs typeface="DFKai-SB"/>
              <a:sym typeface="DFKai-SB"/>
            </a:endParaRPr>
          </a:p>
          <a:p>
            <a:pPr indent="0" lvl="0" marL="0" marR="0" rtl="0" algn="l">
              <a:lnSpc>
                <a:spcPct val="150000"/>
              </a:lnSpc>
              <a:spcBef>
                <a:spcPts val="0"/>
              </a:spcBef>
              <a:spcAft>
                <a:spcPts val="0"/>
              </a:spcAft>
              <a:buNone/>
            </a:pPr>
            <a:r>
              <a:rPr b="1" lang="zh-TW" sz="2400">
                <a:solidFill>
                  <a:schemeClr val="lt1"/>
                </a:solidFill>
                <a:latin typeface="DFKai-SB"/>
                <a:ea typeface="DFKai-SB"/>
                <a:cs typeface="DFKai-SB"/>
                <a:sym typeface="DFKai-SB"/>
              </a:rPr>
              <a:t>、二局為 25 分制、決勝局為 15 分制，</a:t>
            </a:r>
            <a:endParaRPr b="1" sz="2400">
              <a:solidFill>
                <a:schemeClr val="lt1"/>
              </a:solidFill>
              <a:latin typeface="DFKai-SB"/>
              <a:ea typeface="DFKai-SB"/>
              <a:cs typeface="DFKai-SB"/>
              <a:sym typeface="DFKai-SB"/>
            </a:endParaRPr>
          </a:p>
          <a:p>
            <a:pPr indent="-342900" lvl="0" marL="342900" marR="0" rtl="0" algn="l">
              <a:lnSpc>
                <a:spcPct val="150000"/>
              </a:lnSpc>
              <a:spcBef>
                <a:spcPts val="0"/>
              </a:spcBef>
              <a:spcAft>
                <a:spcPts val="0"/>
              </a:spcAft>
              <a:buClr>
                <a:schemeClr val="lt1"/>
              </a:buClr>
              <a:buSzPts val="2400"/>
              <a:buFont typeface="Noto Sans Symbols"/>
              <a:buChar char="●"/>
            </a:pPr>
            <a:r>
              <a:rPr b="1" lang="zh-TW" sz="2400">
                <a:solidFill>
                  <a:schemeClr val="lt1"/>
                </a:solidFill>
                <a:latin typeface="DFKai-SB"/>
                <a:ea typeface="DFKai-SB"/>
                <a:cs typeface="DFKai-SB"/>
                <a:sym typeface="DFKai-SB"/>
              </a:rPr>
              <a:t>若雙方分數出現24：24（一、二局）或14：14（決勝局）需連贏兩分或者決勝局先拿31分（前兩局則無得分上限）方可贏得此局</a:t>
            </a:r>
            <a:endParaRPr/>
          </a:p>
          <a:p>
            <a:pPr indent="-342900" lvl="0" marL="342900" marR="0" rtl="0" algn="l">
              <a:lnSpc>
                <a:spcPct val="150000"/>
              </a:lnSpc>
              <a:spcBef>
                <a:spcPts val="0"/>
              </a:spcBef>
              <a:spcAft>
                <a:spcPts val="0"/>
              </a:spcAft>
              <a:buClr>
                <a:schemeClr val="lt1"/>
              </a:buClr>
              <a:buSzPts val="2400"/>
              <a:buFont typeface="Noto Sans Symbols"/>
              <a:buChar char="●"/>
            </a:pPr>
            <a:r>
              <a:rPr b="1" lang="zh-TW" sz="2400">
                <a:solidFill>
                  <a:schemeClr val="lt1"/>
                </a:solidFill>
                <a:latin typeface="DFKai-SB"/>
                <a:ea typeface="DFKai-SB"/>
                <a:cs typeface="DFKai-SB"/>
                <a:sym typeface="DFKai-SB"/>
              </a:rPr>
              <a:t>分組循環，優先錄取勝場較多者，若相等則</a:t>
            </a:r>
            <a:endParaRPr b="1" sz="2400">
              <a:solidFill>
                <a:schemeClr val="lt1"/>
              </a:solidFill>
              <a:latin typeface="DFKai-SB"/>
              <a:ea typeface="DFKai-SB"/>
              <a:cs typeface="DFKai-SB"/>
              <a:sym typeface="DFKai-SB"/>
            </a:endParaRPr>
          </a:p>
          <a:p>
            <a:pPr indent="0" lvl="0" marL="0" marR="0" rtl="0" algn="l">
              <a:lnSpc>
                <a:spcPct val="150000"/>
              </a:lnSpc>
              <a:spcBef>
                <a:spcPts val="0"/>
              </a:spcBef>
              <a:spcAft>
                <a:spcPts val="0"/>
              </a:spcAft>
              <a:buNone/>
            </a:pPr>
            <a:r>
              <a:rPr b="1" lang="zh-TW" sz="2400">
                <a:solidFill>
                  <a:schemeClr val="lt1"/>
                </a:solidFill>
                <a:latin typeface="DFKai-SB"/>
                <a:ea typeface="DFKai-SB"/>
                <a:cs typeface="DFKai-SB"/>
                <a:sym typeface="DFKai-SB"/>
              </a:rPr>
              <a:t>	(i)得失分比值(得分/失分,比值較大者晉級)</a:t>
            </a:r>
            <a:endParaRPr/>
          </a:p>
          <a:p>
            <a:pPr indent="0" lvl="0" marL="0" marR="0" rtl="0" algn="l">
              <a:lnSpc>
                <a:spcPct val="150000"/>
              </a:lnSpc>
              <a:spcBef>
                <a:spcPts val="0"/>
              </a:spcBef>
              <a:spcAft>
                <a:spcPts val="0"/>
              </a:spcAft>
              <a:buNone/>
            </a:pPr>
            <a:r>
              <a:rPr b="1" lang="zh-TW" sz="2400">
                <a:solidFill>
                  <a:schemeClr val="lt1"/>
                </a:solidFill>
                <a:latin typeface="DFKai-SB"/>
                <a:ea typeface="DFKai-SB"/>
                <a:cs typeface="DFKai-SB"/>
                <a:sym typeface="DFKai-SB"/>
              </a:rPr>
              <a:t>	(ii)失分數(失分少者晉級)</a:t>
            </a:r>
            <a:endParaRPr/>
          </a:p>
          <a:p>
            <a:pPr indent="0" lvl="0" marL="0" marR="0" rtl="0" algn="l">
              <a:lnSpc>
                <a:spcPct val="150000"/>
              </a:lnSpc>
              <a:spcBef>
                <a:spcPts val="0"/>
              </a:spcBef>
              <a:spcAft>
                <a:spcPts val="0"/>
              </a:spcAft>
              <a:buNone/>
            </a:pPr>
            <a:r>
              <a:rPr b="1" lang="zh-TW" sz="2400">
                <a:solidFill>
                  <a:schemeClr val="lt1"/>
                </a:solidFill>
                <a:latin typeface="DFKai-SB"/>
                <a:ea typeface="DFKai-SB"/>
                <a:cs typeface="DFKai-SB"/>
                <a:sym typeface="DFKai-SB"/>
              </a:rPr>
              <a:t>	(iii)由大會抽籤決定</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2"/>
          <p:cNvSpPr txBox="1"/>
          <p:nvPr/>
        </p:nvSpPr>
        <p:spPr>
          <a:xfrm>
            <a:off x="-386080" y="1128408"/>
            <a:ext cx="4155440" cy="460118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7000"/>
              <a:buFont typeface="DFKai-SB"/>
              <a:buNone/>
            </a:pPr>
            <a:r>
              <a:rPr lang="zh-TW" sz="7000">
                <a:solidFill>
                  <a:schemeClr val="lt1"/>
                </a:solidFill>
                <a:latin typeface="DFKai-SB"/>
                <a:ea typeface="DFKai-SB"/>
                <a:cs typeface="DFKai-SB"/>
                <a:sym typeface="DFKai-SB"/>
              </a:rPr>
              <a:t>排球</a:t>
            </a:r>
            <a:endParaRPr sz="7000">
              <a:solidFill>
                <a:schemeClr val="lt1"/>
              </a:solidFill>
              <a:latin typeface="DFKai-SB"/>
              <a:ea typeface="DFKai-SB"/>
              <a:cs typeface="DFKai-SB"/>
              <a:sym typeface="DFKai-SB"/>
            </a:endParaRPr>
          </a:p>
          <a:p>
            <a:pPr indent="0" lvl="0" marL="0" marR="0" rtl="0" algn="ctr">
              <a:lnSpc>
                <a:spcPct val="90000"/>
              </a:lnSpc>
              <a:spcBef>
                <a:spcPts val="0"/>
              </a:spcBef>
              <a:spcAft>
                <a:spcPts val="0"/>
              </a:spcAft>
              <a:buClr>
                <a:schemeClr val="lt1"/>
              </a:buClr>
              <a:buSzPts val="5400"/>
              <a:buFont typeface="DFKai-SB"/>
              <a:buNone/>
            </a:pPr>
            <a:r>
              <a:rPr lang="zh-TW" sz="5400">
                <a:solidFill>
                  <a:schemeClr val="lt1"/>
                </a:solidFill>
                <a:latin typeface="DFKai-SB"/>
                <a:ea typeface="DFKai-SB"/>
                <a:cs typeface="DFKai-SB"/>
                <a:sym typeface="DFKai-SB"/>
              </a:rPr>
              <a:t>-雨備賽制</a:t>
            </a:r>
            <a:endParaRPr sz="5400">
              <a:solidFill>
                <a:schemeClr val="lt1"/>
              </a:solidFill>
              <a:latin typeface="DFKai-SB"/>
              <a:ea typeface="DFKai-SB"/>
              <a:cs typeface="DFKai-SB"/>
              <a:sym typeface="DFKai-SB"/>
            </a:endParaRPr>
          </a:p>
          <a:p>
            <a:pPr indent="0" lvl="0" marL="0" marR="0" rtl="0" algn="ctr">
              <a:lnSpc>
                <a:spcPct val="90000"/>
              </a:lnSpc>
              <a:spcBef>
                <a:spcPts val="0"/>
              </a:spcBef>
              <a:spcAft>
                <a:spcPts val="0"/>
              </a:spcAft>
              <a:buClr>
                <a:schemeClr val="lt1"/>
              </a:buClr>
              <a:buSzPts val="5400"/>
              <a:buFont typeface="DFKai-SB"/>
              <a:buNone/>
            </a:pPr>
            <a:r>
              <a:rPr lang="zh-TW" sz="5400">
                <a:solidFill>
                  <a:schemeClr val="lt1"/>
                </a:solidFill>
                <a:latin typeface="DFKai-SB"/>
                <a:ea typeface="DFKai-SB"/>
                <a:cs typeface="DFKai-SB"/>
                <a:sym typeface="DFKai-SB"/>
              </a:rPr>
              <a:t>(暫定)</a:t>
            </a:r>
            <a:endParaRPr sz="5400">
              <a:solidFill>
                <a:schemeClr val="lt1"/>
              </a:solidFill>
              <a:latin typeface="DFKai-SB"/>
              <a:ea typeface="DFKai-SB"/>
              <a:cs typeface="DFKai-SB"/>
              <a:sym typeface="DFKai-SB"/>
            </a:endParaRPr>
          </a:p>
        </p:txBody>
      </p:sp>
      <p:sp>
        <p:nvSpPr>
          <p:cNvPr id="357" name="Google Shape;357;p22"/>
          <p:cNvSpPr txBox="1"/>
          <p:nvPr/>
        </p:nvSpPr>
        <p:spPr>
          <a:xfrm>
            <a:off x="3591797" y="1387026"/>
            <a:ext cx="8157169" cy="3600986"/>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400"/>
              <a:buFont typeface="Noto Sans Symbols"/>
              <a:buChar char="●"/>
            </a:pPr>
            <a:r>
              <a:rPr b="1" lang="zh-TW" sz="2400">
                <a:solidFill>
                  <a:schemeClr val="lt1"/>
                </a:solidFill>
                <a:latin typeface="DFKai-SB"/>
                <a:ea typeface="DFKai-SB"/>
                <a:cs typeface="DFKai-SB"/>
                <a:sym typeface="DFKai-SB"/>
              </a:rPr>
              <a:t>採一局31決勝制，15分換場，換場不休息</a:t>
            </a:r>
            <a:endParaRPr/>
          </a:p>
          <a:p>
            <a:pPr indent="-342900" lvl="0" marL="342900" marR="0" rtl="0" algn="l">
              <a:spcBef>
                <a:spcPts val="0"/>
              </a:spcBef>
              <a:spcAft>
                <a:spcPts val="0"/>
              </a:spcAft>
              <a:buClr>
                <a:schemeClr val="lt1"/>
              </a:buClr>
              <a:buSzPts val="2400"/>
              <a:buFont typeface="Noto Sans Symbols"/>
              <a:buChar char="●"/>
            </a:pPr>
            <a:r>
              <a:rPr b="1" lang="zh-TW" sz="2400">
                <a:solidFill>
                  <a:schemeClr val="lt1"/>
                </a:solidFill>
                <a:latin typeface="DFKai-SB"/>
                <a:ea typeface="DFKai-SB"/>
                <a:cs typeface="DFKai-SB"/>
                <a:sym typeface="DFKai-SB"/>
              </a:rPr>
              <a:t>依以下順序決定晉級隊伍</a:t>
            </a:r>
            <a:endParaRPr/>
          </a:p>
          <a:p>
            <a:pPr indent="0" lvl="0" marL="0" marR="0" rtl="0" algn="l">
              <a:lnSpc>
                <a:spcPct val="150000"/>
              </a:lnSpc>
              <a:spcBef>
                <a:spcPts val="0"/>
              </a:spcBef>
              <a:spcAft>
                <a:spcPts val="0"/>
              </a:spcAft>
              <a:buNone/>
            </a:pPr>
            <a:r>
              <a:rPr b="1" lang="zh-TW" sz="2400">
                <a:solidFill>
                  <a:schemeClr val="lt1"/>
                </a:solidFill>
                <a:latin typeface="DFKai-SB"/>
                <a:ea typeface="DFKai-SB"/>
                <a:cs typeface="DFKai-SB"/>
                <a:sym typeface="DFKai-SB"/>
              </a:rPr>
              <a:t>	(i)得失分比值(得分/失分,比值較大者晉級)</a:t>
            </a:r>
            <a:endParaRPr/>
          </a:p>
          <a:p>
            <a:pPr indent="0" lvl="0" marL="0" marR="0" rtl="0" algn="l">
              <a:lnSpc>
                <a:spcPct val="150000"/>
              </a:lnSpc>
              <a:spcBef>
                <a:spcPts val="0"/>
              </a:spcBef>
              <a:spcAft>
                <a:spcPts val="0"/>
              </a:spcAft>
              <a:buNone/>
            </a:pPr>
            <a:r>
              <a:rPr b="1" lang="zh-TW" sz="2400">
                <a:solidFill>
                  <a:schemeClr val="lt1"/>
                </a:solidFill>
                <a:latin typeface="DFKai-SB"/>
                <a:ea typeface="DFKai-SB"/>
                <a:cs typeface="DFKai-SB"/>
                <a:sym typeface="DFKai-SB"/>
              </a:rPr>
              <a:t>	(ii)失分數(失分少者晉級)</a:t>
            </a:r>
            <a:endParaRPr/>
          </a:p>
          <a:p>
            <a:pPr indent="0" lvl="0" marL="0" marR="0" rtl="0" algn="l">
              <a:lnSpc>
                <a:spcPct val="150000"/>
              </a:lnSpc>
              <a:spcBef>
                <a:spcPts val="0"/>
              </a:spcBef>
              <a:spcAft>
                <a:spcPts val="0"/>
              </a:spcAft>
              <a:buNone/>
            </a:pPr>
            <a:r>
              <a:rPr b="1" lang="zh-TW" sz="2400">
                <a:solidFill>
                  <a:schemeClr val="lt1"/>
                </a:solidFill>
                <a:latin typeface="DFKai-SB"/>
                <a:ea typeface="DFKai-SB"/>
                <a:cs typeface="DFKai-SB"/>
                <a:sym typeface="DFKai-SB"/>
              </a:rPr>
              <a:t>	(iii)由大會抽籤決定</a:t>
            </a:r>
            <a:endParaRPr/>
          </a:p>
          <a:p>
            <a:pPr indent="-342900" lvl="0" marL="342900" marR="0" rtl="0" algn="l">
              <a:spcBef>
                <a:spcPts val="0"/>
              </a:spcBef>
              <a:spcAft>
                <a:spcPts val="0"/>
              </a:spcAft>
              <a:buClr>
                <a:schemeClr val="lt1"/>
              </a:buClr>
              <a:buSzPts val="2400"/>
              <a:buFont typeface="Noto Sans Symbols"/>
              <a:buChar char="●"/>
            </a:pPr>
            <a:r>
              <a:rPr b="1" lang="zh-TW" sz="2400">
                <a:solidFill>
                  <a:schemeClr val="lt1"/>
                </a:solidFill>
                <a:latin typeface="DFKai-SB"/>
                <a:ea typeface="DFKai-SB"/>
                <a:cs typeface="DFKai-SB"/>
                <a:sym typeface="DFKai-SB"/>
              </a:rPr>
              <a:t>若小組賽晴天至雨天（一個小組有比賽是晴天制，有比賽雨天制）且遇小組平手狀況：</a:t>
            </a:r>
            <a:endParaRPr/>
          </a:p>
          <a:p>
            <a:pPr indent="-342900" lvl="1" marL="800100" marR="0" rtl="0" algn="l">
              <a:spcBef>
                <a:spcPts val="0"/>
              </a:spcBef>
              <a:spcAft>
                <a:spcPts val="0"/>
              </a:spcAft>
              <a:buClr>
                <a:schemeClr val="lt1"/>
              </a:buClr>
              <a:buSzPts val="2400"/>
              <a:buFont typeface="Noto Sans Symbols"/>
              <a:buChar char="●"/>
            </a:pPr>
            <a:r>
              <a:rPr b="1" i="0" lang="zh-TW" sz="2400" u="none" cap="none" strike="noStrike">
                <a:solidFill>
                  <a:schemeClr val="lt1"/>
                </a:solidFill>
                <a:latin typeface="DFKai-SB"/>
                <a:ea typeface="DFKai-SB"/>
                <a:cs typeface="DFKai-SB"/>
                <a:sym typeface="DFKai-SB"/>
              </a:rPr>
              <a:t>與裁判團討論</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3"/>
          <p:cNvSpPr txBox="1"/>
          <p:nvPr/>
        </p:nvSpPr>
        <p:spPr>
          <a:xfrm>
            <a:off x="4091841" y="2393860"/>
            <a:ext cx="7388266" cy="138499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lt1"/>
              </a:buClr>
              <a:buSzPts val="2800"/>
              <a:buFont typeface="Noto Sans Symbols"/>
              <a:buChar char="●"/>
            </a:pPr>
            <a:r>
              <a:rPr b="1" lang="zh-TW" sz="2800">
                <a:solidFill>
                  <a:schemeClr val="lt1"/>
                </a:solidFill>
                <a:latin typeface="DFKai-SB"/>
                <a:ea typeface="DFKai-SB"/>
                <a:cs typeface="DFKai-SB"/>
                <a:sym typeface="DFKai-SB"/>
              </a:rPr>
              <a:t>時間：2021/05/01 ~ 2021/05/02</a:t>
            </a:r>
            <a:endParaRPr b="1" sz="2800">
              <a:solidFill>
                <a:schemeClr val="lt1"/>
              </a:solidFill>
              <a:latin typeface="DFKai-SB"/>
              <a:ea typeface="DFKai-SB"/>
              <a:cs typeface="DFKai-SB"/>
              <a:sym typeface="DFKai-SB"/>
            </a:endParaRPr>
          </a:p>
          <a:p>
            <a:pPr indent="0" lvl="0" marL="0" marR="0" rtl="0" algn="l">
              <a:spcBef>
                <a:spcPts val="0"/>
              </a:spcBef>
              <a:spcAft>
                <a:spcPts val="0"/>
              </a:spcAft>
              <a:buNone/>
            </a:pPr>
            <a:r>
              <a:t/>
            </a:r>
            <a:endParaRPr b="1" sz="2800">
              <a:solidFill>
                <a:schemeClr val="lt1"/>
              </a:solidFill>
              <a:latin typeface="DFKai-SB"/>
              <a:ea typeface="DFKai-SB"/>
              <a:cs typeface="DFKai-SB"/>
              <a:sym typeface="DFKai-SB"/>
            </a:endParaRPr>
          </a:p>
          <a:p>
            <a:pPr indent="-457200" lvl="0" marL="457200" marR="0" rtl="0" algn="l">
              <a:spcBef>
                <a:spcPts val="0"/>
              </a:spcBef>
              <a:spcAft>
                <a:spcPts val="0"/>
              </a:spcAft>
              <a:buClr>
                <a:schemeClr val="lt1"/>
              </a:buClr>
              <a:buSzPts val="2800"/>
              <a:buFont typeface="Noto Sans Symbols"/>
              <a:buChar char="●"/>
            </a:pPr>
            <a:r>
              <a:rPr b="1" lang="zh-TW" sz="2800">
                <a:solidFill>
                  <a:schemeClr val="lt1"/>
                </a:solidFill>
                <a:latin typeface="DFKai-SB"/>
                <a:ea typeface="DFKai-SB"/>
                <a:cs typeface="DFKai-SB"/>
                <a:sym typeface="DFKai-SB"/>
              </a:rPr>
              <a:t>地點：台大綜合體育館 (暫定)</a:t>
            </a:r>
            <a:endParaRPr b="1" sz="2800">
              <a:solidFill>
                <a:schemeClr val="lt1"/>
              </a:solidFill>
              <a:latin typeface="DFKai-SB"/>
              <a:ea typeface="DFKai-SB"/>
              <a:cs typeface="DFKai-SB"/>
              <a:sym typeface="DFKai-SB"/>
            </a:endParaRPr>
          </a:p>
        </p:txBody>
      </p:sp>
      <p:sp>
        <p:nvSpPr>
          <p:cNvPr id="363" name="Google Shape;363;p23"/>
          <p:cNvSpPr txBox="1"/>
          <p:nvPr/>
        </p:nvSpPr>
        <p:spPr>
          <a:xfrm>
            <a:off x="0" y="1091463"/>
            <a:ext cx="4155440" cy="460118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7000"/>
              <a:buFont typeface="DFKai-SB"/>
              <a:buNone/>
            </a:pPr>
            <a:r>
              <a:rPr lang="zh-TW" sz="7000">
                <a:solidFill>
                  <a:schemeClr val="lt1"/>
                </a:solidFill>
                <a:latin typeface="DFKai-SB"/>
                <a:ea typeface="DFKai-SB"/>
                <a:cs typeface="DFKai-SB"/>
                <a:sym typeface="DFKai-SB"/>
              </a:rPr>
              <a:t>羽球</a:t>
            </a:r>
            <a:endParaRPr sz="7000">
              <a:solidFill>
                <a:schemeClr val="lt1"/>
              </a:solidFill>
              <a:latin typeface="DFKai-SB"/>
              <a:ea typeface="DFKai-SB"/>
              <a:cs typeface="DFKai-SB"/>
              <a:sym typeface="DFKai-SB"/>
            </a:endParaRPr>
          </a:p>
          <a:p>
            <a:pPr indent="0" lvl="0" marL="0" marR="0" rtl="0" algn="ctr">
              <a:lnSpc>
                <a:spcPct val="90000"/>
              </a:lnSpc>
              <a:spcBef>
                <a:spcPts val="0"/>
              </a:spcBef>
              <a:spcAft>
                <a:spcPts val="0"/>
              </a:spcAft>
              <a:buClr>
                <a:schemeClr val="lt1"/>
              </a:buClr>
              <a:buSzPts val="5400"/>
              <a:buFont typeface="DFKai-SB"/>
              <a:buNone/>
            </a:pPr>
            <a:r>
              <a:rPr lang="zh-TW" sz="5400">
                <a:solidFill>
                  <a:schemeClr val="lt1"/>
                </a:solidFill>
                <a:latin typeface="DFKai-SB"/>
                <a:ea typeface="DFKai-SB"/>
                <a:cs typeface="DFKai-SB"/>
                <a:sym typeface="DFKai-SB"/>
              </a:rPr>
              <a:t>-時間.地點</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4"/>
          <p:cNvSpPr txBox="1"/>
          <p:nvPr/>
        </p:nvSpPr>
        <p:spPr>
          <a:xfrm>
            <a:off x="-386080" y="1128408"/>
            <a:ext cx="4155440" cy="460118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7000"/>
              <a:buFont typeface="DFKai-SB"/>
              <a:buNone/>
            </a:pPr>
            <a:r>
              <a:rPr lang="zh-TW" sz="7000">
                <a:solidFill>
                  <a:schemeClr val="lt1"/>
                </a:solidFill>
                <a:latin typeface="DFKai-SB"/>
                <a:ea typeface="DFKai-SB"/>
                <a:cs typeface="DFKai-SB"/>
                <a:sym typeface="DFKai-SB"/>
              </a:rPr>
              <a:t>羽球</a:t>
            </a:r>
            <a:endParaRPr sz="7000">
              <a:solidFill>
                <a:schemeClr val="lt1"/>
              </a:solidFill>
              <a:latin typeface="DFKai-SB"/>
              <a:ea typeface="DFKai-SB"/>
              <a:cs typeface="DFKai-SB"/>
              <a:sym typeface="DFKai-SB"/>
            </a:endParaRPr>
          </a:p>
          <a:p>
            <a:pPr indent="0" lvl="0" marL="0" marR="0" rtl="0" algn="ctr">
              <a:lnSpc>
                <a:spcPct val="90000"/>
              </a:lnSpc>
              <a:spcBef>
                <a:spcPts val="0"/>
              </a:spcBef>
              <a:spcAft>
                <a:spcPts val="0"/>
              </a:spcAft>
              <a:buClr>
                <a:schemeClr val="lt1"/>
              </a:buClr>
              <a:buSzPts val="5400"/>
              <a:buFont typeface="DFKai-SB"/>
              <a:buNone/>
            </a:pPr>
            <a:r>
              <a:rPr lang="zh-TW" sz="5400">
                <a:solidFill>
                  <a:schemeClr val="lt1"/>
                </a:solidFill>
                <a:latin typeface="DFKai-SB"/>
                <a:ea typeface="DFKai-SB"/>
                <a:cs typeface="DFKai-SB"/>
                <a:sym typeface="DFKai-SB"/>
              </a:rPr>
              <a:t>-賽制</a:t>
            </a:r>
            <a:endParaRPr/>
          </a:p>
        </p:txBody>
      </p:sp>
      <p:sp>
        <p:nvSpPr>
          <p:cNvPr id="369" name="Google Shape;369;p24"/>
          <p:cNvSpPr txBox="1"/>
          <p:nvPr/>
        </p:nvSpPr>
        <p:spPr>
          <a:xfrm>
            <a:off x="3769361" y="1720839"/>
            <a:ext cx="8029350" cy="341632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2400"/>
              <a:buFont typeface="Noto Sans Symbols"/>
              <a:buChar char="●"/>
            </a:pPr>
            <a:r>
              <a:rPr lang="zh-TW" sz="2400">
                <a:solidFill>
                  <a:schemeClr val="lt1"/>
                </a:solidFill>
                <a:latin typeface="DFKai-SB"/>
                <a:ea typeface="DFKai-SB"/>
                <a:cs typeface="DFKai-SB"/>
                <a:sym typeface="DFKai-SB"/>
              </a:rPr>
              <a:t>預賽：分組循環賽，每組取兩名晉級。</a:t>
            </a:r>
            <a:endParaRPr sz="2400">
              <a:solidFill>
                <a:schemeClr val="lt1"/>
              </a:solidFill>
              <a:latin typeface="DFKai-SB"/>
              <a:ea typeface="DFKai-SB"/>
              <a:cs typeface="DFKai-SB"/>
              <a:sym typeface="DFKai-SB"/>
            </a:endParaRPr>
          </a:p>
          <a:p>
            <a:pPr indent="0" lvl="0" marL="0" marR="0" rtl="0" algn="l">
              <a:spcBef>
                <a:spcPts val="0"/>
              </a:spcBef>
              <a:spcAft>
                <a:spcPts val="0"/>
              </a:spcAft>
              <a:buNone/>
            </a:pPr>
            <a:r>
              <a:t/>
            </a:r>
            <a:endParaRPr sz="2400">
              <a:solidFill>
                <a:schemeClr val="lt1"/>
              </a:solidFill>
              <a:latin typeface="DFKai-SB"/>
              <a:ea typeface="DFKai-SB"/>
              <a:cs typeface="DFKai-SB"/>
              <a:sym typeface="DFKai-SB"/>
            </a:endParaRPr>
          </a:p>
          <a:p>
            <a:pPr indent="-285750" lvl="0" marL="285750" marR="0" rtl="0" algn="l">
              <a:spcBef>
                <a:spcPts val="0"/>
              </a:spcBef>
              <a:spcAft>
                <a:spcPts val="0"/>
              </a:spcAft>
              <a:buClr>
                <a:schemeClr val="lt1"/>
              </a:buClr>
              <a:buSzPts val="2400"/>
              <a:buFont typeface="Noto Sans Symbols"/>
              <a:buChar char="●"/>
            </a:pPr>
            <a:r>
              <a:rPr lang="zh-TW" sz="2400">
                <a:solidFill>
                  <a:schemeClr val="lt1"/>
                </a:solidFill>
                <a:latin typeface="DFKai-SB"/>
                <a:ea typeface="DFKai-SB"/>
                <a:cs typeface="DFKai-SB"/>
                <a:sym typeface="DFKai-SB"/>
              </a:rPr>
              <a:t>循環賽採新制，打五點，各點一局決勝負，比賽在</a:t>
            </a:r>
            <a:r>
              <a:rPr b="1" lang="zh-TW" sz="2400">
                <a:solidFill>
                  <a:srgbClr val="F78B79"/>
                </a:solidFill>
                <a:latin typeface="DFKai-SB"/>
                <a:ea typeface="DFKai-SB"/>
                <a:cs typeface="DFKai-SB"/>
                <a:sym typeface="DFKai-SB"/>
              </a:rPr>
              <a:t>五點全打完</a:t>
            </a:r>
            <a:r>
              <a:rPr lang="zh-TW" sz="2400">
                <a:solidFill>
                  <a:schemeClr val="lt1"/>
                </a:solidFill>
                <a:latin typeface="DFKai-SB"/>
                <a:ea typeface="DFKai-SB"/>
                <a:cs typeface="DFKai-SB"/>
                <a:sym typeface="DFKai-SB"/>
              </a:rPr>
              <a:t>之後結束，拿下至少三點之隊伍為勝（五局皆會打完）。每點為31分，16分換場，遇30:30不加分。</a:t>
            </a:r>
            <a:endParaRPr sz="2400">
              <a:solidFill>
                <a:schemeClr val="lt1"/>
              </a:solidFill>
              <a:latin typeface="DFKai-SB"/>
              <a:ea typeface="DFKai-SB"/>
              <a:cs typeface="DFKai-SB"/>
              <a:sym typeface="DFKai-SB"/>
            </a:endParaRPr>
          </a:p>
          <a:p>
            <a:pPr indent="-133350" lvl="0" marL="285750" marR="0" rtl="0" algn="l">
              <a:spcBef>
                <a:spcPts val="0"/>
              </a:spcBef>
              <a:spcAft>
                <a:spcPts val="0"/>
              </a:spcAft>
              <a:buClr>
                <a:schemeClr val="lt1"/>
              </a:buClr>
              <a:buSzPts val="2400"/>
              <a:buFont typeface="Noto Sans Symbols"/>
              <a:buNone/>
            </a:pPr>
            <a:r>
              <a:t/>
            </a:r>
            <a:endParaRPr sz="2400">
              <a:solidFill>
                <a:schemeClr val="lt1"/>
              </a:solidFill>
              <a:latin typeface="DFKai-SB"/>
              <a:ea typeface="DFKai-SB"/>
              <a:cs typeface="DFKai-SB"/>
              <a:sym typeface="DFKai-SB"/>
            </a:endParaRPr>
          </a:p>
          <a:p>
            <a:pPr indent="-285750" lvl="0" marL="285750" marR="0" rtl="0" algn="l">
              <a:spcBef>
                <a:spcPts val="0"/>
              </a:spcBef>
              <a:spcAft>
                <a:spcPts val="0"/>
              </a:spcAft>
              <a:buClr>
                <a:schemeClr val="lt1"/>
              </a:buClr>
              <a:buSzPts val="2400"/>
              <a:buFont typeface="Noto Sans Symbols"/>
              <a:buChar char="●"/>
            </a:pPr>
            <a:r>
              <a:rPr b="1" lang="zh-TW" sz="2400">
                <a:solidFill>
                  <a:schemeClr val="lt1"/>
                </a:solidFill>
                <a:latin typeface="DFKai-SB"/>
                <a:ea typeface="DFKai-SB"/>
                <a:cs typeface="DFKai-SB"/>
                <a:sym typeface="DFKai-SB"/>
              </a:rPr>
              <a:t>出場序：男單、女單、混雙、男雙、男單</a:t>
            </a:r>
            <a:r>
              <a:rPr lang="zh-TW" sz="2400">
                <a:solidFill>
                  <a:schemeClr val="lt1"/>
                </a:solidFill>
                <a:latin typeface="DFKai-SB"/>
                <a:ea typeface="DFKai-SB"/>
                <a:cs typeface="DFKai-SB"/>
                <a:sym typeface="DFKai-SB"/>
              </a:rPr>
              <a:t>，參賽選手不論男女均不得兼點，發現兼點者，該場判輸；且各點不得輪空，自輪空點後均以敗點論。</a:t>
            </a:r>
            <a:endParaRPr sz="2400">
              <a:solidFill>
                <a:schemeClr val="lt1"/>
              </a:solidFill>
              <a:latin typeface="DFKai-SB"/>
              <a:ea typeface="DFKai-SB"/>
              <a:cs typeface="DFKai-SB"/>
              <a:sym typeface="DFKai-SB"/>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5"/>
          <p:cNvSpPr txBox="1"/>
          <p:nvPr/>
        </p:nvSpPr>
        <p:spPr>
          <a:xfrm>
            <a:off x="-386080" y="1128408"/>
            <a:ext cx="4155440" cy="460118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7000"/>
              <a:buFont typeface="DFKai-SB"/>
              <a:buNone/>
            </a:pPr>
            <a:r>
              <a:rPr lang="zh-TW" sz="7000">
                <a:solidFill>
                  <a:schemeClr val="lt1"/>
                </a:solidFill>
                <a:latin typeface="DFKai-SB"/>
                <a:ea typeface="DFKai-SB"/>
                <a:cs typeface="DFKai-SB"/>
                <a:sym typeface="DFKai-SB"/>
              </a:rPr>
              <a:t>羽球</a:t>
            </a:r>
            <a:endParaRPr sz="7000">
              <a:solidFill>
                <a:schemeClr val="lt1"/>
              </a:solidFill>
              <a:latin typeface="DFKai-SB"/>
              <a:ea typeface="DFKai-SB"/>
              <a:cs typeface="DFKai-SB"/>
              <a:sym typeface="DFKai-SB"/>
            </a:endParaRPr>
          </a:p>
          <a:p>
            <a:pPr indent="0" lvl="0" marL="0" marR="0" rtl="0" algn="ctr">
              <a:lnSpc>
                <a:spcPct val="90000"/>
              </a:lnSpc>
              <a:spcBef>
                <a:spcPts val="0"/>
              </a:spcBef>
              <a:spcAft>
                <a:spcPts val="0"/>
              </a:spcAft>
              <a:buClr>
                <a:schemeClr val="lt1"/>
              </a:buClr>
              <a:buSzPts val="5400"/>
              <a:buFont typeface="DFKai-SB"/>
              <a:buNone/>
            </a:pPr>
            <a:r>
              <a:rPr lang="zh-TW" sz="5400">
                <a:solidFill>
                  <a:schemeClr val="lt1"/>
                </a:solidFill>
                <a:latin typeface="DFKai-SB"/>
                <a:ea typeface="DFKai-SB"/>
                <a:cs typeface="DFKai-SB"/>
                <a:sym typeface="DFKai-SB"/>
              </a:rPr>
              <a:t>-賽制</a:t>
            </a:r>
            <a:endParaRPr/>
          </a:p>
        </p:txBody>
      </p:sp>
      <p:sp>
        <p:nvSpPr>
          <p:cNvPr id="375" name="Google Shape;375;p25"/>
          <p:cNvSpPr txBox="1"/>
          <p:nvPr/>
        </p:nvSpPr>
        <p:spPr>
          <a:xfrm>
            <a:off x="3547998" y="1425582"/>
            <a:ext cx="8157169" cy="378565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2400"/>
              <a:buFont typeface="Noto Sans Symbols"/>
              <a:buChar char="●"/>
            </a:pPr>
            <a:r>
              <a:rPr lang="zh-TW" sz="2400">
                <a:solidFill>
                  <a:schemeClr val="lt1"/>
                </a:solidFill>
                <a:latin typeface="DFKai-SB"/>
                <a:ea typeface="DFKai-SB"/>
                <a:cs typeface="DFKai-SB"/>
                <a:sym typeface="DFKai-SB"/>
              </a:rPr>
              <a:t>複賽：單敗淘汰賽，五搶三。</a:t>
            </a:r>
            <a:endParaRPr sz="2400">
              <a:solidFill>
                <a:schemeClr val="lt1"/>
              </a:solidFill>
              <a:latin typeface="DFKai-SB"/>
              <a:ea typeface="DFKai-SB"/>
              <a:cs typeface="DFKai-SB"/>
              <a:sym typeface="DFKai-SB"/>
            </a:endParaRPr>
          </a:p>
          <a:p>
            <a:pPr indent="0" lvl="0" marL="0" marR="0" rtl="0" algn="l">
              <a:spcBef>
                <a:spcPts val="0"/>
              </a:spcBef>
              <a:spcAft>
                <a:spcPts val="0"/>
              </a:spcAft>
              <a:buNone/>
            </a:pPr>
            <a:r>
              <a:t/>
            </a:r>
            <a:endParaRPr sz="2400">
              <a:solidFill>
                <a:schemeClr val="lt1"/>
              </a:solidFill>
              <a:latin typeface="DFKai-SB"/>
              <a:ea typeface="DFKai-SB"/>
              <a:cs typeface="DFKai-SB"/>
              <a:sym typeface="DFKai-SB"/>
            </a:endParaRPr>
          </a:p>
          <a:p>
            <a:pPr indent="-285750" lvl="0" marL="285750" marR="0" rtl="0" algn="l">
              <a:spcBef>
                <a:spcPts val="0"/>
              </a:spcBef>
              <a:spcAft>
                <a:spcPts val="0"/>
              </a:spcAft>
              <a:buClr>
                <a:schemeClr val="lt1"/>
              </a:buClr>
              <a:buSzPts val="2400"/>
              <a:buFont typeface="Noto Sans Symbols"/>
              <a:buChar char="●"/>
            </a:pPr>
            <a:r>
              <a:rPr lang="zh-TW" sz="2400">
                <a:solidFill>
                  <a:schemeClr val="lt1"/>
                </a:solidFill>
                <a:latin typeface="DFKai-SB"/>
                <a:ea typeface="DFKai-SB"/>
                <a:cs typeface="DFKai-SB"/>
                <a:sym typeface="DFKai-SB"/>
              </a:rPr>
              <a:t>淘汰賽採新制，打五點，比賽在雙方隊伍其中一方先搶下三點得勝，此場比賽隨之結束。每點為31分，16分換場，遇30:30不加分。</a:t>
            </a:r>
            <a:endParaRPr sz="2400">
              <a:solidFill>
                <a:schemeClr val="lt1"/>
              </a:solidFill>
              <a:latin typeface="DFKai-SB"/>
              <a:ea typeface="DFKai-SB"/>
              <a:cs typeface="DFKai-SB"/>
              <a:sym typeface="DFKai-SB"/>
            </a:endParaRPr>
          </a:p>
          <a:p>
            <a:pPr indent="-133350" lvl="0" marL="285750" marR="0" rtl="0" algn="l">
              <a:spcBef>
                <a:spcPts val="0"/>
              </a:spcBef>
              <a:spcAft>
                <a:spcPts val="0"/>
              </a:spcAft>
              <a:buClr>
                <a:schemeClr val="lt1"/>
              </a:buClr>
              <a:buSzPts val="2400"/>
              <a:buFont typeface="Noto Sans Symbols"/>
              <a:buNone/>
            </a:pPr>
            <a:r>
              <a:t/>
            </a:r>
            <a:endParaRPr sz="2400">
              <a:solidFill>
                <a:schemeClr val="lt1"/>
              </a:solidFill>
              <a:latin typeface="DFKai-SB"/>
              <a:ea typeface="DFKai-SB"/>
              <a:cs typeface="DFKai-SB"/>
              <a:sym typeface="DFKai-SB"/>
            </a:endParaRPr>
          </a:p>
          <a:p>
            <a:pPr indent="-285750" lvl="0" marL="285750" marR="0" rtl="0" algn="l">
              <a:spcBef>
                <a:spcPts val="0"/>
              </a:spcBef>
              <a:spcAft>
                <a:spcPts val="0"/>
              </a:spcAft>
              <a:buClr>
                <a:schemeClr val="lt1"/>
              </a:buClr>
              <a:buSzPts val="2400"/>
              <a:buFont typeface="Noto Sans Symbols"/>
              <a:buChar char="●"/>
            </a:pPr>
            <a:r>
              <a:rPr b="1" lang="zh-TW" sz="2400">
                <a:solidFill>
                  <a:schemeClr val="lt1"/>
                </a:solidFill>
                <a:latin typeface="DFKai-SB"/>
                <a:ea typeface="DFKai-SB"/>
                <a:cs typeface="DFKai-SB"/>
                <a:sym typeface="DFKai-SB"/>
              </a:rPr>
              <a:t>出場序：</a:t>
            </a:r>
            <a:r>
              <a:rPr b="1" lang="zh-TW" sz="2400">
                <a:solidFill>
                  <a:srgbClr val="F78B79"/>
                </a:solidFill>
                <a:latin typeface="DFKai-SB"/>
                <a:ea typeface="DFKai-SB"/>
                <a:cs typeface="DFKai-SB"/>
                <a:sym typeface="DFKai-SB"/>
              </a:rPr>
              <a:t>男單、女單、混雙、男雙、男單</a:t>
            </a:r>
            <a:r>
              <a:rPr lang="zh-TW" sz="2400">
                <a:solidFill>
                  <a:schemeClr val="lt1"/>
                </a:solidFill>
                <a:latin typeface="DFKai-SB"/>
                <a:ea typeface="DFKai-SB"/>
                <a:cs typeface="DFKai-SB"/>
                <a:sym typeface="DFKai-SB"/>
              </a:rPr>
              <a:t>，參賽選手男生</a:t>
            </a:r>
            <a:r>
              <a:rPr b="1" lang="zh-TW" sz="2400">
                <a:solidFill>
                  <a:schemeClr val="lt1"/>
                </a:solidFill>
                <a:latin typeface="DFKai-SB"/>
                <a:ea typeface="DFKai-SB"/>
                <a:cs typeface="DFKai-SB"/>
                <a:sym typeface="DFKai-SB"/>
              </a:rPr>
              <a:t>不得兼點</a:t>
            </a:r>
            <a:r>
              <a:rPr lang="zh-TW" sz="2400">
                <a:solidFill>
                  <a:schemeClr val="lt1"/>
                </a:solidFill>
                <a:latin typeface="DFKai-SB"/>
                <a:ea typeface="DFKai-SB"/>
                <a:cs typeface="DFKai-SB"/>
                <a:sym typeface="DFKai-SB"/>
              </a:rPr>
              <a:t>，發現兼點者，該場判輸；且各點不得輪空，自輪空點後均以敗點論。</a:t>
            </a:r>
            <a:endParaRPr sz="2400">
              <a:solidFill>
                <a:schemeClr val="lt1"/>
              </a:solidFill>
              <a:latin typeface="DFKai-SB"/>
              <a:ea typeface="DFKai-SB"/>
              <a:cs typeface="DFKai-SB"/>
              <a:sym typeface="DFKai-SB"/>
            </a:endParaRPr>
          </a:p>
          <a:p>
            <a:pPr indent="0" lvl="0" marL="0" marR="0" rtl="0" algn="l">
              <a:spcBef>
                <a:spcPts val="0"/>
              </a:spcBef>
              <a:spcAft>
                <a:spcPts val="0"/>
              </a:spcAft>
              <a:buNone/>
            </a:pPr>
            <a:r>
              <a:t/>
            </a:r>
            <a:endParaRPr sz="2400">
              <a:solidFill>
                <a:schemeClr val="lt1"/>
              </a:solidFill>
              <a:latin typeface="DFKai-SB"/>
              <a:ea typeface="DFKai-SB"/>
              <a:cs typeface="DFKai-SB"/>
              <a:sym typeface="DFKai-SB"/>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6"/>
          <p:cNvSpPr txBox="1"/>
          <p:nvPr/>
        </p:nvSpPr>
        <p:spPr>
          <a:xfrm>
            <a:off x="3769360" y="2736501"/>
            <a:ext cx="7388266" cy="1815882"/>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lt1"/>
              </a:buClr>
              <a:buSzPts val="2800"/>
              <a:buFont typeface="Noto Sans Symbols"/>
              <a:buChar char="●"/>
            </a:pPr>
            <a:r>
              <a:rPr b="1" lang="zh-TW" sz="2800">
                <a:solidFill>
                  <a:schemeClr val="lt1"/>
                </a:solidFill>
                <a:latin typeface="DFKai-SB"/>
                <a:ea typeface="DFKai-SB"/>
                <a:cs typeface="DFKai-SB"/>
                <a:sym typeface="DFKai-SB"/>
              </a:rPr>
              <a:t>時間：(團體) 2021/05/01</a:t>
            </a:r>
            <a:endParaRPr/>
          </a:p>
          <a:p>
            <a:pPr indent="0" lvl="3" marL="1371600" marR="0" rtl="0" algn="l">
              <a:spcBef>
                <a:spcPts val="0"/>
              </a:spcBef>
              <a:spcAft>
                <a:spcPts val="0"/>
              </a:spcAft>
              <a:buNone/>
            </a:pPr>
            <a:r>
              <a:rPr b="1" i="0" lang="zh-TW" sz="2800" u="none" cap="none" strike="noStrike">
                <a:solidFill>
                  <a:schemeClr val="lt1"/>
                </a:solidFill>
                <a:latin typeface="DFKai-SB"/>
                <a:ea typeface="DFKai-SB"/>
                <a:cs typeface="DFKai-SB"/>
                <a:sym typeface="DFKai-SB"/>
              </a:rPr>
              <a:t> (個人) 2021/05/02</a:t>
            </a:r>
            <a:endParaRPr b="1" i="0" sz="2800" u="none" cap="none" strike="noStrike">
              <a:solidFill>
                <a:schemeClr val="lt1"/>
              </a:solidFill>
              <a:latin typeface="DFKai-SB"/>
              <a:ea typeface="DFKai-SB"/>
              <a:cs typeface="DFKai-SB"/>
              <a:sym typeface="DFKai-SB"/>
            </a:endParaRPr>
          </a:p>
          <a:p>
            <a:pPr indent="0" lvl="0" marL="0" marR="0" rtl="0" algn="l">
              <a:spcBef>
                <a:spcPts val="0"/>
              </a:spcBef>
              <a:spcAft>
                <a:spcPts val="0"/>
              </a:spcAft>
              <a:buNone/>
            </a:pPr>
            <a:r>
              <a:t/>
            </a:r>
            <a:endParaRPr b="1" sz="2800">
              <a:solidFill>
                <a:schemeClr val="lt1"/>
              </a:solidFill>
              <a:latin typeface="DFKai-SB"/>
              <a:ea typeface="DFKai-SB"/>
              <a:cs typeface="DFKai-SB"/>
              <a:sym typeface="DFKai-SB"/>
            </a:endParaRPr>
          </a:p>
          <a:p>
            <a:pPr indent="-457200" lvl="0" marL="457200" marR="0" rtl="0" algn="l">
              <a:spcBef>
                <a:spcPts val="0"/>
              </a:spcBef>
              <a:spcAft>
                <a:spcPts val="0"/>
              </a:spcAft>
              <a:buClr>
                <a:schemeClr val="lt1"/>
              </a:buClr>
              <a:buSzPts val="2800"/>
              <a:buFont typeface="Noto Sans Symbols"/>
              <a:buChar char="●"/>
            </a:pPr>
            <a:r>
              <a:rPr b="1" lang="zh-TW" sz="2800">
                <a:solidFill>
                  <a:schemeClr val="lt1"/>
                </a:solidFill>
                <a:latin typeface="DFKai-SB"/>
                <a:ea typeface="DFKai-SB"/>
                <a:cs typeface="DFKai-SB"/>
                <a:sym typeface="DFKai-SB"/>
              </a:rPr>
              <a:t>地點：台大綜合體育館</a:t>
            </a:r>
            <a:endParaRPr b="1" sz="2800">
              <a:solidFill>
                <a:schemeClr val="lt1"/>
              </a:solidFill>
              <a:latin typeface="DFKai-SB"/>
              <a:ea typeface="DFKai-SB"/>
              <a:cs typeface="DFKai-SB"/>
              <a:sym typeface="DFKai-SB"/>
            </a:endParaRPr>
          </a:p>
        </p:txBody>
      </p:sp>
      <p:sp>
        <p:nvSpPr>
          <p:cNvPr id="381" name="Google Shape;381;p26"/>
          <p:cNvSpPr txBox="1"/>
          <p:nvPr/>
        </p:nvSpPr>
        <p:spPr>
          <a:xfrm>
            <a:off x="-275244" y="1128406"/>
            <a:ext cx="4155440" cy="460118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7000"/>
              <a:buFont typeface="DFKai-SB"/>
              <a:buNone/>
            </a:pPr>
            <a:r>
              <a:rPr lang="zh-TW" sz="7000">
                <a:solidFill>
                  <a:schemeClr val="lt1"/>
                </a:solidFill>
                <a:latin typeface="DFKai-SB"/>
                <a:ea typeface="DFKai-SB"/>
                <a:cs typeface="DFKai-SB"/>
                <a:sym typeface="DFKai-SB"/>
              </a:rPr>
              <a:t>桌球</a:t>
            </a:r>
            <a:endParaRPr sz="7000">
              <a:solidFill>
                <a:schemeClr val="lt1"/>
              </a:solidFill>
              <a:latin typeface="DFKai-SB"/>
              <a:ea typeface="DFKai-SB"/>
              <a:cs typeface="DFKai-SB"/>
              <a:sym typeface="DFKai-SB"/>
            </a:endParaRPr>
          </a:p>
          <a:p>
            <a:pPr indent="0" lvl="0" marL="0" marR="0" rtl="0" algn="ctr">
              <a:lnSpc>
                <a:spcPct val="90000"/>
              </a:lnSpc>
              <a:spcBef>
                <a:spcPts val="0"/>
              </a:spcBef>
              <a:spcAft>
                <a:spcPts val="0"/>
              </a:spcAft>
              <a:buClr>
                <a:schemeClr val="lt1"/>
              </a:buClr>
              <a:buSzPts val="5400"/>
              <a:buFont typeface="DFKai-SB"/>
              <a:buNone/>
            </a:pPr>
            <a:r>
              <a:rPr lang="zh-TW" sz="5400">
                <a:solidFill>
                  <a:schemeClr val="lt1"/>
                </a:solidFill>
                <a:latin typeface="DFKai-SB"/>
                <a:ea typeface="DFKai-SB"/>
                <a:cs typeface="DFKai-SB"/>
                <a:sym typeface="DFKai-SB"/>
              </a:rPr>
              <a:t>-時間.地點</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7"/>
          <p:cNvSpPr txBox="1"/>
          <p:nvPr/>
        </p:nvSpPr>
        <p:spPr>
          <a:xfrm>
            <a:off x="-386080" y="1128408"/>
            <a:ext cx="4155440" cy="460118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5400"/>
              <a:buFont typeface="DFKai-SB"/>
              <a:buNone/>
            </a:pPr>
            <a:r>
              <a:rPr lang="zh-TW" sz="5400">
                <a:solidFill>
                  <a:schemeClr val="lt1"/>
                </a:solidFill>
                <a:latin typeface="DFKai-SB"/>
                <a:ea typeface="DFKai-SB"/>
                <a:cs typeface="DFKai-SB"/>
                <a:sym typeface="DFKai-SB"/>
              </a:rPr>
              <a:t>桌球(團體)</a:t>
            </a:r>
            <a:endParaRPr sz="5400">
              <a:solidFill>
                <a:schemeClr val="lt1"/>
              </a:solidFill>
              <a:latin typeface="DFKai-SB"/>
              <a:ea typeface="DFKai-SB"/>
              <a:cs typeface="DFKai-SB"/>
              <a:sym typeface="DFKai-SB"/>
            </a:endParaRPr>
          </a:p>
          <a:p>
            <a:pPr indent="0" lvl="0" marL="0" marR="0" rtl="0" algn="ctr">
              <a:lnSpc>
                <a:spcPct val="90000"/>
              </a:lnSpc>
              <a:spcBef>
                <a:spcPts val="0"/>
              </a:spcBef>
              <a:spcAft>
                <a:spcPts val="0"/>
              </a:spcAft>
              <a:buClr>
                <a:schemeClr val="lt1"/>
              </a:buClr>
              <a:buSzPts val="4000"/>
              <a:buFont typeface="DFKai-SB"/>
              <a:buNone/>
            </a:pPr>
            <a:r>
              <a:rPr lang="zh-TW" sz="4000">
                <a:solidFill>
                  <a:schemeClr val="lt1"/>
                </a:solidFill>
                <a:latin typeface="DFKai-SB"/>
                <a:ea typeface="DFKai-SB"/>
                <a:cs typeface="DFKai-SB"/>
                <a:sym typeface="DFKai-SB"/>
              </a:rPr>
              <a:t>-賽制</a:t>
            </a:r>
            <a:endParaRPr/>
          </a:p>
        </p:txBody>
      </p:sp>
      <p:sp>
        <p:nvSpPr>
          <p:cNvPr id="387" name="Google Shape;387;p27"/>
          <p:cNvSpPr txBox="1"/>
          <p:nvPr/>
        </p:nvSpPr>
        <p:spPr>
          <a:xfrm>
            <a:off x="3680872" y="1166841"/>
            <a:ext cx="8157169" cy="452431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2400"/>
              <a:buFont typeface="Noto Sans Symbols"/>
              <a:buChar char="●"/>
            </a:pPr>
            <a:r>
              <a:rPr lang="zh-TW" sz="2400">
                <a:solidFill>
                  <a:schemeClr val="lt1"/>
                </a:solidFill>
                <a:latin typeface="DFKai-SB"/>
                <a:ea typeface="DFKai-SB"/>
                <a:cs typeface="DFKai-SB"/>
                <a:sym typeface="DFKai-SB"/>
              </a:rPr>
              <a:t>預賽：分組循環賽，每組取兩名晉級，五點皆打完。</a:t>
            </a:r>
            <a:endParaRPr sz="2400">
              <a:solidFill>
                <a:schemeClr val="lt1"/>
              </a:solidFill>
              <a:latin typeface="DFKai-SB"/>
              <a:ea typeface="DFKai-SB"/>
              <a:cs typeface="DFKai-SB"/>
              <a:sym typeface="DFKai-SB"/>
            </a:endParaRPr>
          </a:p>
          <a:p>
            <a:pPr indent="-133350" lvl="0" marL="285750" marR="0" rtl="0" algn="l">
              <a:spcBef>
                <a:spcPts val="0"/>
              </a:spcBef>
              <a:spcAft>
                <a:spcPts val="0"/>
              </a:spcAft>
              <a:buClr>
                <a:schemeClr val="lt1"/>
              </a:buClr>
              <a:buSzPts val="2400"/>
              <a:buFont typeface="Noto Sans Symbols"/>
              <a:buNone/>
            </a:pPr>
            <a:r>
              <a:t/>
            </a:r>
            <a:endParaRPr sz="2400">
              <a:solidFill>
                <a:schemeClr val="lt1"/>
              </a:solidFill>
              <a:latin typeface="DFKai-SB"/>
              <a:ea typeface="DFKai-SB"/>
              <a:cs typeface="DFKai-SB"/>
              <a:sym typeface="DFKai-SB"/>
            </a:endParaRPr>
          </a:p>
          <a:p>
            <a:pPr indent="-285750" lvl="0" marL="285750" marR="0" rtl="0" algn="l">
              <a:spcBef>
                <a:spcPts val="0"/>
              </a:spcBef>
              <a:spcAft>
                <a:spcPts val="0"/>
              </a:spcAft>
              <a:buClr>
                <a:schemeClr val="lt1"/>
              </a:buClr>
              <a:buSzPts val="2400"/>
              <a:buFont typeface="Noto Sans Symbols"/>
              <a:buChar char="●"/>
            </a:pPr>
            <a:r>
              <a:rPr lang="zh-TW" sz="2400">
                <a:solidFill>
                  <a:schemeClr val="lt1"/>
                </a:solidFill>
                <a:latin typeface="DFKai-SB"/>
                <a:ea typeface="DFKai-SB"/>
                <a:cs typeface="DFKai-SB"/>
                <a:sym typeface="DFKai-SB"/>
              </a:rPr>
              <a:t>複賽：單敗淘汰制，五搶三，後續點不打。</a:t>
            </a:r>
            <a:endParaRPr sz="2400">
              <a:solidFill>
                <a:schemeClr val="lt1"/>
              </a:solidFill>
              <a:latin typeface="DFKai-SB"/>
              <a:ea typeface="DFKai-SB"/>
              <a:cs typeface="DFKai-SB"/>
              <a:sym typeface="DFKai-SB"/>
            </a:endParaRPr>
          </a:p>
          <a:p>
            <a:pPr indent="-133350" lvl="0" marL="285750" marR="0" rtl="0" algn="l">
              <a:spcBef>
                <a:spcPts val="0"/>
              </a:spcBef>
              <a:spcAft>
                <a:spcPts val="0"/>
              </a:spcAft>
              <a:buClr>
                <a:schemeClr val="lt1"/>
              </a:buClr>
              <a:buSzPts val="2400"/>
              <a:buFont typeface="Noto Sans Symbols"/>
              <a:buNone/>
            </a:pPr>
            <a:r>
              <a:t/>
            </a:r>
            <a:endParaRPr sz="2400">
              <a:solidFill>
                <a:schemeClr val="lt1"/>
              </a:solidFill>
              <a:latin typeface="DFKai-SB"/>
              <a:ea typeface="DFKai-SB"/>
              <a:cs typeface="DFKai-SB"/>
              <a:sym typeface="DFKai-SB"/>
            </a:endParaRPr>
          </a:p>
          <a:p>
            <a:pPr indent="-285750" lvl="0" marL="285750" marR="0" rtl="0" algn="l">
              <a:spcBef>
                <a:spcPts val="0"/>
              </a:spcBef>
              <a:spcAft>
                <a:spcPts val="0"/>
              </a:spcAft>
              <a:buClr>
                <a:schemeClr val="lt1"/>
              </a:buClr>
              <a:buSzPts val="2400"/>
              <a:buFont typeface="Noto Sans Symbols"/>
              <a:buChar char="●"/>
            </a:pPr>
            <a:r>
              <a:rPr b="1" lang="zh-TW" sz="2400">
                <a:solidFill>
                  <a:schemeClr val="lt1"/>
                </a:solidFill>
                <a:latin typeface="DFKai-SB"/>
                <a:ea typeface="DFKai-SB"/>
                <a:cs typeface="DFKai-SB"/>
                <a:sym typeface="DFKai-SB"/>
              </a:rPr>
              <a:t>出場序：</a:t>
            </a:r>
            <a:r>
              <a:rPr b="1" lang="zh-TW" sz="2400">
                <a:solidFill>
                  <a:srgbClr val="F9B2A6"/>
                </a:solidFill>
                <a:latin typeface="DFKai-SB"/>
                <a:ea typeface="DFKai-SB"/>
                <a:cs typeface="DFKai-SB"/>
                <a:sym typeface="DFKai-SB"/>
              </a:rPr>
              <a:t>男單、女單、混雙、男雙、男單</a:t>
            </a:r>
            <a:endParaRPr b="1" sz="2400">
              <a:solidFill>
                <a:srgbClr val="F9B2A6"/>
              </a:solidFill>
              <a:latin typeface="DFKai-SB"/>
              <a:ea typeface="DFKai-SB"/>
              <a:cs typeface="DFKai-SB"/>
              <a:sym typeface="DFKai-SB"/>
            </a:endParaRPr>
          </a:p>
          <a:p>
            <a:pPr indent="0" lvl="0" marL="0" marR="0" rtl="0" algn="l">
              <a:spcBef>
                <a:spcPts val="0"/>
              </a:spcBef>
              <a:spcAft>
                <a:spcPts val="0"/>
              </a:spcAft>
              <a:buNone/>
            </a:pPr>
            <a:r>
              <a:rPr b="1" lang="zh-TW" sz="2400">
                <a:solidFill>
                  <a:schemeClr val="lt1"/>
                </a:solidFill>
                <a:latin typeface="DFKai-SB"/>
                <a:ea typeface="DFKai-SB"/>
                <a:cs typeface="DFKai-SB"/>
                <a:sym typeface="DFKai-SB"/>
              </a:rPr>
              <a:t>  </a:t>
            </a:r>
            <a:r>
              <a:rPr lang="zh-TW" sz="2400">
                <a:solidFill>
                  <a:schemeClr val="lt1"/>
                </a:solidFill>
                <a:latin typeface="DFKai-SB"/>
                <a:ea typeface="DFKai-SB"/>
                <a:cs typeface="DFKai-SB"/>
                <a:sym typeface="DFKai-SB"/>
              </a:rPr>
              <a:t>(當檢錄人數不足，則女生可兼／代點。例：若男生人數 </a:t>
            </a:r>
            <a:endParaRPr sz="2400">
              <a:solidFill>
                <a:schemeClr val="lt1"/>
              </a:solidFill>
              <a:latin typeface="DFKai-SB"/>
              <a:ea typeface="DFKai-SB"/>
              <a:cs typeface="DFKai-SB"/>
              <a:sym typeface="DFKai-SB"/>
            </a:endParaRPr>
          </a:p>
          <a:p>
            <a:pPr indent="0" lvl="0" marL="0" marR="0" rtl="0" algn="l">
              <a:spcBef>
                <a:spcPts val="0"/>
              </a:spcBef>
              <a:spcAft>
                <a:spcPts val="0"/>
              </a:spcAft>
              <a:buNone/>
            </a:pPr>
            <a:r>
              <a:rPr lang="zh-TW" sz="2400">
                <a:solidFill>
                  <a:schemeClr val="lt1"/>
                </a:solidFill>
                <a:latin typeface="DFKai-SB"/>
                <a:ea typeface="DFKai-SB"/>
                <a:cs typeface="DFKai-SB"/>
                <a:sym typeface="DFKai-SB"/>
              </a:rPr>
              <a:t>  不夠，可讓女生代其中一點男點出賽。若女生人數不夠， </a:t>
            </a:r>
            <a:endParaRPr sz="2400">
              <a:solidFill>
                <a:schemeClr val="lt1"/>
              </a:solidFill>
              <a:latin typeface="DFKai-SB"/>
              <a:ea typeface="DFKai-SB"/>
              <a:cs typeface="DFKai-SB"/>
              <a:sym typeface="DFKai-SB"/>
            </a:endParaRPr>
          </a:p>
          <a:p>
            <a:pPr indent="0" lvl="0" marL="0" marR="0" rtl="0" algn="l">
              <a:spcBef>
                <a:spcPts val="0"/>
              </a:spcBef>
              <a:spcAft>
                <a:spcPts val="0"/>
              </a:spcAft>
              <a:buNone/>
            </a:pPr>
            <a:r>
              <a:rPr lang="zh-TW" sz="2400">
                <a:solidFill>
                  <a:schemeClr val="lt1"/>
                </a:solidFill>
                <a:latin typeface="DFKai-SB"/>
                <a:ea typeface="DFKai-SB"/>
                <a:cs typeface="DFKai-SB"/>
                <a:sym typeface="DFKai-SB"/>
              </a:rPr>
              <a:t>  則一位女生最多可兼任兩點，女單與混雙）。</a:t>
            </a:r>
            <a:endParaRPr b="1" sz="2400">
              <a:solidFill>
                <a:schemeClr val="lt1"/>
              </a:solidFill>
              <a:latin typeface="DFKai-SB"/>
              <a:ea typeface="DFKai-SB"/>
              <a:cs typeface="DFKai-SB"/>
              <a:sym typeface="DFKai-SB"/>
            </a:endParaRPr>
          </a:p>
          <a:p>
            <a:pPr indent="-133350" lvl="0" marL="285750" marR="0" rtl="0" algn="l">
              <a:spcBef>
                <a:spcPts val="0"/>
              </a:spcBef>
              <a:spcAft>
                <a:spcPts val="0"/>
              </a:spcAft>
              <a:buClr>
                <a:schemeClr val="lt1"/>
              </a:buClr>
              <a:buSzPts val="2400"/>
              <a:buFont typeface="Noto Sans Symbols"/>
              <a:buNone/>
            </a:pPr>
            <a:r>
              <a:t/>
            </a:r>
            <a:endParaRPr sz="2400">
              <a:solidFill>
                <a:schemeClr val="lt1"/>
              </a:solidFill>
              <a:latin typeface="DFKai-SB"/>
              <a:ea typeface="DFKai-SB"/>
              <a:cs typeface="DFKai-SB"/>
              <a:sym typeface="DFKai-SB"/>
            </a:endParaRPr>
          </a:p>
          <a:p>
            <a:pPr indent="-285750" lvl="0" marL="285750" marR="0" rtl="0" algn="l">
              <a:spcBef>
                <a:spcPts val="0"/>
              </a:spcBef>
              <a:spcAft>
                <a:spcPts val="0"/>
              </a:spcAft>
              <a:buClr>
                <a:schemeClr val="lt1"/>
              </a:buClr>
              <a:buSzPts val="2400"/>
              <a:buFont typeface="Noto Sans Symbols"/>
              <a:buChar char="●"/>
            </a:pPr>
            <a:r>
              <a:rPr lang="zh-TW" sz="2400">
                <a:solidFill>
                  <a:schemeClr val="lt1"/>
                </a:solidFill>
                <a:latin typeface="DFKai-SB"/>
                <a:ea typeface="DFKai-SB"/>
                <a:cs typeface="DFKai-SB"/>
                <a:sym typeface="DFKai-SB"/>
              </a:rPr>
              <a:t>為求比賽順利進行，主辦方有權拆點進行</a:t>
            </a:r>
            <a:endParaRPr sz="2400">
              <a:solidFill>
                <a:schemeClr val="lt1"/>
              </a:solidFill>
              <a:latin typeface="DFKai-SB"/>
              <a:ea typeface="DFKai-SB"/>
              <a:cs typeface="DFKai-SB"/>
              <a:sym typeface="DFKai-SB"/>
            </a:endParaRPr>
          </a:p>
          <a:p>
            <a:pPr indent="-133350" lvl="0" marL="285750" marR="0" rtl="0" algn="l">
              <a:spcBef>
                <a:spcPts val="0"/>
              </a:spcBef>
              <a:spcAft>
                <a:spcPts val="0"/>
              </a:spcAft>
              <a:buClr>
                <a:schemeClr val="lt1"/>
              </a:buClr>
              <a:buSzPts val="2400"/>
              <a:buFont typeface="Noto Sans Symbols"/>
              <a:buNone/>
            </a:pPr>
            <a:r>
              <a:t/>
            </a:r>
            <a:endParaRPr sz="2400">
              <a:solidFill>
                <a:schemeClr val="lt1"/>
              </a:solidFill>
              <a:latin typeface="DFKai-SB"/>
              <a:ea typeface="DFKai-SB"/>
              <a:cs typeface="DFKai-SB"/>
              <a:sym typeface="DFKai-SB"/>
            </a:endParaRPr>
          </a:p>
          <a:p>
            <a:pPr indent="-285750" lvl="0" marL="285750" marR="0" rtl="0" algn="l">
              <a:spcBef>
                <a:spcPts val="0"/>
              </a:spcBef>
              <a:spcAft>
                <a:spcPts val="0"/>
              </a:spcAft>
              <a:buClr>
                <a:schemeClr val="lt1"/>
              </a:buClr>
              <a:buSzPts val="2400"/>
              <a:buFont typeface="Noto Sans Symbols"/>
              <a:buChar char="●"/>
            </a:pPr>
            <a:r>
              <a:rPr lang="zh-TW" sz="2400">
                <a:solidFill>
                  <a:schemeClr val="lt1"/>
                </a:solidFill>
                <a:latin typeface="DFKai-SB"/>
                <a:ea typeface="DFKai-SB"/>
                <a:cs typeface="DFKai-SB"/>
                <a:sym typeface="DFKai-SB"/>
              </a:rPr>
              <a:t>若棄點，只能優先選擇放棄後面點</a:t>
            </a:r>
            <a:endParaRPr sz="2400">
              <a:solidFill>
                <a:schemeClr val="lt1"/>
              </a:solidFill>
              <a:latin typeface="DFKai-SB"/>
              <a:ea typeface="DFKai-SB"/>
              <a:cs typeface="DFKai-SB"/>
              <a:sym typeface="DFKai-SB"/>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8"/>
          <p:cNvSpPr txBox="1"/>
          <p:nvPr/>
        </p:nvSpPr>
        <p:spPr>
          <a:xfrm>
            <a:off x="-386080" y="1128408"/>
            <a:ext cx="4155440" cy="460118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5400"/>
              <a:buFont typeface="DFKai-SB"/>
              <a:buNone/>
            </a:pPr>
            <a:r>
              <a:rPr lang="zh-TW" sz="5400">
                <a:solidFill>
                  <a:schemeClr val="lt1"/>
                </a:solidFill>
                <a:latin typeface="DFKai-SB"/>
                <a:ea typeface="DFKai-SB"/>
                <a:cs typeface="DFKai-SB"/>
                <a:sym typeface="DFKai-SB"/>
              </a:rPr>
              <a:t>桌球(個人)</a:t>
            </a:r>
            <a:endParaRPr sz="5400">
              <a:solidFill>
                <a:schemeClr val="lt1"/>
              </a:solidFill>
              <a:latin typeface="DFKai-SB"/>
              <a:ea typeface="DFKai-SB"/>
              <a:cs typeface="DFKai-SB"/>
              <a:sym typeface="DFKai-SB"/>
            </a:endParaRPr>
          </a:p>
          <a:p>
            <a:pPr indent="0" lvl="0" marL="0" marR="0" rtl="0" algn="ctr">
              <a:lnSpc>
                <a:spcPct val="90000"/>
              </a:lnSpc>
              <a:spcBef>
                <a:spcPts val="0"/>
              </a:spcBef>
              <a:spcAft>
                <a:spcPts val="0"/>
              </a:spcAft>
              <a:buClr>
                <a:schemeClr val="lt1"/>
              </a:buClr>
              <a:buSzPts val="4000"/>
              <a:buFont typeface="DFKai-SB"/>
              <a:buNone/>
            </a:pPr>
            <a:r>
              <a:rPr lang="zh-TW" sz="4000">
                <a:solidFill>
                  <a:schemeClr val="lt1"/>
                </a:solidFill>
                <a:latin typeface="DFKai-SB"/>
                <a:ea typeface="DFKai-SB"/>
                <a:cs typeface="DFKai-SB"/>
                <a:sym typeface="DFKai-SB"/>
              </a:rPr>
              <a:t>-賽制</a:t>
            </a:r>
            <a:endParaRPr/>
          </a:p>
        </p:txBody>
      </p:sp>
      <p:sp>
        <p:nvSpPr>
          <p:cNvPr id="393" name="Google Shape;393;p28"/>
          <p:cNvSpPr txBox="1"/>
          <p:nvPr/>
        </p:nvSpPr>
        <p:spPr>
          <a:xfrm>
            <a:off x="3769360" y="2467681"/>
            <a:ext cx="8157169" cy="83099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2400"/>
              <a:buFont typeface="Noto Sans Symbols"/>
              <a:buChar char="●"/>
            </a:pPr>
            <a:r>
              <a:rPr lang="zh-TW" sz="2400">
                <a:solidFill>
                  <a:schemeClr val="lt1"/>
                </a:solidFill>
                <a:latin typeface="DFKai-SB"/>
                <a:ea typeface="DFKai-SB"/>
                <a:cs typeface="DFKai-SB"/>
                <a:sym typeface="DFKai-SB"/>
              </a:rPr>
              <a:t>性別分開比，若有一性別未達6人則停辦該性別之個人賽</a:t>
            </a:r>
            <a:endParaRPr/>
          </a:p>
          <a:p>
            <a:pPr indent="-285750" lvl="0" marL="285750" marR="0" rtl="0" algn="l">
              <a:spcBef>
                <a:spcPts val="0"/>
              </a:spcBef>
              <a:spcAft>
                <a:spcPts val="0"/>
              </a:spcAft>
              <a:buClr>
                <a:schemeClr val="lt1"/>
              </a:buClr>
              <a:buSzPts val="2400"/>
              <a:buFont typeface="Noto Sans Symbols"/>
              <a:buChar char="●"/>
            </a:pPr>
            <a:r>
              <a:rPr lang="zh-TW" sz="2400">
                <a:solidFill>
                  <a:schemeClr val="lt1"/>
                </a:solidFill>
                <a:latin typeface="DFKai-SB"/>
                <a:ea typeface="DFKai-SB"/>
                <a:cs typeface="DFKai-SB"/>
                <a:sym typeface="DFKai-SB"/>
              </a:rPr>
              <a:t>循環賽、複賽皆採五戰三勝制，循環賽每組取兩名晉級</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9"/>
          <p:cNvSpPr txBox="1"/>
          <p:nvPr/>
        </p:nvSpPr>
        <p:spPr>
          <a:xfrm>
            <a:off x="3769360" y="2736501"/>
            <a:ext cx="7388266" cy="954107"/>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lt1"/>
              </a:buClr>
              <a:buSzPts val="2800"/>
              <a:buFont typeface="Noto Sans Symbols"/>
              <a:buChar char="●"/>
            </a:pPr>
            <a:r>
              <a:rPr b="1" lang="zh-TW" sz="2800">
                <a:solidFill>
                  <a:schemeClr val="lt1"/>
                </a:solidFill>
                <a:latin typeface="DFKai-SB"/>
                <a:ea typeface="DFKai-SB"/>
                <a:cs typeface="DFKai-SB"/>
                <a:sym typeface="DFKai-SB"/>
              </a:rPr>
              <a:t>時間：2021/03/27</a:t>
            </a:r>
            <a:endParaRPr b="1" sz="2800">
              <a:solidFill>
                <a:schemeClr val="lt1"/>
              </a:solidFill>
              <a:latin typeface="DFKai-SB"/>
              <a:ea typeface="DFKai-SB"/>
              <a:cs typeface="DFKai-SB"/>
              <a:sym typeface="DFKai-SB"/>
            </a:endParaRPr>
          </a:p>
          <a:p>
            <a:pPr indent="-457200" lvl="0" marL="457200" marR="0" rtl="0" algn="l">
              <a:spcBef>
                <a:spcPts val="0"/>
              </a:spcBef>
              <a:spcAft>
                <a:spcPts val="0"/>
              </a:spcAft>
              <a:buClr>
                <a:schemeClr val="lt1"/>
              </a:buClr>
              <a:buSzPts val="2800"/>
              <a:buFont typeface="Noto Sans Symbols"/>
              <a:buChar char="●"/>
            </a:pPr>
            <a:r>
              <a:rPr b="1" lang="zh-TW" sz="2800">
                <a:solidFill>
                  <a:schemeClr val="lt1"/>
                </a:solidFill>
                <a:latin typeface="DFKai-SB"/>
                <a:ea typeface="DFKai-SB"/>
                <a:cs typeface="DFKai-SB"/>
                <a:sym typeface="DFKai-SB"/>
              </a:rPr>
              <a:t>地點：新北福和球場(暫定)</a:t>
            </a:r>
            <a:endParaRPr b="1" sz="2800">
              <a:solidFill>
                <a:schemeClr val="lt1"/>
              </a:solidFill>
              <a:latin typeface="DFKai-SB"/>
              <a:ea typeface="DFKai-SB"/>
              <a:cs typeface="DFKai-SB"/>
              <a:sym typeface="DFKai-SB"/>
            </a:endParaRPr>
          </a:p>
        </p:txBody>
      </p:sp>
      <p:sp>
        <p:nvSpPr>
          <p:cNvPr id="399" name="Google Shape;399;p29"/>
          <p:cNvSpPr txBox="1"/>
          <p:nvPr/>
        </p:nvSpPr>
        <p:spPr>
          <a:xfrm>
            <a:off x="-136698" y="1128406"/>
            <a:ext cx="4155440" cy="460118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7000"/>
              <a:buFont typeface="DFKai-SB"/>
              <a:buNone/>
            </a:pPr>
            <a:r>
              <a:rPr lang="zh-TW" sz="7000">
                <a:solidFill>
                  <a:schemeClr val="lt1"/>
                </a:solidFill>
                <a:latin typeface="DFKai-SB"/>
                <a:ea typeface="DFKai-SB"/>
                <a:cs typeface="DFKai-SB"/>
                <a:sym typeface="DFKai-SB"/>
              </a:rPr>
              <a:t>壘球</a:t>
            </a:r>
            <a:endParaRPr sz="7000">
              <a:solidFill>
                <a:schemeClr val="lt1"/>
              </a:solidFill>
              <a:latin typeface="DFKai-SB"/>
              <a:ea typeface="DFKai-SB"/>
              <a:cs typeface="DFKai-SB"/>
              <a:sym typeface="DFKai-SB"/>
            </a:endParaRPr>
          </a:p>
          <a:p>
            <a:pPr indent="0" lvl="0" marL="0" marR="0" rtl="0" algn="ctr">
              <a:lnSpc>
                <a:spcPct val="90000"/>
              </a:lnSpc>
              <a:spcBef>
                <a:spcPts val="0"/>
              </a:spcBef>
              <a:spcAft>
                <a:spcPts val="0"/>
              </a:spcAft>
              <a:buClr>
                <a:schemeClr val="lt1"/>
              </a:buClr>
              <a:buSzPts val="5400"/>
              <a:buFont typeface="DFKai-SB"/>
              <a:buNone/>
            </a:pPr>
            <a:r>
              <a:rPr lang="zh-TW" sz="5400">
                <a:solidFill>
                  <a:schemeClr val="lt1"/>
                </a:solidFill>
                <a:latin typeface="DFKai-SB"/>
                <a:ea typeface="DFKai-SB"/>
                <a:cs typeface="DFKai-SB"/>
                <a:sym typeface="DFKai-SB"/>
              </a:rPr>
              <a:t>-時間.地點</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
          <p:cNvSpPr txBox="1"/>
          <p:nvPr>
            <p:ph idx="1" type="subTitle"/>
          </p:nvPr>
        </p:nvSpPr>
        <p:spPr>
          <a:xfrm>
            <a:off x="723068" y="2916780"/>
            <a:ext cx="7592408" cy="1024439"/>
          </a:xfrm>
          <a:prstGeom prst="rect">
            <a:avLst/>
          </a:prstGeom>
          <a:noFill/>
          <a:ln>
            <a:noFill/>
          </a:ln>
        </p:spPr>
        <p:txBody>
          <a:bodyPr anchorCtr="0" anchor="t" bIns="45700" lIns="91425" spcFirstLastPara="1" rIns="91425" wrap="square" tIns="45700">
            <a:noAutofit/>
          </a:bodyPr>
          <a:lstStyle/>
          <a:p>
            <a:pPr indent="0" lvl="0" marL="0" rtl="0" algn="ctr">
              <a:lnSpc>
                <a:spcPct val="120000"/>
              </a:lnSpc>
              <a:spcBef>
                <a:spcPts val="0"/>
              </a:spcBef>
              <a:spcAft>
                <a:spcPts val="0"/>
              </a:spcAft>
              <a:buClr>
                <a:schemeClr val="dk1"/>
              </a:buClr>
              <a:buSzPts val="8750"/>
              <a:buNone/>
            </a:pPr>
            <a:r>
              <a:rPr b="1" lang="zh-TW" sz="7000">
                <a:solidFill>
                  <a:schemeClr val="lt1"/>
                </a:solidFill>
                <a:latin typeface="DFKai-SB"/>
                <a:ea typeface="DFKai-SB"/>
                <a:cs typeface="DFKai-SB"/>
                <a:sym typeface="DFKai-SB"/>
              </a:rPr>
              <a:t>團隊介紹</a:t>
            </a:r>
            <a:endParaRPr b="1" sz="7000">
              <a:solidFill>
                <a:schemeClr val="lt1"/>
              </a:solidFill>
              <a:latin typeface="DFKai-SB"/>
              <a:ea typeface="DFKai-SB"/>
              <a:cs typeface="DFKai-SB"/>
              <a:sym typeface="DFKai-SB"/>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0"/>
          <p:cNvSpPr txBox="1"/>
          <p:nvPr/>
        </p:nvSpPr>
        <p:spPr>
          <a:xfrm>
            <a:off x="-386080" y="1128408"/>
            <a:ext cx="4155440" cy="460118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7000"/>
              <a:buFont typeface="DFKai-SB"/>
              <a:buNone/>
            </a:pPr>
            <a:r>
              <a:rPr lang="zh-TW" sz="7000">
                <a:solidFill>
                  <a:schemeClr val="lt1"/>
                </a:solidFill>
                <a:latin typeface="DFKai-SB"/>
                <a:ea typeface="DFKai-SB"/>
                <a:cs typeface="DFKai-SB"/>
                <a:sym typeface="DFKai-SB"/>
              </a:rPr>
              <a:t>壘球</a:t>
            </a:r>
            <a:endParaRPr sz="7000">
              <a:solidFill>
                <a:schemeClr val="lt1"/>
              </a:solidFill>
              <a:latin typeface="DFKai-SB"/>
              <a:ea typeface="DFKai-SB"/>
              <a:cs typeface="DFKai-SB"/>
              <a:sym typeface="DFKai-SB"/>
            </a:endParaRPr>
          </a:p>
          <a:p>
            <a:pPr indent="0" lvl="0" marL="0" marR="0" rtl="0" algn="ctr">
              <a:lnSpc>
                <a:spcPct val="90000"/>
              </a:lnSpc>
              <a:spcBef>
                <a:spcPts val="0"/>
              </a:spcBef>
              <a:spcAft>
                <a:spcPts val="0"/>
              </a:spcAft>
              <a:buClr>
                <a:schemeClr val="lt1"/>
              </a:buClr>
              <a:buSzPts val="5400"/>
              <a:buFont typeface="DFKai-SB"/>
              <a:buNone/>
            </a:pPr>
            <a:r>
              <a:rPr lang="zh-TW" sz="5400">
                <a:solidFill>
                  <a:schemeClr val="lt1"/>
                </a:solidFill>
                <a:latin typeface="DFKai-SB"/>
                <a:ea typeface="DFKai-SB"/>
                <a:cs typeface="DFKai-SB"/>
                <a:sym typeface="DFKai-SB"/>
              </a:rPr>
              <a:t>-賽制</a:t>
            </a:r>
            <a:endParaRPr/>
          </a:p>
        </p:txBody>
      </p:sp>
      <p:sp>
        <p:nvSpPr>
          <p:cNvPr id="405" name="Google Shape;405;p30"/>
          <p:cNvSpPr txBox="1"/>
          <p:nvPr/>
        </p:nvSpPr>
        <p:spPr>
          <a:xfrm>
            <a:off x="3680872" y="1166841"/>
            <a:ext cx="8157169" cy="489364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2400"/>
              <a:buFont typeface="Noto Sans Symbols"/>
              <a:buChar char="●"/>
            </a:pPr>
            <a:r>
              <a:rPr lang="zh-TW" sz="2400">
                <a:solidFill>
                  <a:schemeClr val="lt1"/>
                </a:solidFill>
                <a:latin typeface="DFKai-SB"/>
                <a:ea typeface="DFKai-SB"/>
                <a:cs typeface="DFKai-SB"/>
                <a:sym typeface="DFKai-SB"/>
              </a:rPr>
              <a:t>預賽：三角循環，三晉二。</a:t>
            </a:r>
            <a:endParaRPr sz="2400">
              <a:solidFill>
                <a:schemeClr val="lt1"/>
              </a:solidFill>
              <a:latin typeface="DFKai-SB"/>
              <a:ea typeface="DFKai-SB"/>
              <a:cs typeface="DFKai-SB"/>
              <a:sym typeface="DFKai-SB"/>
            </a:endParaRPr>
          </a:p>
          <a:p>
            <a:pPr indent="-285750" lvl="0" marL="285750" marR="0" rtl="0" algn="l">
              <a:spcBef>
                <a:spcPts val="0"/>
              </a:spcBef>
              <a:spcAft>
                <a:spcPts val="0"/>
              </a:spcAft>
              <a:buClr>
                <a:schemeClr val="lt1"/>
              </a:buClr>
              <a:buSzPts val="2400"/>
              <a:buFont typeface="Noto Sans Symbols"/>
              <a:buChar char="●"/>
            </a:pPr>
            <a:r>
              <a:rPr lang="zh-TW" sz="2400">
                <a:solidFill>
                  <a:schemeClr val="lt1"/>
                </a:solidFill>
                <a:latin typeface="DFKai-SB"/>
                <a:ea typeface="DFKai-SB"/>
                <a:cs typeface="DFKai-SB"/>
                <a:sym typeface="DFKai-SB"/>
              </a:rPr>
              <a:t>複賽：單敗淘汰制。</a:t>
            </a:r>
            <a:endParaRPr sz="2400">
              <a:solidFill>
                <a:schemeClr val="lt1"/>
              </a:solidFill>
              <a:latin typeface="DFKai-SB"/>
              <a:ea typeface="DFKai-SB"/>
              <a:cs typeface="DFKai-SB"/>
              <a:sym typeface="DFKai-SB"/>
            </a:endParaRPr>
          </a:p>
          <a:p>
            <a:pPr indent="-285750" lvl="0" marL="285750" marR="0" rtl="0" algn="l">
              <a:spcBef>
                <a:spcPts val="0"/>
              </a:spcBef>
              <a:spcAft>
                <a:spcPts val="0"/>
              </a:spcAft>
              <a:buClr>
                <a:schemeClr val="lt1"/>
              </a:buClr>
              <a:buSzPts val="2400"/>
              <a:buFont typeface="Noto Sans Symbols"/>
              <a:buChar char="●"/>
            </a:pPr>
            <a:r>
              <a:rPr lang="zh-TW" sz="2400">
                <a:solidFill>
                  <a:schemeClr val="lt1"/>
                </a:solidFill>
                <a:latin typeface="DFKai-SB"/>
                <a:ea typeface="DFKai-SB"/>
                <a:cs typeface="DFKai-SB"/>
                <a:sym typeface="DFKai-SB"/>
              </a:rPr>
              <a:t>每場五十分鐘，兩好三壞制</a:t>
            </a:r>
            <a:endParaRPr sz="2400">
              <a:solidFill>
                <a:schemeClr val="lt1"/>
              </a:solidFill>
              <a:latin typeface="DFKai-SB"/>
              <a:ea typeface="DFKai-SB"/>
              <a:cs typeface="DFKai-SB"/>
              <a:sym typeface="DFKai-SB"/>
            </a:endParaRPr>
          </a:p>
          <a:p>
            <a:pPr indent="0" lvl="0" marL="0" marR="0" rtl="0" algn="l">
              <a:spcBef>
                <a:spcPts val="0"/>
              </a:spcBef>
              <a:spcAft>
                <a:spcPts val="0"/>
              </a:spcAft>
              <a:buNone/>
            </a:pPr>
            <a:r>
              <a:t/>
            </a:r>
            <a:endParaRPr sz="2400">
              <a:solidFill>
                <a:schemeClr val="lt1"/>
              </a:solidFill>
              <a:latin typeface="DFKai-SB"/>
              <a:ea typeface="DFKai-SB"/>
              <a:cs typeface="DFKai-SB"/>
              <a:sym typeface="DFKai-SB"/>
            </a:endParaRPr>
          </a:p>
          <a:p>
            <a:pPr indent="-285750" lvl="0" marL="285750" marR="0" rtl="0" algn="l">
              <a:spcBef>
                <a:spcPts val="0"/>
              </a:spcBef>
              <a:spcAft>
                <a:spcPts val="0"/>
              </a:spcAft>
              <a:buClr>
                <a:schemeClr val="lt1"/>
              </a:buClr>
              <a:buSzPts val="2400"/>
              <a:buFont typeface="Noto Sans Symbols"/>
              <a:buChar char="●"/>
            </a:pPr>
            <a:r>
              <a:rPr lang="zh-TW" sz="2400">
                <a:solidFill>
                  <a:schemeClr val="lt1"/>
                </a:solidFill>
                <a:latin typeface="DFKai-SB"/>
                <a:ea typeface="DFKai-SB"/>
                <a:cs typeface="DFKai-SB"/>
                <a:sym typeface="DFKai-SB"/>
              </a:rPr>
              <a:t>預賽採和局制，勝一場得2分、和局得1分、敗場得0分，積分相同時以：</a:t>
            </a:r>
            <a:endParaRPr sz="2400">
              <a:solidFill>
                <a:schemeClr val="lt1"/>
              </a:solidFill>
              <a:latin typeface="DFKai-SB"/>
              <a:ea typeface="DFKai-SB"/>
              <a:cs typeface="DFKai-SB"/>
              <a:sym typeface="DFKai-SB"/>
            </a:endParaRPr>
          </a:p>
          <a:p>
            <a:pPr indent="0" lvl="0" marL="0" marR="0" rtl="0" algn="l">
              <a:spcBef>
                <a:spcPts val="0"/>
              </a:spcBef>
              <a:spcAft>
                <a:spcPts val="0"/>
              </a:spcAft>
              <a:buNone/>
            </a:pPr>
            <a:r>
              <a:rPr lang="zh-TW" sz="2400">
                <a:solidFill>
                  <a:schemeClr val="lt1"/>
                </a:solidFill>
                <a:latin typeface="DFKai-SB"/>
                <a:ea typeface="DFKai-SB"/>
                <a:cs typeface="DFKai-SB"/>
                <a:sym typeface="DFKai-SB"/>
              </a:rPr>
              <a:t>1.兩隊勝負關係  2. 總失分較少者  3. 總得分較多者 4.擲銅板</a:t>
            </a:r>
            <a:endParaRPr sz="2400">
              <a:solidFill>
                <a:schemeClr val="lt1"/>
              </a:solidFill>
              <a:latin typeface="DFKai-SB"/>
              <a:ea typeface="DFKai-SB"/>
              <a:cs typeface="DFKai-SB"/>
              <a:sym typeface="DFKai-SB"/>
            </a:endParaRPr>
          </a:p>
          <a:p>
            <a:pPr indent="0" lvl="0" marL="0" marR="0" rtl="0" algn="l">
              <a:spcBef>
                <a:spcPts val="0"/>
              </a:spcBef>
              <a:spcAft>
                <a:spcPts val="0"/>
              </a:spcAft>
              <a:buNone/>
            </a:pPr>
            <a:r>
              <a:t/>
            </a:r>
            <a:endParaRPr sz="2400">
              <a:solidFill>
                <a:schemeClr val="lt1"/>
              </a:solidFill>
              <a:latin typeface="DFKai-SB"/>
              <a:ea typeface="DFKai-SB"/>
              <a:cs typeface="DFKai-SB"/>
              <a:sym typeface="DFKai-SB"/>
            </a:endParaRPr>
          </a:p>
          <a:p>
            <a:pPr indent="-285750" lvl="0" marL="285750" marR="0" rtl="0" algn="l">
              <a:spcBef>
                <a:spcPts val="0"/>
              </a:spcBef>
              <a:spcAft>
                <a:spcPts val="0"/>
              </a:spcAft>
              <a:buClr>
                <a:schemeClr val="lt1"/>
              </a:buClr>
              <a:buSzPts val="2400"/>
              <a:buFont typeface="Noto Sans Symbols"/>
              <a:buChar char="●"/>
            </a:pPr>
            <a:r>
              <a:rPr lang="zh-TW" sz="2400">
                <a:solidFill>
                  <a:schemeClr val="lt1"/>
                </a:solidFill>
                <a:latin typeface="DFKai-SB"/>
                <a:ea typeface="DFKai-SB"/>
                <a:cs typeface="DFKai-SB"/>
                <a:sym typeface="DFKai-SB"/>
              </a:rPr>
              <a:t>決賽採突破僵局制:</a:t>
            </a:r>
            <a:endParaRPr/>
          </a:p>
          <a:p>
            <a:pPr indent="0" lvl="0" marL="0" marR="0" rtl="0" algn="l">
              <a:spcBef>
                <a:spcPts val="0"/>
              </a:spcBef>
              <a:spcAft>
                <a:spcPts val="0"/>
              </a:spcAft>
              <a:buNone/>
            </a:pPr>
            <a:r>
              <a:rPr lang="zh-TW" sz="2400">
                <a:solidFill>
                  <a:schemeClr val="lt1"/>
                </a:solidFill>
                <a:latin typeface="DFKai-SB"/>
                <a:ea typeface="DFKai-SB"/>
                <a:cs typeface="DFKai-SB"/>
                <a:sym typeface="DFKai-SB"/>
              </a:rPr>
              <a:t>採滿壘二出局開賽，前一局後三棒分佔一、二、三壘。</a:t>
            </a:r>
            <a:endParaRPr sz="2400">
              <a:solidFill>
                <a:schemeClr val="lt1"/>
              </a:solidFill>
              <a:latin typeface="DFKai-SB"/>
              <a:ea typeface="DFKai-SB"/>
              <a:cs typeface="DFKai-SB"/>
              <a:sym typeface="DFKai-SB"/>
            </a:endParaRPr>
          </a:p>
          <a:p>
            <a:pPr indent="-133350" lvl="0" marL="285750" marR="0" rtl="0" algn="l">
              <a:spcBef>
                <a:spcPts val="0"/>
              </a:spcBef>
              <a:spcAft>
                <a:spcPts val="0"/>
              </a:spcAft>
              <a:buClr>
                <a:schemeClr val="lt1"/>
              </a:buClr>
              <a:buSzPts val="2400"/>
              <a:buFont typeface="Noto Sans Symbols"/>
              <a:buNone/>
            </a:pPr>
            <a:r>
              <a:t/>
            </a:r>
            <a:endParaRPr sz="2400">
              <a:solidFill>
                <a:schemeClr val="lt1"/>
              </a:solidFill>
              <a:latin typeface="DFKai-SB"/>
              <a:ea typeface="DFKai-SB"/>
              <a:cs typeface="DFKai-SB"/>
              <a:sym typeface="DFKai-SB"/>
            </a:endParaRPr>
          </a:p>
          <a:p>
            <a:pPr indent="0" lvl="0" marL="0" marR="0" rtl="0" algn="l">
              <a:spcBef>
                <a:spcPts val="0"/>
              </a:spcBef>
              <a:spcAft>
                <a:spcPts val="0"/>
              </a:spcAft>
              <a:buNone/>
            </a:pPr>
            <a:r>
              <a:t/>
            </a:r>
            <a:endParaRPr sz="2400">
              <a:solidFill>
                <a:schemeClr val="lt1"/>
              </a:solidFill>
              <a:latin typeface="DFKai-SB"/>
              <a:ea typeface="DFKai-SB"/>
              <a:cs typeface="DFKai-SB"/>
              <a:sym typeface="DFKai-SB"/>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1"/>
          <p:cNvSpPr txBox="1"/>
          <p:nvPr/>
        </p:nvSpPr>
        <p:spPr>
          <a:xfrm>
            <a:off x="-386080" y="898349"/>
            <a:ext cx="4155440" cy="5061301"/>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7000"/>
              <a:buFont typeface="DFKai-SB"/>
              <a:buNone/>
            </a:pPr>
            <a:r>
              <a:rPr lang="zh-TW" sz="7000">
                <a:solidFill>
                  <a:schemeClr val="lt1"/>
                </a:solidFill>
                <a:latin typeface="DFKai-SB"/>
                <a:ea typeface="DFKai-SB"/>
                <a:cs typeface="DFKai-SB"/>
                <a:sym typeface="DFKai-SB"/>
              </a:rPr>
              <a:t>壘球</a:t>
            </a:r>
            <a:endParaRPr sz="7000">
              <a:solidFill>
                <a:schemeClr val="lt1"/>
              </a:solidFill>
              <a:latin typeface="DFKai-SB"/>
              <a:ea typeface="DFKai-SB"/>
              <a:cs typeface="DFKai-SB"/>
              <a:sym typeface="DFKai-SB"/>
            </a:endParaRPr>
          </a:p>
          <a:p>
            <a:pPr indent="0" lvl="0" marL="0" marR="0" rtl="0" algn="ctr">
              <a:lnSpc>
                <a:spcPct val="90000"/>
              </a:lnSpc>
              <a:spcBef>
                <a:spcPts val="0"/>
              </a:spcBef>
              <a:spcAft>
                <a:spcPts val="0"/>
              </a:spcAft>
              <a:buClr>
                <a:schemeClr val="lt1"/>
              </a:buClr>
              <a:buSzPts val="5400"/>
              <a:buFont typeface="DFKai-SB"/>
              <a:buNone/>
            </a:pPr>
            <a:r>
              <a:rPr lang="zh-TW" sz="5400">
                <a:solidFill>
                  <a:schemeClr val="lt1"/>
                </a:solidFill>
                <a:latin typeface="DFKai-SB"/>
                <a:ea typeface="DFKai-SB"/>
                <a:cs typeface="DFKai-SB"/>
                <a:sym typeface="DFKai-SB"/>
              </a:rPr>
              <a:t>-雨備方案</a:t>
            </a:r>
            <a:endParaRPr sz="5400">
              <a:solidFill>
                <a:schemeClr val="lt1"/>
              </a:solidFill>
              <a:latin typeface="DFKai-SB"/>
              <a:ea typeface="DFKai-SB"/>
              <a:cs typeface="DFKai-SB"/>
              <a:sym typeface="DFKai-SB"/>
            </a:endParaRPr>
          </a:p>
        </p:txBody>
      </p:sp>
      <p:sp>
        <p:nvSpPr>
          <p:cNvPr id="411" name="Google Shape;411;p31"/>
          <p:cNvSpPr txBox="1"/>
          <p:nvPr/>
        </p:nvSpPr>
        <p:spPr>
          <a:xfrm>
            <a:off x="3870960" y="1654881"/>
            <a:ext cx="8068681" cy="304698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2400"/>
              <a:buFont typeface="Noto Sans Symbols"/>
              <a:buChar char="●"/>
            </a:pPr>
            <a:r>
              <a:rPr lang="zh-TW" sz="2400">
                <a:solidFill>
                  <a:schemeClr val="lt1"/>
                </a:solidFill>
                <a:latin typeface="DFKai-SB"/>
                <a:ea typeface="DFKai-SB"/>
                <a:cs typeface="DFKai-SB"/>
                <a:sym typeface="DFKai-SB"/>
              </a:rPr>
              <a:t>本屆比賽風雨無阻，除非嚴重影響比賽，才會停止。</a:t>
            </a:r>
            <a:endParaRPr sz="2400">
              <a:solidFill>
                <a:schemeClr val="lt1"/>
              </a:solidFill>
              <a:latin typeface="DFKai-SB"/>
              <a:ea typeface="DFKai-SB"/>
              <a:cs typeface="DFKai-SB"/>
              <a:sym typeface="DFKai-SB"/>
            </a:endParaRPr>
          </a:p>
          <a:p>
            <a:pPr indent="-133350" lvl="0" marL="285750" marR="0" rtl="0" algn="l">
              <a:spcBef>
                <a:spcPts val="0"/>
              </a:spcBef>
              <a:spcAft>
                <a:spcPts val="0"/>
              </a:spcAft>
              <a:buClr>
                <a:schemeClr val="lt1"/>
              </a:buClr>
              <a:buSzPts val="2400"/>
              <a:buFont typeface="Noto Sans Symbols"/>
              <a:buNone/>
            </a:pPr>
            <a:r>
              <a:t/>
            </a:r>
            <a:endParaRPr sz="2400">
              <a:solidFill>
                <a:schemeClr val="lt1"/>
              </a:solidFill>
              <a:latin typeface="DFKai-SB"/>
              <a:ea typeface="DFKai-SB"/>
              <a:cs typeface="DFKai-SB"/>
              <a:sym typeface="DFKai-SB"/>
            </a:endParaRPr>
          </a:p>
          <a:p>
            <a:pPr indent="-133350" lvl="0" marL="285750" marR="0" rtl="0" algn="l">
              <a:spcBef>
                <a:spcPts val="0"/>
              </a:spcBef>
              <a:spcAft>
                <a:spcPts val="0"/>
              </a:spcAft>
              <a:buClr>
                <a:schemeClr val="lt1"/>
              </a:buClr>
              <a:buSzPts val="2400"/>
              <a:buFont typeface="Noto Sans Symbols"/>
              <a:buNone/>
            </a:pPr>
            <a:r>
              <a:t/>
            </a:r>
            <a:endParaRPr sz="2400">
              <a:solidFill>
                <a:schemeClr val="lt1"/>
              </a:solidFill>
              <a:latin typeface="DFKai-SB"/>
              <a:ea typeface="DFKai-SB"/>
              <a:cs typeface="DFKai-SB"/>
              <a:sym typeface="DFKai-SB"/>
            </a:endParaRPr>
          </a:p>
          <a:p>
            <a:pPr indent="-285750" lvl="0" marL="285750" marR="0" rtl="0" algn="l">
              <a:spcBef>
                <a:spcPts val="0"/>
              </a:spcBef>
              <a:spcAft>
                <a:spcPts val="0"/>
              </a:spcAft>
              <a:buClr>
                <a:schemeClr val="lt1"/>
              </a:buClr>
              <a:buSzPts val="2400"/>
              <a:buFont typeface="Noto Sans Symbols"/>
              <a:buChar char="●"/>
            </a:pPr>
            <a:r>
              <a:rPr lang="zh-TW" sz="2400">
                <a:solidFill>
                  <a:schemeClr val="lt1"/>
                </a:solidFill>
                <a:latin typeface="DFKai-SB"/>
                <a:ea typeface="DFKai-SB"/>
                <a:cs typeface="DFKai-SB"/>
                <a:sym typeface="DFKai-SB"/>
              </a:rPr>
              <a:t>若比賽因不可抗力因素導致無法進行，則取消盃賽，扣除比賽已經花費之費用，剩餘將還給各隊。</a:t>
            </a:r>
            <a:endParaRPr sz="2400">
              <a:solidFill>
                <a:schemeClr val="lt1"/>
              </a:solidFill>
              <a:latin typeface="DFKai-SB"/>
              <a:ea typeface="DFKai-SB"/>
              <a:cs typeface="DFKai-SB"/>
              <a:sym typeface="DFKai-SB"/>
            </a:endParaRPr>
          </a:p>
          <a:p>
            <a:pPr indent="0" lvl="0" marL="0" marR="0" rtl="0" algn="l">
              <a:spcBef>
                <a:spcPts val="0"/>
              </a:spcBef>
              <a:spcAft>
                <a:spcPts val="0"/>
              </a:spcAft>
              <a:buNone/>
            </a:pPr>
            <a:r>
              <a:t/>
            </a:r>
            <a:endParaRPr sz="2400">
              <a:solidFill>
                <a:schemeClr val="lt1"/>
              </a:solidFill>
              <a:latin typeface="DFKai-SB"/>
              <a:ea typeface="DFKai-SB"/>
              <a:cs typeface="DFKai-SB"/>
              <a:sym typeface="DFKai-SB"/>
            </a:endParaRPr>
          </a:p>
          <a:p>
            <a:pPr indent="0" lvl="0" marL="0" marR="0" rtl="0" algn="l">
              <a:spcBef>
                <a:spcPts val="0"/>
              </a:spcBef>
              <a:spcAft>
                <a:spcPts val="0"/>
              </a:spcAft>
              <a:buNone/>
            </a:pPr>
            <a:r>
              <a:t/>
            </a:r>
            <a:endParaRPr sz="2400">
              <a:solidFill>
                <a:schemeClr val="lt1"/>
              </a:solidFill>
              <a:latin typeface="DFKai-SB"/>
              <a:ea typeface="DFKai-SB"/>
              <a:cs typeface="DFKai-SB"/>
              <a:sym typeface="DFKai-SB"/>
            </a:endParaRPr>
          </a:p>
          <a:p>
            <a:pPr indent="0" lvl="0" marL="0" marR="0" rtl="0" algn="l">
              <a:spcBef>
                <a:spcPts val="0"/>
              </a:spcBef>
              <a:spcAft>
                <a:spcPts val="0"/>
              </a:spcAft>
              <a:buNone/>
            </a:pPr>
            <a:r>
              <a:t/>
            </a:r>
            <a:endParaRPr sz="2400">
              <a:solidFill>
                <a:schemeClr val="lt1"/>
              </a:solidFill>
              <a:latin typeface="DFKai-SB"/>
              <a:ea typeface="DFKai-SB"/>
              <a:cs typeface="DFKai-SB"/>
              <a:sym typeface="DFKai-SB"/>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2"/>
          <p:cNvSpPr txBox="1"/>
          <p:nvPr>
            <p:ph idx="1" type="subTitle"/>
          </p:nvPr>
        </p:nvSpPr>
        <p:spPr>
          <a:xfrm>
            <a:off x="2907320" y="494557"/>
            <a:ext cx="6218506" cy="6192569"/>
          </a:xfrm>
          <a:prstGeom prst="rect">
            <a:avLst/>
          </a:prstGeom>
          <a:noFill/>
          <a:ln>
            <a:noFill/>
          </a:ln>
        </p:spPr>
        <p:txBody>
          <a:bodyPr anchorCtr="0" anchor="t" bIns="45700" lIns="91425" spcFirstLastPara="1" rIns="91425" wrap="square" tIns="45700">
            <a:noAutofit/>
          </a:bodyPr>
          <a:lstStyle/>
          <a:p>
            <a:pPr indent="0" lvl="0" marL="0" rtl="0" algn="ctr">
              <a:lnSpc>
                <a:spcPct val="120000"/>
              </a:lnSpc>
              <a:spcBef>
                <a:spcPts val="0"/>
              </a:spcBef>
              <a:spcAft>
                <a:spcPts val="0"/>
              </a:spcAft>
              <a:buClr>
                <a:schemeClr val="dk1"/>
              </a:buClr>
              <a:buSzPts val="8750"/>
              <a:buNone/>
            </a:pPr>
            <a:r>
              <a:rPr b="1" lang="zh-TW" sz="7000">
                <a:solidFill>
                  <a:schemeClr val="lt1"/>
                </a:solidFill>
                <a:latin typeface="DFKai-SB"/>
                <a:ea typeface="DFKai-SB"/>
                <a:cs typeface="DFKai-SB"/>
                <a:sym typeface="DFKai-SB"/>
              </a:rPr>
              <a:t>報名方式</a:t>
            </a:r>
            <a:endParaRPr b="1" sz="7000">
              <a:solidFill>
                <a:schemeClr val="lt1"/>
              </a:solidFill>
              <a:latin typeface="DFKai-SB"/>
              <a:ea typeface="DFKai-SB"/>
              <a:cs typeface="DFKai-SB"/>
              <a:sym typeface="DFKai-SB"/>
            </a:endParaRPr>
          </a:p>
          <a:p>
            <a:pPr indent="-571500" lvl="0" marL="571500" rtl="0" algn="l">
              <a:lnSpc>
                <a:spcPct val="120000"/>
              </a:lnSpc>
              <a:spcBef>
                <a:spcPts val="1000"/>
              </a:spcBef>
              <a:spcAft>
                <a:spcPts val="0"/>
              </a:spcAft>
              <a:buClr>
                <a:schemeClr val="dk1"/>
              </a:buClr>
              <a:buSzPts val="5000"/>
              <a:buFont typeface="Noto Sans Symbols"/>
              <a:buChar char="⮚"/>
            </a:pPr>
            <a:r>
              <a:rPr b="1" lang="zh-TW" sz="4000">
                <a:solidFill>
                  <a:schemeClr val="lt1"/>
                </a:solidFill>
                <a:latin typeface="DFKai-SB"/>
                <a:ea typeface="DFKai-SB"/>
                <a:cs typeface="DFKai-SB"/>
                <a:sym typeface="DFKai-SB"/>
              </a:rPr>
              <a:t>第一階段報名時間(11/21~12/8)</a:t>
            </a:r>
            <a:endParaRPr b="1" sz="4000">
              <a:solidFill>
                <a:schemeClr val="lt1"/>
              </a:solidFill>
              <a:latin typeface="DFKai-SB"/>
              <a:ea typeface="DFKai-SB"/>
              <a:cs typeface="DFKai-SB"/>
              <a:sym typeface="DFKai-SB"/>
            </a:endParaRPr>
          </a:p>
          <a:p>
            <a:pPr indent="-571500" lvl="0" marL="571500" rtl="0" algn="l">
              <a:lnSpc>
                <a:spcPct val="120000"/>
              </a:lnSpc>
              <a:spcBef>
                <a:spcPts val="1000"/>
              </a:spcBef>
              <a:spcAft>
                <a:spcPts val="0"/>
              </a:spcAft>
              <a:buClr>
                <a:schemeClr val="dk1"/>
              </a:buClr>
              <a:buSzPts val="5000"/>
              <a:buFont typeface="Noto Sans Symbols"/>
              <a:buChar char="⮚"/>
            </a:pPr>
            <a:r>
              <a:rPr b="1" lang="zh-TW" sz="4000">
                <a:solidFill>
                  <a:schemeClr val="lt1"/>
                </a:solidFill>
                <a:latin typeface="DFKai-SB"/>
                <a:ea typeface="DFKai-SB"/>
                <a:cs typeface="DFKai-SB"/>
                <a:sym typeface="DFKai-SB"/>
              </a:rPr>
              <a:t>第二階段報名以及補件(12/14~12/20)</a:t>
            </a:r>
            <a:endParaRPr b="1" sz="4000">
              <a:solidFill>
                <a:schemeClr val="lt1"/>
              </a:solidFill>
              <a:latin typeface="DFKai-SB"/>
              <a:ea typeface="DFKai-SB"/>
              <a:cs typeface="DFKai-SB"/>
              <a:sym typeface="DFKai-SB"/>
            </a:endParaRPr>
          </a:p>
          <a:p>
            <a:pPr indent="-571500" lvl="0" marL="571500" rtl="0" algn="l">
              <a:lnSpc>
                <a:spcPct val="120000"/>
              </a:lnSpc>
              <a:spcBef>
                <a:spcPts val="1000"/>
              </a:spcBef>
              <a:spcAft>
                <a:spcPts val="0"/>
              </a:spcAft>
              <a:buClr>
                <a:schemeClr val="dk1"/>
              </a:buClr>
              <a:buSzPts val="5000"/>
              <a:buFont typeface="Noto Sans Symbols"/>
              <a:buChar char="⮚"/>
            </a:pPr>
            <a:r>
              <a:rPr b="1" lang="zh-TW" sz="4000">
                <a:solidFill>
                  <a:schemeClr val="lt1"/>
                </a:solidFill>
                <a:latin typeface="DFKai-SB"/>
                <a:ea typeface="DFKai-SB"/>
                <a:cs typeface="DFKai-SB"/>
                <a:sym typeface="DFKai-SB"/>
              </a:rPr>
              <a:t>資料凍結</a:t>
            </a:r>
            <a:endParaRPr b="1" sz="4000">
              <a:solidFill>
                <a:schemeClr val="lt1"/>
              </a:solidFill>
              <a:latin typeface="DFKai-SB"/>
              <a:ea typeface="DFKai-SB"/>
              <a:cs typeface="DFKai-SB"/>
              <a:sym typeface="DFKai-SB"/>
            </a:endParaRPr>
          </a:p>
          <a:p>
            <a:pPr indent="0" lvl="0" marL="0" rtl="0" algn="l">
              <a:lnSpc>
                <a:spcPct val="120000"/>
              </a:lnSpc>
              <a:spcBef>
                <a:spcPts val="1000"/>
              </a:spcBef>
              <a:spcAft>
                <a:spcPts val="0"/>
              </a:spcAft>
              <a:buClr>
                <a:schemeClr val="dk1"/>
              </a:buClr>
              <a:buSzPts val="5000"/>
              <a:buNone/>
            </a:pPr>
            <a:r>
              <a:rPr b="1" lang="zh-TW" sz="4000">
                <a:solidFill>
                  <a:schemeClr val="lt1"/>
                </a:solidFill>
                <a:latin typeface="DFKai-SB"/>
                <a:ea typeface="DFKai-SB"/>
                <a:cs typeface="DFKai-SB"/>
                <a:sym typeface="DFKai-SB"/>
              </a:rPr>
              <a:t>	(壘球01/20 其他03/03)</a:t>
            </a:r>
            <a:endParaRPr b="1" sz="4000">
              <a:solidFill>
                <a:schemeClr val="lt1"/>
              </a:solidFill>
              <a:latin typeface="DFKai-SB"/>
              <a:ea typeface="DFKai-SB"/>
              <a:cs typeface="DFKai-SB"/>
              <a:sym typeface="DFKai-SB"/>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3"/>
          <p:cNvSpPr txBox="1"/>
          <p:nvPr/>
        </p:nvSpPr>
        <p:spPr>
          <a:xfrm>
            <a:off x="-75223" y="896424"/>
            <a:ext cx="4155440" cy="460118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7000"/>
              <a:buFont typeface="DFKai-SB"/>
              <a:buNone/>
            </a:pPr>
            <a:r>
              <a:rPr lang="zh-TW" sz="7000">
                <a:solidFill>
                  <a:schemeClr val="lt1"/>
                </a:solidFill>
                <a:latin typeface="DFKai-SB"/>
                <a:ea typeface="DFKai-SB"/>
                <a:cs typeface="DFKai-SB"/>
                <a:sym typeface="DFKai-SB"/>
              </a:rPr>
              <a:t>報名程序</a:t>
            </a:r>
            <a:endParaRPr sz="7000">
              <a:solidFill>
                <a:schemeClr val="lt1"/>
              </a:solidFill>
              <a:latin typeface="DFKai-SB"/>
              <a:ea typeface="DFKai-SB"/>
              <a:cs typeface="DFKai-SB"/>
              <a:sym typeface="DFKai-SB"/>
            </a:endParaRPr>
          </a:p>
          <a:p>
            <a:pPr indent="0" lvl="0" marL="0" marR="0" rtl="0" algn="ctr">
              <a:lnSpc>
                <a:spcPct val="90000"/>
              </a:lnSpc>
              <a:spcBef>
                <a:spcPts val="0"/>
              </a:spcBef>
              <a:spcAft>
                <a:spcPts val="0"/>
              </a:spcAft>
              <a:buClr>
                <a:schemeClr val="lt1"/>
              </a:buClr>
              <a:buSzPts val="4200"/>
              <a:buFont typeface="DFKai-SB"/>
              <a:buNone/>
            </a:pPr>
            <a:r>
              <a:rPr lang="zh-TW" sz="4200">
                <a:solidFill>
                  <a:schemeClr val="lt1"/>
                </a:solidFill>
                <a:latin typeface="DFKai-SB"/>
                <a:ea typeface="DFKai-SB"/>
                <a:cs typeface="DFKai-SB"/>
                <a:sym typeface="DFKai-SB"/>
              </a:rPr>
              <a:t>-以校系為單位</a:t>
            </a:r>
            <a:endParaRPr sz="4200">
              <a:solidFill>
                <a:schemeClr val="lt1"/>
              </a:solidFill>
              <a:latin typeface="DFKai-SB"/>
              <a:ea typeface="DFKai-SB"/>
              <a:cs typeface="DFKai-SB"/>
              <a:sym typeface="DFKai-SB"/>
            </a:endParaRPr>
          </a:p>
          <a:p>
            <a:pPr indent="0" lvl="0" marL="0" marR="0" rtl="0" algn="ctr">
              <a:lnSpc>
                <a:spcPct val="90000"/>
              </a:lnSpc>
              <a:spcBef>
                <a:spcPts val="0"/>
              </a:spcBef>
              <a:spcAft>
                <a:spcPts val="0"/>
              </a:spcAft>
              <a:buClr>
                <a:schemeClr val="lt1"/>
              </a:buClr>
              <a:buSzPts val="4200"/>
              <a:buFont typeface="DFKai-SB"/>
              <a:buNone/>
            </a:pPr>
            <a:r>
              <a:rPr lang="zh-TW" sz="4200">
                <a:solidFill>
                  <a:schemeClr val="lt1"/>
                </a:solidFill>
                <a:latin typeface="DFKai-SB"/>
                <a:ea typeface="DFKai-SB"/>
                <a:cs typeface="DFKai-SB"/>
                <a:sym typeface="DFKai-SB"/>
              </a:rPr>
              <a:t>(若聯隊則另外以聯隊為名寫一份)</a:t>
            </a:r>
            <a:endParaRPr sz="4200">
              <a:solidFill>
                <a:schemeClr val="lt1"/>
              </a:solidFill>
              <a:latin typeface="DFKai-SB"/>
              <a:ea typeface="DFKai-SB"/>
              <a:cs typeface="DFKai-SB"/>
              <a:sym typeface="DFKai-SB"/>
            </a:endParaRPr>
          </a:p>
          <a:p>
            <a:pPr indent="0" lvl="0" marL="0" marR="0" rtl="0" algn="ctr">
              <a:lnSpc>
                <a:spcPct val="90000"/>
              </a:lnSpc>
              <a:spcBef>
                <a:spcPts val="0"/>
              </a:spcBef>
              <a:spcAft>
                <a:spcPts val="0"/>
              </a:spcAft>
              <a:buClr>
                <a:srgbClr val="FFFFFF"/>
              </a:buClr>
              <a:buSzPts val="4000"/>
              <a:buFont typeface="Twentieth Century"/>
              <a:buNone/>
            </a:pPr>
            <a:r>
              <a:t/>
            </a:r>
            <a:endParaRPr sz="4000">
              <a:solidFill>
                <a:schemeClr val="dk1"/>
              </a:solidFill>
              <a:latin typeface="DFKai-SB"/>
              <a:ea typeface="DFKai-SB"/>
              <a:cs typeface="DFKai-SB"/>
              <a:sym typeface="DFKai-SB"/>
            </a:endParaRPr>
          </a:p>
        </p:txBody>
      </p:sp>
      <p:grpSp>
        <p:nvGrpSpPr>
          <p:cNvPr id="422" name="Google Shape;422;p33"/>
          <p:cNvGrpSpPr/>
          <p:nvPr/>
        </p:nvGrpSpPr>
        <p:grpSpPr>
          <a:xfrm>
            <a:off x="4022970" y="366565"/>
            <a:ext cx="8099541" cy="6288024"/>
            <a:chOff x="3664318" y="523928"/>
            <a:chExt cx="8099541" cy="6288024"/>
          </a:xfrm>
        </p:grpSpPr>
        <p:grpSp>
          <p:nvGrpSpPr>
            <p:cNvPr id="423" name="Google Shape;423;p33"/>
            <p:cNvGrpSpPr/>
            <p:nvPr/>
          </p:nvGrpSpPr>
          <p:grpSpPr>
            <a:xfrm>
              <a:off x="3690696" y="523928"/>
              <a:ext cx="2930012" cy="608563"/>
              <a:chOff x="6459794" y="265471"/>
              <a:chExt cx="2930012" cy="692919"/>
            </a:xfrm>
          </p:grpSpPr>
          <p:sp>
            <p:nvSpPr>
              <p:cNvPr id="424" name="Google Shape;424;p33"/>
              <p:cNvSpPr/>
              <p:nvPr/>
            </p:nvSpPr>
            <p:spPr>
              <a:xfrm>
                <a:off x="6459794" y="265471"/>
                <a:ext cx="2930012" cy="692919"/>
              </a:xfrm>
              <a:prstGeom prst="roundRect">
                <a:avLst>
                  <a:gd fmla="val 16667" name="adj"/>
                </a:avLst>
              </a:prstGeom>
              <a:solidFill>
                <a:srgbClr val="FFFFCB"/>
              </a:solidFill>
              <a:ln cap="flat" cmpd="sng" w="15875">
                <a:solidFill>
                  <a:srgbClr val="FFFFC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425" name="Google Shape;425;p33"/>
              <p:cNvSpPr txBox="1"/>
              <p:nvPr/>
            </p:nvSpPr>
            <p:spPr>
              <a:xfrm>
                <a:off x="6567948" y="349101"/>
                <a:ext cx="2713703" cy="5256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2400">
                    <a:solidFill>
                      <a:schemeClr val="dk1"/>
                    </a:solidFill>
                    <a:latin typeface="DFKai-SB"/>
                    <a:ea typeface="DFKai-SB"/>
                    <a:cs typeface="DFKai-SB"/>
                    <a:sym typeface="DFKai-SB"/>
                  </a:rPr>
                  <a:t>下載電子報名表單</a:t>
                </a:r>
                <a:endParaRPr/>
              </a:p>
            </p:txBody>
          </p:sp>
        </p:grpSp>
        <p:sp>
          <p:nvSpPr>
            <p:cNvPr id="426" name="Google Shape;426;p33"/>
            <p:cNvSpPr/>
            <p:nvPr/>
          </p:nvSpPr>
          <p:spPr>
            <a:xfrm>
              <a:off x="4988552" y="1321796"/>
              <a:ext cx="334297" cy="432619"/>
            </a:xfrm>
            <a:prstGeom prst="downArrow">
              <a:avLst>
                <a:gd fmla="val 50000" name="adj1"/>
                <a:gd fmla="val 50000" name="adj2"/>
              </a:avLst>
            </a:prstGeom>
            <a:solidFill>
              <a:schemeClr val="accent1"/>
            </a:solidFill>
            <a:ln cap="flat" cmpd="sng" w="15875">
              <a:solidFill>
                <a:srgbClr val="384B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grpSp>
          <p:nvGrpSpPr>
            <p:cNvPr id="427" name="Google Shape;427;p33"/>
            <p:cNvGrpSpPr/>
            <p:nvPr/>
          </p:nvGrpSpPr>
          <p:grpSpPr>
            <a:xfrm>
              <a:off x="3664318" y="1918305"/>
              <a:ext cx="2973569" cy="4893647"/>
              <a:chOff x="3664318" y="1240518"/>
              <a:chExt cx="2973569" cy="4893647"/>
            </a:xfrm>
          </p:grpSpPr>
          <p:sp>
            <p:nvSpPr>
              <p:cNvPr id="428" name="Google Shape;428;p33"/>
              <p:cNvSpPr/>
              <p:nvPr/>
            </p:nvSpPr>
            <p:spPr>
              <a:xfrm>
                <a:off x="3664318" y="1240518"/>
                <a:ext cx="2930012" cy="4893647"/>
              </a:xfrm>
              <a:prstGeom prst="roundRect">
                <a:avLst>
                  <a:gd fmla="val 16667" name="adj"/>
                </a:avLst>
              </a:prstGeom>
              <a:solidFill>
                <a:srgbClr val="FFFFCB"/>
              </a:solidFill>
              <a:ln cap="flat" cmpd="sng" w="15875">
                <a:solidFill>
                  <a:srgbClr val="FFFFC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429" name="Google Shape;429;p33"/>
              <p:cNvSpPr txBox="1"/>
              <p:nvPr/>
            </p:nvSpPr>
            <p:spPr>
              <a:xfrm>
                <a:off x="3798853" y="1255276"/>
                <a:ext cx="2839034" cy="452431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2400">
                    <a:solidFill>
                      <a:schemeClr val="dk1"/>
                    </a:solidFill>
                    <a:latin typeface="DFKai-SB"/>
                    <a:ea typeface="DFKai-SB"/>
                    <a:cs typeface="DFKai-SB"/>
                    <a:sym typeface="DFKai-SB"/>
                  </a:rPr>
                  <a:t>填寫、上傳</a:t>
                </a:r>
                <a:endParaRPr b="1" sz="2400">
                  <a:solidFill>
                    <a:schemeClr val="dk1"/>
                  </a:solidFill>
                  <a:latin typeface="DFKai-SB"/>
                  <a:ea typeface="DFKai-SB"/>
                  <a:cs typeface="DFKai-SB"/>
                  <a:sym typeface="DFKai-SB"/>
                </a:endParaRPr>
              </a:p>
              <a:p>
                <a:pPr indent="0" lvl="0" marL="0" marR="0" rtl="0" algn="l">
                  <a:spcBef>
                    <a:spcPts val="0"/>
                  </a:spcBef>
                  <a:spcAft>
                    <a:spcPts val="0"/>
                  </a:spcAft>
                  <a:buNone/>
                </a:pPr>
                <a:r>
                  <a:rPr lang="zh-TW" sz="2400">
                    <a:solidFill>
                      <a:schemeClr val="dk1"/>
                    </a:solidFill>
                    <a:latin typeface="DFKai-SB"/>
                    <a:ea typeface="DFKai-SB"/>
                    <a:cs typeface="DFKai-SB"/>
                    <a:sym typeface="DFKai-SB"/>
                  </a:rPr>
                  <a:t>1.電子報名表單</a:t>
                </a:r>
                <a:endParaRPr sz="2400">
                  <a:solidFill>
                    <a:schemeClr val="dk1"/>
                  </a:solidFill>
                  <a:latin typeface="DFKai-SB"/>
                  <a:ea typeface="DFKai-SB"/>
                  <a:cs typeface="DFKai-SB"/>
                  <a:sym typeface="DFKai-SB"/>
                </a:endParaRPr>
              </a:p>
              <a:p>
                <a:pPr indent="0" lvl="0" marL="0" marR="0" rtl="0" algn="l">
                  <a:spcBef>
                    <a:spcPts val="0"/>
                  </a:spcBef>
                  <a:spcAft>
                    <a:spcPts val="0"/>
                  </a:spcAft>
                  <a:buNone/>
                </a:pPr>
                <a:r>
                  <a:rPr lang="zh-TW" sz="2400">
                    <a:solidFill>
                      <a:schemeClr val="dk1"/>
                    </a:solidFill>
                    <a:latin typeface="DFKai-SB"/>
                    <a:ea typeface="DFKai-SB"/>
                    <a:cs typeface="DFKai-SB"/>
                    <a:sym typeface="DFKai-SB"/>
                  </a:rPr>
                  <a:t>2.在學證明(或學生證註冊章)</a:t>
                </a:r>
                <a:endParaRPr sz="2400">
                  <a:solidFill>
                    <a:schemeClr val="dk1"/>
                  </a:solidFill>
                  <a:latin typeface="DFKai-SB"/>
                  <a:ea typeface="DFKai-SB"/>
                  <a:cs typeface="DFKai-SB"/>
                  <a:sym typeface="DFKai-SB"/>
                </a:endParaRPr>
              </a:p>
              <a:p>
                <a:pPr indent="0" lvl="0" marL="0" marR="0" rtl="0" algn="l">
                  <a:spcBef>
                    <a:spcPts val="0"/>
                  </a:spcBef>
                  <a:spcAft>
                    <a:spcPts val="0"/>
                  </a:spcAft>
                  <a:buNone/>
                </a:pPr>
                <a:r>
                  <a:rPr lang="zh-TW" sz="2400">
                    <a:solidFill>
                      <a:schemeClr val="dk1"/>
                    </a:solidFill>
                    <a:latin typeface="DFKai-SB"/>
                    <a:ea typeface="DFKai-SB"/>
                    <a:cs typeface="DFKai-SB"/>
                    <a:sym typeface="DFKai-SB"/>
                  </a:rPr>
                  <a:t>3.將以上資料放入資料夾內上傳至指定官方E-mail</a:t>
                </a:r>
                <a:endParaRPr/>
              </a:p>
              <a:p>
                <a:pPr indent="0" lvl="0" marL="0" marR="0" rtl="0" algn="ctr">
                  <a:spcBef>
                    <a:spcPts val="0"/>
                  </a:spcBef>
                  <a:spcAft>
                    <a:spcPts val="0"/>
                  </a:spcAft>
                  <a:buNone/>
                </a:pPr>
                <a:r>
                  <a:rPr b="1" lang="zh-TW" sz="2400">
                    <a:solidFill>
                      <a:schemeClr val="dk1"/>
                    </a:solidFill>
                    <a:latin typeface="DFKai-SB"/>
                    <a:ea typeface="DFKai-SB"/>
                    <a:cs typeface="DFKai-SB"/>
                    <a:sym typeface="DFKai-SB"/>
                  </a:rPr>
                  <a:t>繳費</a:t>
                </a:r>
                <a:endParaRPr b="1" sz="2400">
                  <a:solidFill>
                    <a:schemeClr val="dk1"/>
                  </a:solidFill>
                  <a:latin typeface="DFKai-SB"/>
                  <a:ea typeface="DFKai-SB"/>
                  <a:cs typeface="DFKai-SB"/>
                  <a:sym typeface="DFKai-SB"/>
                </a:endParaRPr>
              </a:p>
              <a:p>
                <a:pPr indent="0" lvl="0" marL="0" marR="0" rtl="0" algn="l">
                  <a:spcBef>
                    <a:spcPts val="0"/>
                  </a:spcBef>
                  <a:spcAft>
                    <a:spcPts val="0"/>
                  </a:spcAft>
                  <a:buNone/>
                </a:pPr>
                <a:r>
                  <a:rPr lang="zh-TW" sz="2400">
                    <a:solidFill>
                      <a:schemeClr val="dk1"/>
                    </a:solidFill>
                    <a:latin typeface="DFKai-SB"/>
                    <a:ea typeface="DFKai-SB"/>
                    <a:cs typeface="DFKai-SB"/>
                    <a:sym typeface="DFKai-SB"/>
                  </a:rPr>
                  <a:t>1.報名費</a:t>
                </a:r>
                <a:endParaRPr sz="2400">
                  <a:solidFill>
                    <a:schemeClr val="dk1"/>
                  </a:solidFill>
                  <a:latin typeface="DFKai-SB"/>
                  <a:ea typeface="DFKai-SB"/>
                  <a:cs typeface="DFKai-SB"/>
                  <a:sym typeface="DFKai-SB"/>
                </a:endParaRPr>
              </a:p>
              <a:p>
                <a:pPr indent="0" lvl="0" marL="0" marR="0" rtl="0" algn="l">
                  <a:spcBef>
                    <a:spcPts val="0"/>
                  </a:spcBef>
                  <a:spcAft>
                    <a:spcPts val="0"/>
                  </a:spcAft>
                  <a:buNone/>
                </a:pPr>
                <a:r>
                  <a:rPr lang="zh-TW" sz="2400">
                    <a:solidFill>
                      <a:schemeClr val="dk1"/>
                    </a:solidFill>
                    <a:latin typeface="DFKai-SB"/>
                    <a:ea typeface="DFKai-SB"/>
                    <a:cs typeface="DFKai-SB"/>
                    <a:sym typeface="DFKai-SB"/>
                  </a:rPr>
                  <a:t>2.保險費</a:t>
                </a:r>
                <a:endParaRPr sz="2400">
                  <a:solidFill>
                    <a:schemeClr val="dk1"/>
                  </a:solidFill>
                  <a:latin typeface="DFKai-SB"/>
                  <a:ea typeface="DFKai-SB"/>
                  <a:cs typeface="DFKai-SB"/>
                  <a:sym typeface="DFKai-SB"/>
                </a:endParaRPr>
              </a:p>
              <a:p>
                <a:pPr indent="0" lvl="0" marL="0" marR="0" rtl="0" algn="l">
                  <a:spcBef>
                    <a:spcPts val="0"/>
                  </a:spcBef>
                  <a:spcAft>
                    <a:spcPts val="0"/>
                  </a:spcAft>
                  <a:buNone/>
                </a:pPr>
                <a:r>
                  <a:rPr lang="zh-TW" sz="2400">
                    <a:solidFill>
                      <a:schemeClr val="dk1"/>
                    </a:solidFill>
                    <a:latin typeface="DFKai-SB"/>
                    <a:ea typeface="DFKai-SB"/>
                    <a:cs typeface="DFKai-SB"/>
                    <a:sym typeface="DFKai-SB"/>
                  </a:rPr>
                  <a:t>3.保證金$500/球隊</a:t>
                </a:r>
                <a:endParaRPr sz="2400">
                  <a:solidFill>
                    <a:schemeClr val="dk1"/>
                  </a:solidFill>
                  <a:latin typeface="DFKai-SB"/>
                  <a:ea typeface="DFKai-SB"/>
                  <a:cs typeface="DFKai-SB"/>
                  <a:sym typeface="DFKai-SB"/>
                </a:endParaRPr>
              </a:p>
              <a:p>
                <a:pPr indent="0" lvl="0" marL="0" marR="0" rtl="0" algn="ctr">
                  <a:spcBef>
                    <a:spcPts val="0"/>
                  </a:spcBef>
                  <a:spcAft>
                    <a:spcPts val="0"/>
                  </a:spcAft>
                  <a:buNone/>
                </a:pPr>
                <a:r>
                  <a:rPr b="1" lang="zh-TW" sz="2400">
                    <a:solidFill>
                      <a:schemeClr val="dk1"/>
                    </a:solidFill>
                    <a:latin typeface="DFKai-SB"/>
                    <a:ea typeface="DFKai-SB"/>
                    <a:cs typeface="DFKai-SB"/>
                    <a:sym typeface="DFKai-SB"/>
                  </a:rPr>
                  <a:t>簽切結書</a:t>
                </a:r>
                <a:endParaRPr b="1" sz="2400">
                  <a:solidFill>
                    <a:schemeClr val="dk1"/>
                  </a:solidFill>
                  <a:latin typeface="DFKai-SB"/>
                  <a:ea typeface="DFKai-SB"/>
                  <a:cs typeface="DFKai-SB"/>
                  <a:sym typeface="DFKai-SB"/>
                </a:endParaRPr>
              </a:p>
            </p:txBody>
          </p:sp>
        </p:grpSp>
        <p:sp>
          <p:nvSpPr>
            <p:cNvPr id="430" name="Google Shape;430;p33"/>
            <p:cNvSpPr/>
            <p:nvPr/>
          </p:nvSpPr>
          <p:spPr>
            <a:xfrm>
              <a:off x="8646138" y="2629525"/>
              <a:ext cx="334297" cy="432619"/>
            </a:xfrm>
            <a:prstGeom prst="downArrow">
              <a:avLst>
                <a:gd fmla="val 50000" name="adj1"/>
                <a:gd fmla="val 50000" name="adj2"/>
              </a:avLst>
            </a:prstGeom>
            <a:solidFill>
              <a:schemeClr val="accent1"/>
            </a:solidFill>
            <a:ln cap="flat" cmpd="sng" w="15875">
              <a:solidFill>
                <a:srgbClr val="384B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grpSp>
          <p:nvGrpSpPr>
            <p:cNvPr id="431" name="Google Shape;431;p33"/>
            <p:cNvGrpSpPr/>
            <p:nvPr/>
          </p:nvGrpSpPr>
          <p:grpSpPr>
            <a:xfrm>
              <a:off x="7349603" y="3224931"/>
              <a:ext cx="2930012" cy="608563"/>
              <a:chOff x="6459794" y="265471"/>
              <a:chExt cx="2930012" cy="1130710"/>
            </a:xfrm>
          </p:grpSpPr>
          <p:sp>
            <p:nvSpPr>
              <p:cNvPr id="432" name="Google Shape;432;p33"/>
              <p:cNvSpPr/>
              <p:nvPr/>
            </p:nvSpPr>
            <p:spPr>
              <a:xfrm>
                <a:off x="6459794" y="265471"/>
                <a:ext cx="2930012" cy="1130710"/>
              </a:xfrm>
              <a:prstGeom prst="roundRect">
                <a:avLst>
                  <a:gd fmla="val 16667" name="adj"/>
                </a:avLst>
              </a:prstGeom>
              <a:solidFill>
                <a:srgbClr val="FFFFCB"/>
              </a:solidFill>
              <a:ln cap="flat" cmpd="sng" w="15875">
                <a:solidFill>
                  <a:srgbClr val="FFFFC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433" name="Google Shape;433;p33"/>
              <p:cNvSpPr txBox="1"/>
              <p:nvPr/>
            </p:nvSpPr>
            <p:spPr>
              <a:xfrm>
                <a:off x="6567946" y="385858"/>
                <a:ext cx="2713703" cy="85777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2400">
                    <a:solidFill>
                      <a:schemeClr val="dk1"/>
                    </a:solidFill>
                    <a:latin typeface="DFKai-SB"/>
                    <a:ea typeface="DFKai-SB"/>
                    <a:cs typeface="DFKai-SB"/>
                    <a:sym typeface="DFKai-SB"/>
                  </a:rPr>
                  <a:t>報 名 成 功</a:t>
                </a:r>
                <a:endParaRPr/>
              </a:p>
            </p:txBody>
          </p:sp>
        </p:grpSp>
        <p:sp>
          <p:nvSpPr>
            <p:cNvPr id="434" name="Google Shape;434;p33"/>
            <p:cNvSpPr txBox="1"/>
            <p:nvPr/>
          </p:nvSpPr>
          <p:spPr>
            <a:xfrm>
              <a:off x="9128813" y="2645779"/>
              <a:ext cx="263504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2000">
                  <a:solidFill>
                    <a:schemeClr val="lt1"/>
                  </a:solidFill>
                  <a:latin typeface="DFKai-SB"/>
                  <a:ea typeface="DFKai-SB"/>
                  <a:cs typeface="DFKai-SB"/>
                  <a:sym typeface="DFKai-SB"/>
                </a:rPr>
                <a:t>主辦方回信 確認收到!</a:t>
              </a:r>
              <a:endParaRPr b="1" sz="2000">
                <a:solidFill>
                  <a:schemeClr val="lt1"/>
                </a:solidFill>
                <a:latin typeface="DFKai-SB"/>
                <a:ea typeface="DFKai-SB"/>
                <a:cs typeface="DFKai-SB"/>
                <a:sym typeface="DFKai-SB"/>
              </a:endParaRPr>
            </a:p>
          </p:txBody>
        </p:sp>
        <p:grpSp>
          <p:nvGrpSpPr>
            <p:cNvPr id="435" name="Google Shape;435;p33"/>
            <p:cNvGrpSpPr/>
            <p:nvPr/>
          </p:nvGrpSpPr>
          <p:grpSpPr>
            <a:xfrm>
              <a:off x="7408595" y="1211813"/>
              <a:ext cx="2930012" cy="1250934"/>
              <a:chOff x="7349605" y="2657155"/>
              <a:chExt cx="2930012" cy="1250934"/>
            </a:xfrm>
          </p:grpSpPr>
          <p:sp>
            <p:nvSpPr>
              <p:cNvPr id="436" name="Google Shape;436;p33"/>
              <p:cNvSpPr/>
              <p:nvPr/>
            </p:nvSpPr>
            <p:spPr>
              <a:xfrm>
                <a:off x="7349605" y="2657155"/>
                <a:ext cx="2930012" cy="1250934"/>
              </a:xfrm>
              <a:prstGeom prst="roundRect">
                <a:avLst>
                  <a:gd fmla="val 16667" name="adj"/>
                </a:avLst>
              </a:prstGeom>
              <a:solidFill>
                <a:srgbClr val="FFFFCB"/>
              </a:solidFill>
              <a:ln cap="flat" cmpd="sng" w="15875">
                <a:solidFill>
                  <a:srgbClr val="FFFFC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437" name="Google Shape;437;p33"/>
              <p:cNvSpPr txBox="1"/>
              <p:nvPr/>
            </p:nvSpPr>
            <p:spPr>
              <a:xfrm>
                <a:off x="7619973" y="2682457"/>
                <a:ext cx="2394166"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2400">
                    <a:solidFill>
                      <a:schemeClr val="dk1"/>
                    </a:solidFill>
                    <a:latin typeface="DFKai-SB"/>
                    <a:ea typeface="DFKai-SB"/>
                    <a:cs typeface="DFKai-SB"/>
                    <a:sym typeface="DFKai-SB"/>
                  </a:rPr>
                  <a:t>回傳繳費證明</a:t>
                </a:r>
                <a:endParaRPr b="1" sz="2400">
                  <a:solidFill>
                    <a:schemeClr val="dk1"/>
                  </a:solidFill>
                  <a:latin typeface="DFKai-SB"/>
                  <a:ea typeface="DFKai-SB"/>
                  <a:cs typeface="DFKai-SB"/>
                  <a:sym typeface="DFKai-SB"/>
                </a:endParaRPr>
              </a:p>
              <a:p>
                <a:pPr indent="0" lvl="0" marL="0" marR="0" rtl="0" algn="l">
                  <a:spcBef>
                    <a:spcPts val="0"/>
                  </a:spcBef>
                  <a:spcAft>
                    <a:spcPts val="0"/>
                  </a:spcAft>
                  <a:buNone/>
                </a:pPr>
                <a:r>
                  <a:rPr lang="zh-TW" sz="2400">
                    <a:solidFill>
                      <a:schemeClr val="dk1"/>
                    </a:solidFill>
                    <a:latin typeface="DFKai-SB"/>
                    <a:ea typeface="DFKai-SB"/>
                    <a:cs typeface="DFKai-SB"/>
                    <a:sym typeface="DFKai-SB"/>
                  </a:rPr>
                  <a:t>1.轉帳收據照片</a:t>
                </a:r>
                <a:endParaRPr sz="2400">
                  <a:solidFill>
                    <a:schemeClr val="dk1"/>
                  </a:solidFill>
                  <a:latin typeface="DFKai-SB"/>
                  <a:ea typeface="DFKai-SB"/>
                  <a:cs typeface="DFKai-SB"/>
                  <a:sym typeface="DFKai-SB"/>
                </a:endParaRPr>
              </a:p>
              <a:p>
                <a:pPr indent="0" lvl="0" marL="0" marR="0" rtl="0" algn="l">
                  <a:spcBef>
                    <a:spcPts val="0"/>
                  </a:spcBef>
                  <a:spcAft>
                    <a:spcPts val="0"/>
                  </a:spcAft>
                  <a:buNone/>
                </a:pPr>
                <a:r>
                  <a:rPr lang="zh-TW" sz="2400">
                    <a:solidFill>
                      <a:schemeClr val="dk1"/>
                    </a:solidFill>
                    <a:latin typeface="DFKai-SB"/>
                    <a:ea typeface="DFKai-SB"/>
                    <a:cs typeface="DFKai-SB"/>
                    <a:sym typeface="DFKai-SB"/>
                  </a:rPr>
                  <a:t>2.轉帳截圖畫面</a:t>
                </a:r>
                <a:endParaRPr sz="2400">
                  <a:solidFill>
                    <a:schemeClr val="dk1"/>
                  </a:solidFill>
                  <a:latin typeface="DFKai-SB"/>
                  <a:ea typeface="DFKai-SB"/>
                  <a:cs typeface="DFKai-SB"/>
                  <a:sym typeface="DFKai-SB"/>
                </a:endParaRPr>
              </a:p>
            </p:txBody>
          </p:sp>
        </p:grpSp>
        <p:sp>
          <p:nvSpPr>
            <p:cNvPr id="438" name="Google Shape;438;p33"/>
            <p:cNvSpPr/>
            <p:nvPr/>
          </p:nvSpPr>
          <p:spPr>
            <a:xfrm>
              <a:off x="8647459" y="622248"/>
              <a:ext cx="334297" cy="432619"/>
            </a:xfrm>
            <a:prstGeom prst="downArrow">
              <a:avLst>
                <a:gd fmla="val 50000" name="adj1"/>
                <a:gd fmla="val 50000" name="adj2"/>
              </a:avLst>
            </a:prstGeom>
            <a:solidFill>
              <a:schemeClr val="accent1"/>
            </a:solidFill>
            <a:ln cap="flat" cmpd="sng" w="15875">
              <a:solidFill>
                <a:srgbClr val="384B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grpSp>
          <p:nvGrpSpPr>
            <p:cNvPr id="439" name="Google Shape;439;p33"/>
            <p:cNvGrpSpPr/>
            <p:nvPr/>
          </p:nvGrpSpPr>
          <p:grpSpPr>
            <a:xfrm>
              <a:off x="6903365" y="4705697"/>
              <a:ext cx="3819842" cy="1291980"/>
              <a:chOff x="7349603" y="4843349"/>
              <a:chExt cx="3819842" cy="1291980"/>
            </a:xfrm>
          </p:grpSpPr>
          <p:sp>
            <p:nvSpPr>
              <p:cNvPr id="440" name="Google Shape;440;p33"/>
              <p:cNvSpPr txBox="1"/>
              <p:nvPr/>
            </p:nvSpPr>
            <p:spPr>
              <a:xfrm>
                <a:off x="7398114" y="4889174"/>
                <a:ext cx="3722819"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2400">
                    <a:solidFill>
                      <a:srgbClr val="F78B79"/>
                    </a:solidFill>
                    <a:latin typeface="DFKai-SB"/>
                    <a:ea typeface="DFKai-SB"/>
                    <a:cs typeface="DFKai-SB"/>
                    <a:sym typeface="DFKai-SB"/>
                  </a:rPr>
                  <a:t>※報名成功資訊以粉專定期更新之報名隊伍為主。</a:t>
                </a:r>
                <a:r>
                  <a:rPr lang="zh-TW" sz="2400">
                    <a:solidFill>
                      <a:srgbClr val="F78B79"/>
                    </a:solidFill>
                    <a:latin typeface="DFKai-SB"/>
                    <a:ea typeface="DFKai-SB"/>
                    <a:cs typeface="DFKai-SB"/>
                    <a:sym typeface="DFKai-SB"/>
                  </a:rPr>
                  <a:t>若有疑問請立即私訊粉</a:t>
                </a:r>
                <a:r>
                  <a:rPr lang="zh-TW" sz="2400">
                    <a:solidFill>
                      <a:schemeClr val="dk1"/>
                    </a:solidFill>
                    <a:latin typeface="DFKai-SB"/>
                    <a:ea typeface="DFKai-SB"/>
                    <a:cs typeface="DFKai-SB"/>
                    <a:sym typeface="DFKai-SB"/>
                  </a:rPr>
                  <a:t>專!</a:t>
                </a:r>
                <a:endParaRPr sz="2400">
                  <a:solidFill>
                    <a:schemeClr val="dk1"/>
                  </a:solidFill>
                  <a:latin typeface="DFKai-SB"/>
                  <a:ea typeface="DFKai-SB"/>
                  <a:cs typeface="DFKai-SB"/>
                  <a:sym typeface="DFKai-SB"/>
                </a:endParaRPr>
              </a:p>
            </p:txBody>
          </p:sp>
          <p:sp>
            <p:nvSpPr>
              <p:cNvPr id="441" name="Google Shape;441;p33"/>
              <p:cNvSpPr/>
              <p:nvPr/>
            </p:nvSpPr>
            <p:spPr>
              <a:xfrm>
                <a:off x="7349603" y="4843349"/>
                <a:ext cx="3819842" cy="1291980"/>
              </a:xfrm>
              <a:prstGeom prst="roundRect">
                <a:avLst>
                  <a:gd fmla="val 16667" name="adj"/>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grpSp>
      </p:grpSp>
      <p:sp>
        <p:nvSpPr>
          <p:cNvPr id="442" name="Google Shape;442;p33"/>
          <p:cNvSpPr txBox="1"/>
          <p:nvPr/>
        </p:nvSpPr>
        <p:spPr>
          <a:xfrm>
            <a:off x="716833" y="4321616"/>
            <a:ext cx="2945423"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rgbClr val="F78B79"/>
                </a:solidFill>
                <a:latin typeface="DFKai-SB"/>
                <a:ea typeface="DFKai-SB"/>
                <a:cs typeface="DFKai-SB"/>
                <a:sym typeface="DFKai-SB"/>
              </a:rPr>
              <a:t>北部以外校系、北部第二隊於第二階段報名時先不用繳交報名費，等確定錄取會再通知貴系隊繳交!</a:t>
            </a:r>
            <a:endParaRPr sz="1800">
              <a:solidFill>
                <a:srgbClr val="F78B79"/>
              </a:solidFill>
              <a:latin typeface="DFKai-SB"/>
              <a:ea typeface="DFKai-SB"/>
              <a:cs typeface="DFKai-SB"/>
              <a:sym typeface="DFKai-SB"/>
            </a:endParaRPr>
          </a:p>
        </p:txBody>
      </p:sp>
      <p:sp>
        <p:nvSpPr>
          <p:cNvPr id="443" name="Google Shape;443;p33"/>
          <p:cNvSpPr/>
          <p:nvPr/>
        </p:nvSpPr>
        <p:spPr>
          <a:xfrm>
            <a:off x="433409" y="4207765"/>
            <a:ext cx="3512273" cy="1428033"/>
          </a:xfrm>
          <a:prstGeom prst="roundRect">
            <a:avLst>
              <a:gd fmla="val 16667" name="adj"/>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grpSp>
        <p:nvGrpSpPr>
          <p:cNvPr id="448" name="Google Shape;448;p34"/>
          <p:cNvGrpSpPr/>
          <p:nvPr/>
        </p:nvGrpSpPr>
        <p:grpSpPr>
          <a:xfrm>
            <a:off x="7768578" y="857825"/>
            <a:ext cx="4094593" cy="5142350"/>
            <a:chOff x="7671648" y="412875"/>
            <a:chExt cx="4094593" cy="5142350"/>
          </a:xfrm>
        </p:grpSpPr>
        <p:sp>
          <p:nvSpPr>
            <p:cNvPr id="449" name="Google Shape;449;p34"/>
            <p:cNvSpPr/>
            <p:nvPr/>
          </p:nvSpPr>
          <p:spPr>
            <a:xfrm>
              <a:off x="7671648" y="462035"/>
              <a:ext cx="4094593" cy="5093190"/>
            </a:xfrm>
            <a:prstGeom prst="roundRect">
              <a:avLst>
                <a:gd fmla="val 16667" name="adj"/>
              </a:avLst>
            </a:prstGeom>
            <a:solidFill>
              <a:srgbClr val="FFFFCB"/>
            </a:solidFill>
            <a:ln cap="flat" cmpd="sng" w="15875">
              <a:solidFill>
                <a:srgbClr val="FFFFC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450" name="Google Shape;450;p34"/>
            <p:cNvSpPr txBox="1"/>
            <p:nvPr/>
          </p:nvSpPr>
          <p:spPr>
            <a:xfrm>
              <a:off x="7772398" y="412875"/>
              <a:ext cx="3913239" cy="513986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2800">
                  <a:solidFill>
                    <a:schemeClr val="dk1"/>
                  </a:solidFill>
                  <a:latin typeface="DFKai-SB"/>
                  <a:ea typeface="DFKai-SB"/>
                  <a:cs typeface="DFKai-SB"/>
                  <a:sym typeface="DFKai-SB"/>
                </a:rPr>
                <a:t>注意事項</a:t>
              </a:r>
              <a:endParaRPr b="1" sz="2800">
                <a:solidFill>
                  <a:schemeClr val="dk1"/>
                </a:solidFill>
                <a:latin typeface="DFKai-SB"/>
                <a:ea typeface="DFKai-SB"/>
                <a:cs typeface="DFKai-SB"/>
                <a:sym typeface="DFKai-SB"/>
              </a:endParaRPr>
            </a:p>
            <a:p>
              <a:pPr indent="0" lvl="0" marL="0" marR="0" rtl="0" algn="ctr">
                <a:spcBef>
                  <a:spcPts val="0"/>
                </a:spcBef>
                <a:spcAft>
                  <a:spcPts val="0"/>
                </a:spcAft>
                <a:buNone/>
              </a:pPr>
              <a:r>
                <a:t/>
              </a:r>
              <a:endParaRPr b="1" sz="1200">
                <a:solidFill>
                  <a:schemeClr val="dk1"/>
                </a:solidFill>
                <a:latin typeface="DFKai-SB"/>
                <a:ea typeface="DFKai-SB"/>
                <a:cs typeface="DFKai-SB"/>
                <a:sym typeface="DFKai-SB"/>
              </a:endParaRPr>
            </a:p>
            <a:p>
              <a:pPr indent="-342900" lvl="0" marL="342900" marR="0" rtl="0" algn="l">
                <a:spcBef>
                  <a:spcPts val="0"/>
                </a:spcBef>
                <a:spcAft>
                  <a:spcPts val="0"/>
                </a:spcAft>
                <a:buClr>
                  <a:schemeClr val="dk1"/>
                </a:buClr>
                <a:buSzPts val="2400"/>
                <a:buFont typeface="Noto Sans Symbols"/>
                <a:buChar char="●"/>
              </a:pPr>
              <a:r>
                <a:rPr b="1" lang="zh-TW" sz="2400">
                  <a:solidFill>
                    <a:schemeClr val="dk1"/>
                  </a:solidFill>
                  <a:latin typeface="DFKai-SB"/>
                  <a:ea typeface="DFKai-SB"/>
                  <a:cs typeface="DFKai-SB"/>
                  <a:sym typeface="DFKai-SB"/>
                </a:rPr>
                <a:t>以下務必填寫：</a:t>
              </a:r>
              <a:endParaRPr b="1" sz="2400">
                <a:solidFill>
                  <a:schemeClr val="dk1"/>
                </a:solidFill>
                <a:latin typeface="DFKai-SB"/>
                <a:ea typeface="DFKai-SB"/>
                <a:cs typeface="DFKai-SB"/>
                <a:sym typeface="DFKai-SB"/>
              </a:endParaRPr>
            </a:p>
            <a:p>
              <a:pPr indent="0" lvl="0" marL="0" marR="0" rtl="0" algn="l">
                <a:spcBef>
                  <a:spcPts val="0"/>
                </a:spcBef>
                <a:spcAft>
                  <a:spcPts val="0"/>
                </a:spcAft>
                <a:buNone/>
              </a:pPr>
              <a:r>
                <a:rPr b="1" lang="zh-TW" sz="2400">
                  <a:solidFill>
                    <a:schemeClr val="dk1"/>
                  </a:solidFill>
                  <a:latin typeface="DFKai-SB"/>
                  <a:ea typeface="DFKai-SB"/>
                  <a:cs typeface="DFKai-SB"/>
                  <a:sym typeface="DFKai-SB"/>
                </a:rPr>
                <a:t>1.姓名</a:t>
              </a:r>
              <a:endParaRPr b="1" sz="2400">
                <a:solidFill>
                  <a:schemeClr val="dk1"/>
                </a:solidFill>
                <a:latin typeface="DFKai-SB"/>
                <a:ea typeface="DFKai-SB"/>
                <a:cs typeface="DFKai-SB"/>
                <a:sym typeface="DFKai-SB"/>
              </a:endParaRPr>
            </a:p>
            <a:p>
              <a:pPr indent="0" lvl="0" marL="0" marR="0" rtl="0" algn="l">
                <a:spcBef>
                  <a:spcPts val="0"/>
                </a:spcBef>
                <a:spcAft>
                  <a:spcPts val="0"/>
                </a:spcAft>
                <a:buNone/>
              </a:pPr>
              <a:r>
                <a:rPr b="1" lang="zh-TW" sz="2400">
                  <a:solidFill>
                    <a:schemeClr val="dk1"/>
                  </a:solidFill>
                  <a:latin typeface="DFKai-SB"/>
                  <a:ea typeface="DFKai-SB"/>
                  <a:cs typeface="DFKai-SB"/>
                  <a:sym typeface="DFKai-SB"/>
                </a:rPr>
                <a:t>2.學號</a:t>
              </a:r>
              <a:endParaRPr b="1" sz="2400">
                <a:solidFill>
                  <a:schemeClr val="dk1"/>
                </a:solidFill>
                <a:latin typeface="DFKai-SB"/>
                <a:ea typeface="DFKai-SB"/>
                <a:cs typeface="DFKai-SB"/>
                <a:sym typeface="DFKai-SB"/>
              </a:endParaRPr>
            </a:p>
            <a:p>
              <a:pPr indent="0" lvl="0" marL="0" marR="0" rtl="0" algn="l">
                <a:spcBef>
                  <a:spcPts val="0"/>
                </a:spcBef>
                <a:spcAft>
                  <a:spcPts val="0"/>
                </a:spcAft>
                <a:buNone/>
              </a:pPr>
              <a:r>
                <a:rPr b="1" lang="zh-TW" sz="2400">
                  <a:solidFill>
                    <a:schemeClr val="dk1"/>
                  </a:solidFill>
                  <a:latin typeface="DFKai-SB"/>
                  <a:ea typeface="DFKai-SB"/>
                  <a:cs typeface="DFKai-SB"/>
                  <a:sym typeface="DFKai-SB"/>
                </a:rPr>
                <a:t>3.身分證字號</a:t>
              </a:r>
              <a:endParaRPr b="1" sz="2400">
                <a:solidFill>
                  <a:schemeClr val="dk1"/>
                </a:solidFill>
                <a:latin typeface="DFKai-SB"/>
                <a:ea typeface="DFKai-SB"/>
                <a:cs typeface="DFKai-SB"/>
                <a:sym typeface="DFKai-SB"/>
              </a:endParaRPr>
            </a:p>
            <a:p>
              <a:pPr indent="0" lvl="0" marL="0" marR="0" rtl="0" algn="l">
                <a:spcBef>
                  <a:spcPts val="0"/>
                </a:spcBef>
                <a:spcAft>
                  <a:spcPts val="0"/>
                </a:spcAft>
                <a:buNone/>
              </a:pPr>
              <a:r>
                <a:rPr b="1" lang="zh-TW" sz="2400">
                  <a:solidFill>
                    <a:schemeClr val="dk1"/>
                  </a:solidFill>
                  <a:latin typeface="DFKai-SB"/>
                  <a:ea typeface="DFKai-SB"/>
                  <a:cs typeface="DFKai-SB"/>
                  <a:sym typeface="DFKai-SB"/>
                </a:rPr>
                <a:t>4.生日(西元年)</a:t>
              </a:r>
              <a:endParaRPr/>
            </a:p>
            <a:p>
              <a:pPr indent="0" lvl="0" marL="0" marR="0" rtl="0" algn="l">
                <a:spcBef>
                  <a:spcPts val="0"/>
                </a:spcBef>
                <a:spcAft>
                  <a:spcPts val="0"/>
                </a:spcAft>
                <a:buNone/>
              </a:pPr>
              <a:r>
                <a:rPr b="1" lang="zh-TW" sz="2400">
                  <a:solidFill>
                    <a:schemeClr val="dk1"/>
                  </a:solidFill>
                  <a:latin typeface="DFKai-SB"/>
                  <a:ea typeface="DFKai-SB"/>
                  <a:cs typeface="DFKai-SB"/>
                  <a:sym typeface="DFKai-SB"/>
                </a:rPr>
                <a:t>5.球衣號碼(若無則免)</a:t>
              </a:r>
              <a:endParaRPr/>
            </a:p>
            <a:p>
              <a:pPr indent="0" lvl="0" marL="0" marR="0" rtl="0" algn="l">
                <a:spcBef>
                  <a:spcPts val="0"/>
                </a:spcBef>
                <a:spcAft>
                  <a:spcPts val="0"/>
                </a:spcAft>
                <a:buNone/>
              </a:pPr>
              <a:r>
                <a:t/>
              </a:r>
              <a:endParaRPr b="1" sz="2400">
                <a:solidFill>
                  <a:schemeClr val="dk1"/>
                </a:solidFill>
                <a:latin typeface="DFKai-SB"/>
                <a:ea typeface="DFKai-SB"/>
                <a:cs typeface="DFKai-SB"/>
                <a:sym typeface="DFKai-SB"/>
              </a:endParaRPr>
            </a:p>
            <a:p>
              <a:pPr indent="-342900" lvl="0" marL="342900" marR="0" rtl="0" algn="l">
                <a:spcBef>
                  <a:spcPts val="0"/>
                </a:spcBef>
                <a:spcAft>
                  <a:spcPts val="0"/>
                </a:spcAft>
                <a:buClr>
                  <a:schemeClr val="dk1"/>
                </a:buClr>
                <a:buSzPts val="2400"/>
                <a:buFont typeface="Noto Sans Symbols"/>
                <a:buChar char="●"/>
              </a:pPr>
              <a:r>
                <a:rPr b="1" lang="zh-TW" sz="2400">
                  <a:solidFill>
                    <a:schemeClr val="dk1"/>
                  </a:solidFill>
                  <a:latin typeface="DFKai-SB"/>
                  <a:ea typeface="DFKai-SB"/>
                  <a:cs typeface="DFKai-SB"/>
                  <a:sym typeface="DFKai-SB"/>
                </a:rPr>
                <a:t>前方有 * 請務必要留手機號碼，方便當天盃賽有要務需要聯繫，若皆聯繫不上而錯過重要資訊，大會一概不負責。</a:t>
              </a:r>
              <a:endParaRPr/>
            </a:p>
          </p:txBody>
        </p:sp>
      </p:grpSp>
      <p:grpSp>
        <p:nvGrpSpPr>
          <p:cNvPr id="451" name="Google Shape;451;p34"/>
          <p:cNvGrpSpPr/>
          <p:nvPr/>
        </p:nvGrpSpPr>
        <p:grpSpPr>
          <a:xfrm>
            <a:off x="328829" y="678282"/>
            <a:ext cx="7202682" cy="4290086"/>
            <a:chOff x="324462" y="501079"/>
            <a:chExt cx="7581777" cy="4413503"/>
          </a:xfrm>
        </p:grpSpPr>
        <p:pic>
          <p:nvPicPr>
            <p:cNvPr id="452" name="Google Shape;452;p34"/>
            <p:cNvPicPr preferRelativeResize="0"/>
            <p:nvPr/>
          </p:nvPicPr>
          <p:blipFill rotWithShape="1">
            <a:blip r:embed="rId3">
              <a:alphaModFix/>
            </a:blip>
            <a:srcRect b="0" l="401" r="0" t="1490"/>
            <a:stretch/>
          </p:blipFill>
          <p:spPr>
            <a:xfrm>
              <a:off x="324462" y="501079"/>
              <a:ext cx="7581777" cy="3948389"/>
            </a:xfrm>
            <a:prstGeom prst="rect">
              <a:avLst/>
            </a:prstGeom>
            <a:noFill/>
            <a:ln>
              <a:noFill/>
            </a:ln>
          </p:spPr>
        </p:pic>
        <p:sp>
          <p:nvSpPr>
            <p:cNvPr id="453" name="Google Shape;453;p34"/>
            <p:cNvSpPr txBox="1"/>
            <p:nvPr/>
          </p:nvSpPr>
          <p:spPr>
            <a:xfrm>
              <a:off x="3284523" y="4439636"/>
              <a:ext cx="1661652" cy="47494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2400">
                  <a:solidFill>
                    <a:schemeClr val="lt1"/>
                  </a:solidFill>
                  <a:latin typeface="DFKai-SB"/>
                  <a:ea typeface="DFKai-SB"/>
                  <a:cs typeface="DFKai-SB"/>
                  <a:sym typeface="DFKai-SB"/>
                </a:rPr>
                <a:t>(填寫範例)</a:t>
              </a:r>
              <a:endParaRPr sz="2400">
                <a:solidFill>
                  <a:schemeClr val="lt1"/>
                </a:solidFill>
                <a:latin typeface="DFKai-SB"/>
                <a:ea typeface="DFKai-SB"/>
                <a:cs typeface="DFKai-SB"/>
                <a:sym typeface="DFKai-SB"/>
              </a:endParaRPr>
            </a:p>
          </p:txBody>
        </p:sp>
      </p:grpSp>
      <p:grpSp>
        <p:nvGrpSpPr>
          <p:cNvPr id="454" name="Google Shape;454;p34"/>
          <p:cNvGrpSpPr/>
          <p:nvPr/>
        </p:nvGrpSpPr>
        <p:grpSpPr>
          <a:xfrm>
            <a:off x="1976816" y="5105296"/>
            <a:ext cx="4267200" cy="1352015"/>
            <a:chOff x="2025445" y="4974958"/>
            <a:chExt cx="4375356" cy="1381963"/>
          </a:xfrm>
        </p:grpSpPr>
        <p:sp>
          <p:nvSpPr>
            <p:cNvPr id="455" name="Google Shape;455;p34"/>
            <p:cNvSpPr/>
            <p:nvPr/>
          </p:nvSpPr>
          <p:spPr>
            <a:xfrm>
              <a:off x="2025445" y="4974958"/>
              <a:ext cx="4375356" cy="1381963"/>
            </a:xfrm>
            <a:prstGeom prst="roundRect">
              <a:avLst>
                <a:gd fmla="val 16667" name="adj"/>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456" name="Google Shape;456;p34"/>
            <p:cNvSpPr txBox="1"/>
            <p:nvPr/>
          </p:nvSpPr>
          <p:spPr>
            <a:xfrm>
              <a:off x="2123771" y="5029286"/>
              <a:ext cx="4198374" cy="122691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2400">
                  <a:solidFill>
                    <a:schemeClr val="lt1"/>
                  </a:solidFill>
                  <a:latin typeface="DFKai-SB"/>
                  <a:ea typeface="DFKai-SB"/>
                  <a:cs typeface="DFKai-SB"/>
                  <a:sym typeface="DFKai-SB"/>
                </a:rPr>
                <a:t>外籍生專區</a:t>
              </a:r>
              <a:endParaRPr b="1" sz="2400">
                <a:solidFill>
                  <a:schemeClr val="lt1"/>
                </a:solidFill>
                <a:latin typeface="DFKai-SB"/>
                <a:ea typeface="DFKai-SB"/>
                <a:cs typeface="DFKai-SB"/>
                <a:sym typeface="DFKai-SB"/>
              </a:endParaRPr>
            </a:p>
            <a:p>
              <a:pPr indent="0" lvl="0" marL="0" marR="0" rtl="0" algn="ctr">
                <a:spcBef>
                  <a:spcPts val="0"/>
                </a:spcBef>
                <a:spcAft>
                  <a:spcPts val="0"/>
                </a:spcAft>
                <a:buNone/>
              </a:pPr>
              <a:r>
                <a:t/>
              </a:r>
              <a:endParaRPr b="1" sz="1200">
                <a:solidFill>
                  <a:schemeClr val="lt1"/>
                </a:solidFill>
                <a:latin typeface="DFKai-SB"/>
                <a:ea typeface="DFKai-SB"/>
                <a:cs typeface="DFKai-SB"/>
                <a:sym typeface="DFKai-SB"/>
              </a:endParaRPr>
            </a:p>
            <a:p>
              <a:pPr indent="0" lvl="0" marL="0" marR="0" rtl="0" algn="l">
                <a:spcBef>
                  <a:spcPts val="0"/>
                </a:spcBef>
                <a:spcAft>
                  <a:spcPts val="0"/>
                </a:spcAft>
                <a:buNone/>
              </a:pPr>
              <a:r>
                <a:rPr lang="zh-TW" sz="1800">
                  <a:solidFill>
                    <a:schemeClr val="lt1"/>
                  </a:solidFill>
                  <a:latin typeface="DFKai-SB"/>
                  <a:ea typeface="DFKai-SB"/>
                  <a:cs typeface="DFKai-SB"/>
                  <a:sym typeface="DFKai-SB"/>
                </a:rPr>
                <a:t>1.身分證照片以</a:t>
              </a:r>
              <a:r>
                <a:rPr b="1" lang="zh-TW" sz="1800">
                  <a:solidFill>
                    <a:schemeClr val="lt1"/>
                  </a:solidFill>
                  <a:latin typeface="DFKai-SB"/>
                  <a:ea typeface="DFKai-SB"/>
                  <a:cs typeface="DFKai-SB"/>
                  <a:sym typeface="DFKai-SB"/>
                </a:rPr>
                <a:t>護照或居留證</a:t>
              </a:r>
              <a:r>
                <a:rPr lang="zh-TW" sz="1800">
                  <a:solidFill>
                    <a:schemeClr val="lt1"/>
                  </a:solidFill>
                  <a:latin typeface="DFKai-SB"/>
                  <a:ea typeface="DFKai-SB"/>
                  <a:cs typeface="DFKai-SB"/>
                  <a:sym typeface="DFKai-SB"/>
                </a:rPr>
                <a:t>取代</a:t>
              </a:r>
              <a:endParaRPr sz="1800">
                <a:solidFill>
                  <a:schemeClr val="lt1"/>
                </a:solidFill>
                <a:latin typeface="DFKai-SB"/>
                <a:ea typeface="DFKai-SB"/>
                <a:cs typeface="DFKai-SB"/>
                <a:sym typeface="DFKai-SB"/>
              </a:endParaRPr>
            </a:p>
            <a:p>
              <a:pPr indent="0" lvl="0" marL="0" marR="0" rtl="0" algn="l">
                <a:spcBef>
                  <a:spcPts val="0"/>
                </a:spcBef>
                <a:spcAft>
                  <a:spcPts val="0"/>
                </a:spcAft>
                <a:buNone/>
              </a:pPr>
              <a:r>
                <a:rPr lang="zh-TW" sz="1800">
                  <a:solidFill>
                    <a:schemeClr val="lt1"/>
                  </a:solidFill>
                  <a:latin typeface="DFKai-SB"/>
                  <a:ea typeface="DFKai-SB"/>
                  <a:cs typeface="DFKai-SB"/>
                  <a:sym typeface="DFKai-SB"/>
                </a:rPr>
                <a:t>2.身分證字號以</a:t>
              </a:r>
              <a:r>
                <a:rPr b="1" lang="zh-TW" sz="1800">
                  <a:solidFill>
                    <a:schemeClr val="lt1"/>
                  </a:solidFill>
                  <a:latin typeface="DFKai-SB"/>
                  <a:ea typeface="DFKai-SB"/>
                  <a:cs typeface="DFKai-SB"/>
                  <a:sym typeface="DFKai-SB"/>
                </a:rPr>
                <a:t>居留證號碼</a:t>
              </a:r>
              <a:r>
                <a:rPr lang="zh-TW" sz="1800">
                  <a:solidFill>
                    <a:schemeClr val="lt1"/>
                  </a:solidFill>
                  <a:latin typeface="DFKai-SB"/>
                  <a:ea typeface="DFKai-SB"/>
                  <a:cs typeface="DFKai-SB"/>
                  <a:sym typeface="DFKai-SB"/>
                </a:rPr>
                <a:t>或</a:t>
              </a:r>
              <a:r>
                <a:rPr b="1" lang="zh-TW" sz="1800">
                  <a:solidFill>
                    <a:schemeClr val="lt1"/>
                  </a:solidFill>
                  <a:latin typeface="DFKai-SB"/>
                  <a:ea typeface="DFKai-SB"/>
                  <a:cs typeface="DFKai-SB"/>
                  <a:sym typeface="DFKai-SB"/>
                </a:rPr>
                <a:t>護照號碼</a:t>
              </a:r>
              <a:endParaRPr b="1" sz="1800">
                <a:solidFill>
                  <a:schemeClr val="lt1"/>
                </a:solidFill>
                <a:latin typeface="DFKai-SB"/>
                <a:ea typeface="DFKai-SB"/>
                <a:cs typeface="DFKai-SB"/>
                <a:sym typeface="DFKai-SB"/>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grpSp>
        <p:nvGrpSpPr>
          <p:cNvPr id="461" name="Google Shape;461;p35"/>
          <p:cNvGrpSpPr/>
          <p:nvPr/>
        </p:nvGrpSpPr>
        <p:grpSpPr>
          <a:xfrm>
            <a:off x="2005779" y="4531624"/>
            <a:ext cx="4090220" cy="2154934"/>
            <a:chOff x="511277" y="1769806"/>
            <a:chExt cx="5427407" cy="2924861"/>
          </a:xfrm>
        </p:grpSpPr>
        <p:sp>
          <p:nvSpPr>
            <p:cNvPr id="462" name="Google Shape;462;p35"/>
            <p:cNvSpPr/>
            <p:nvPr/>
          </p:nvSpPr>
          <p:spPr>
            <a:xfrm>
              <a:off x="511277" y="1769806"/>
              <a:ext cx="5427407" cy="2924861"/>
            </a:xfrm>
            <a:prstGeom prst="roundRect">
              <a:avLst>
                <a:gd fmla="val 16667" name="adj"/>
              </a:avLst>
            </a:prstGeom>
            <a:solidFill>
              <a:srgbClr val="FFFFCB"/>
            </a:solidFill>
            <a:ln cap="flat" cmpd="sng" w="15875">
              <a:solidFill>
                <a:srgbClr val="FFFFC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463" name="Google Shape;463;p35"/>
            <p:cNvSpPr txBox="1"/>
            <p:nvPr/>
          </p:nvSpPr>
          <p:spPr>
            <a:xfrm>
              <a:off x="644012" y="1874578"/>
              <a:ext cx="5161935" cy="27153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2800">
                  <a:solidFill>
                    <a:schemeClr val="dk1"/>
                  </a:solidFill>
                  <a:latin typeface="DFKai-SB"/>
                  <a:ea typeface="DFKai-SB"/>
                  <a:cs typeface="DFKai-SB"/>
                  <a:sym typeface="DFKai-SB"/>
                </a:rPr>
                <a:t>注意事項</a:t>
              </a:r>
              <a:endParaRPr b="1" sz="1200">
                <a:solidFill>
                  <a:schemeClr val="dk1"/>
                </a:solidFill>
                <a:latin typeface="DFKai-SB"/>
                <a:ea typeface="DFKai-SB"/>
                <a:cs typeface="DFKai-SB"/>
                <a:sym typeface="DFKai-SB"/>
              </a:endParaRPr>
            </a:p>
            <a:p>
              <a:pPr indent="0" lvl="0" marL="0" marR="0" rtl="0" algn="l">
                <a:spcBef>
                  <a:spcPts val="0"/>
                </a:spcBef>
                <a:spcAft>
                  <a:spcPts val="0"/>
                </a:spcAft>
                <a:buNone/>
              </a:pPr>
              <a:r>
                <a:rPr b="1" lang="zh-TW" sz="2400">
                  <a:solidFill>
                    <a:schemeClr val="dk1"/>
                  </a:solidFill>
                  <a:latin typeface="DFKai-SB"/>
                  <a:ea typeface="DFKai-SB"/>
                  <a:cs typeface="DFKai-SB"/>
                  <a:sym typeface="DFKai-SB"/>
                </a:rPr>
                <a:t>點選需要插入之表格 </a:t>
              </a:r>
              <a:endParaRPr b="1" sz="2400">
                <a:solidFill>
                  <a:schemeClr val="dk1"/>
                </a:solidFill>
                <a:latin typeface="DFKai-SB"/>
                <a:ea typeface="DFKai-SB"/>
                <a:cs typeface="DFKai-SB"/>
                <a:sym typeface="DFKai-SB"/>
              </a:endParaRPr>
            </a:p>
            <a:p>
              <a:pPr indent="-342900" lvl="0" marL="342900" marR="0" rtl="0" algn="l">
                <a:spcBef>
                  <a:spcPts val="0"/>
                </a:spcBef>
                <a:spcAft>
                  <a:spcPts val="0"/>
                </a:spcAft>
                <a:buClr>
                  <a:schemeClr val="dk1"/>
                </a:buClr>
                <a:buSzPts val="2400"/>
                <a:buFont typeface="Noto Sans Symbols"/>
                <a:buChar char="🡪"/>
              </a:pPr>
              <a:r>
                <a:rPr b="1" lang="zh-TW" sz="2400">
                  <a:solidFill>
                    <a:schemeClr val="dk1"/>
                  </a:solidFill>
                  <a:latin typeface="DFKai-SB"/>
                  <a:ea typeface="DFKai-SB"/>
                  <a:cs typeface="DFKai-SB"/>
                  <a:sym typeface="DFKai-SB"/>
                </a:rPr>
                <a:t> 插入圖片 </a:t>
              </a:r>
              <a:endParaRPr b="1" sz="2400">
                <a:solidFill>
                  <a:schemeClr val="dk1"/>
                </a:solidFill>
                <a:latin typeface="DFKai-SB"/>
                <a:ea typeface="DFKai-SB"/>
                <a:cs typeface="DFKai-SB"/>
                <a:sym typeface="DFKai-SB"/>
              </a:endParaRPr>
            </a:p>
            <a:p>
              <a:pPr indent="0" lvl="0" marL="0" marR="0" rtl="0" algn="l">
                <a:spcBef>
                  <a:spcPts val="0"/>
                </a:spcBef>
                <a:spcAft>
                  <a:spcPts val="0"/>
                </a:spcAft>
                <a:buNone/>
              </a:pPr>
              <a:r>
                <a:rPr b="1" lang="zh-TW" sz="2400">
                  <a:solidFill>
                    <a:schemeClr val="dk1"/>
                  </a:solidFill>
                  <a:latin typeface="DFKai-SB"/>
                  <a:ea typeface="DFKai-SB"/>
                  <a:cs typeface="DFKai-SB"/>
                  <a:sym typeface="DFKai-SB"/>
                </a:rPr>
                <a:t>🡪 選擇該圖片 </a:t>
              </a:r>
              <a:endParaRPr b="1" sz="2400">
                <a:solidFill>
                  <a:schemeClr val="dk1"/>
                </a:solidFill>
                <a:latin typeface="DFKai-SB"/>
                <a:ea typeface="DFKai-SB"/>
                <a:cs typeface="DFKai-SB"/>
                <a:sym typeface="DFKai-SB"/>
              </a:endParaRPr>
            </a:p>
            <a:p>
              <a:pPr indent="0" lvl="0" marL="0" marR="0" rtl="0" algn="l">
                <a:spcBef>
                  <a:spcPts val="0"/>
                </a:spcBef>
                <a:spcAft>
                  <a:spcPts val="0"/>
                </a:spcAft>
                <a:buNone/>
              </a:pPr>
              <a:r>
                <a:rPr b="1" lang="zh-TW" sz="2400">
                  <a:solidFill>
                    <a:schemeClr val="dk1"/>
                  </a:solidFill>
                  <a:latin typeface="DFKai-SB"/>
                  <a:ea typeface="DFKai-SB"/>
                  <a:cs typeface="DFKai-SB"/>
                  <a:sym typeface="DFKai-SB"/>
                </a:rPr>
                <a:t>🡪 插入後可自行調整大小</a:t>
              </a:r>
              <a:endParaRPr b="1" sz="2400">
                <a:solidFill>
                  <a:schemeClr val="dk1"/>
                </a:solidFill>
                <a:latin typeface="DFKai-SB"/>
                <a:ea typeface="DFKai-SB"/>
                <a:cs typeface="DFKai-SB"/>
                <a:sym typeface="DFKai-SB"/>
              </a:endParaRPr>
            </a:p>
          </p:txBody>
        </p:sp>
      </p:grpSp>
      <p:sp>
        <p:nvSpPr>
          <p:cNvPr id="464" name="Google Shape;464;p35"/>
          <p:cNvSpPr txBox="1"/>
          <p:nvPr/>
        </p:nvSpPr>
        <p:spPr>
          <a:xfrm>
            <a:off x="6533537" y="4639594"/>
            <a:ext cx="3552652" cy="193899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400"/>
              <a:buFont typeface="Noto Sans Symbols"/>
              <a:buChar char="●"/>
            </a:pPr>
            <a:r>
              <a:rPr b="1" lang="zh-TW" sz="2400">
                <a:solidFill>
                  <a:schemeClr val="lt1"/>
                </a:solidFill>
                <a:latin typeface="DFKai-SB"/>
                <a:ea typeface="DFKai-SB"/>
                <a:cs typeface="DFKai-SB"/>
                <a:sym typeface="DFKai-SB"/>
              </a:rPr>
              <a:t>學生證無註冊章者：</a:t>
            </a:r>
            <a:endParaRPr b="1" sz="2400">
              <a:solidFill>
                <a:schemeClr val="lt1"/>
              </a:solidFill>
              <a:latin typeface="DFKai-SB"/>
              <a:ea typeface="DFKai-SB"/>
              <a:cs typeface="DFKai-SB"/>
              <a:sym typeface="DFKai-SB"/>
            </a:endParaRPr>
          </a:p>
          <a:p>
            <a:pPr indent="0" lvl="0" marL="0" marR="0" rtl="0" algn="l">
              <a:spcBef>
                <a:spcPts val="0"/>
              </a:spcBef>
              <a:spcAft>
                <a:spcPts val="0"/>
              </a:spcAft>
              <a:buNone/>
            </a:pPr>
            <a:r>
              <a:rPr b="1" lang="zh-TW" sz="2400">
                <a:solidFill>
                  <a:schemeClr val="lt1"/>
                </a:solidFill>
                <a:latin typeface="DFKai-SB"/>
                <a:ea typeface="DFKai-SB"/>
                <a:cs typeface="DFKai-SB"/>
                <a:sym typeface="DFKai-SB"/>
              </a:rPr>
              <a:t>需檢附學生在學證明</a:t>
            </a:r>
            <a:endParaRPr b="1" sz="2400">
              <a:solidFill>
                <a:schemeClr val="lt1"/>
              </a:solidFill>
              <a:latin typeface="DFKai-SB"/>
              <a:ea typeface="DFKai-SB"/>
              <a:cs typeface="DFKai-SB"/>
              <a:sym typeface="DFKai-SB"/>
            </a:endParaRPr>
          </a:p>
          <a:p>
            <a:pPr indent="0" lvl="0" marL="0" marR="0" rtl="0" algn="l">
              <a:spcBef>
                <a:spcPts val="0"/>
              </a:spcBef>
              <a:spcAft>
                <a:spcPts val="0"/>
              </a:spcAft>
              <a:buNone/>
            </a:pPr>
            <a:r>
              <a:rPr lang="zh-TW" sz="2400">
                <a:solidFill>
                  <a:schemeClr val="lt1"/>
                </a:solidFill>
                <a:latin typeface="DFKai-SB"/>
                <a:ea typeface="DFKai-SB"/>
                <a:cs typeface="DFKai-SB"/>
                <a:sym typeface="DFKai-SB"/>
              </a:rPr>
              <a:t>🡪 將同項目放在同一資料夾內，並明確命名(XX大學XX系 男籃在學證明)</a:t>
            </a:r>
            <a:endParaRPr sz="2400">
              <a:solidFill>
                <a:schemeClr val="lt1"/>
              </a:solidFill>
              <a:latin typeface="DFKai-SB"/>
              <a:ea typeface="DFKai-SB"/>
              <a:cs typeface="DFKai-SB"/>
              <a:sym typeface="DFKai-SB"/>
            </a:endParaRPr>
          </a:p>
        </p:txBody>
      </p:sp>
      <p:grpSp>
        <p:nvGrpSpPr>
          <p:cNvPr id="465" name="Google Shape;465;p35"/>
          <p:cNvGrpSpPr/>
          <p:nvPr/>
        </p:nvGrpSpPr>
        <p:grpSpPr>
          <a:xfrm>
            <a:off x="1725561" y="412954"/>
            <a:ext cx="8740877" cy="3982065"/>
            <a:chOff x="1725561" y="412954"/>
            <a:chExt cx="8740877" cy="3982065"/>
          </a:xfrm>
        </p:grpSpPr>
        <p:pic>
          <p:nvPicPr>
            <p:cNvPr id="466" name="Google Shape;466;p35"/>
            <p:cNvPicPr preferRelativeResize="0"/>
            <p:nvPr/>
          </p:nvPicPr>
          <p:blipFill rotWithShape="1">
            <a:blip r:embed="rId3">
              <a:alphaModFix/>
            </a:blip>
            <a:srcRect b="41935" l="0" r="28305" t="0"/>
            <a:stretch/>
          </p:blipFill>
          <p:spPr>
            <a:xfrm>
              <a:off x="1725561" y="412954"/>
              <a:ext cx="8740877" cy="3982065"/>
            </a:xfrm>
            <a:prstGeom prst="rect">
              <a:avLst/>
            </a:prstGeom>
            <a:noFill/>
            <a:ln>
              <a:noFill/>
            </a:ln>
          </p:spPr>
        </p:pic>
        <p:sp>
          <p:nvSpPr>
            <p:cNvPr id="467" name="Google Shape;467;p35"/>
            <p:cNvSpPr/>
            <p:nvPr/>
          </p:nvSpPr>
          <p:spPr>
            <a:xfrm>
              <a:off x="2939845" y="845574"/>
              <a:ext cx="599767" cy="757084"/>
            </a:xfrm>
            <a:prstGeom prst="ellipse">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grpSp>
        <p:nvGrpSpPr>
          <p:cNvPr id="472" name="Google Shape;472;p36"/>
          <p:cNvGrpSpPr/>
          <p:nvPr/>
        </p:nvGrpSpPr>
        <p:grpSpPr>
          <a:xfrm>
            <a:off x="2694032" y="4240950"/>
            <a:ext cx="6803928" cy="2140185"/>
            <a:chOff x="511277" y="1769806"/>
            <a:chExt cx="5427407" cy="2904843"/>
          </a:xfrm>
        </p:grpSpPr>
        <p:sp>
          <p:nvSpPr>
            <p:cNvPr id="473" name="Google Shape;473;p36"/>
            <p:cNvSpPr/>
            <p:nvPr/>
          </p:nvSpPr>
          <p:spPr>
            <a:xfrm>
              <a:off x="511277" y="1769806"/>
              <a:ext cx="5427407" cy="2904843"/>
            </a:xfrm>
            <a:prstGeom prst="roundRect">
              <a:avLst>
                <a:gd fmla="val 16667" name="adj"/>
              </a:avLst>
            </a:prstGeom>
            <a:solidFill>
              <a:srgbClr val="FFFFCB"/>
            </a:solidFill>
            <a:ln cap="flat" cmpd="sng" w="15875">
              <a:solidFill>
                <a:srgbClr val="FFFFC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474" name="Google Shape;474;p36"/>
            <p:cNvSpPr txBox="1"/>
            <p:nvPr/>
          </p:nvSpPr>
          <p:spPr>
            <a:xfrm>
              <a:off x="644012" y="1821198"/>
              <a:ext cx="5161935" cy="271531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2800">
                  <a:solidFill>
                    <a:schemeClr val="dk1"/>
                  </a:solidFill>
                  <a:latin typeface="DFKai-SB"/>
                  <a:ea typeface="DFKai-SB"/>
                  <a:cs typeface="DFKai-SB"/>
                  <a:sym typeface="DFKai-SB"/>
                </a:rPr>
                <a:t>注意事項</a:t>
              </a:r>
              <a:endParaRPr b="1" sz="1200">
                <a:solidFill>
                  <a:schemeClr val="dk1"/>
                </a:solidFill>
                <a:latin typeface="DFKai-SB"/>
                <a:ea typeface="DFKai-SB"/>
                <a:cs typeface="DFKai-SB"/>
                <a:sym typeface="DFKai-SB"/>
              </a:endParaRPr>
            </a:p>
            <a:p>
              <a:pPr indent="0" lvl="0" marL="0" marR="0" rtl="0" algn="l">
                <a:spcBef>
                  <a:spcPts val="0"/>
                </a:spcBef>
                <a:spcAft>
                  <a:spcPts val="0"/>
                </a:spcAft>
                <a:buNone/>
              </a:pPr>
              <a:r>
                <a:rPr b="1" lang="zh-TW" sz="2400">
                  <a:solidFill>
                    <a:schemeClr val="dk1"/>
                  </a:solidFill>
                  <a:latin typeface="DFKai-SB"/>
                  <a:ea typeface="DFKai-SB"/>
                  <a:cs typeface="DFKai-SB"/>
                  <a:sym typeface="DFKai-SB"/>
                </a:rPr>
                <a:t>1.職稱：為哪個項目隨隊人員請務必填寫清楚!     </a:t>
              </a:r>
              <a:r>
                <a:rPr lang="zh-TW" sz="2400">
                  <a:solidFill>
                    <a:schemeClr val="dk1"/>
                  </a:solidFill>
                  <a:latin typeface="DFKai-SB"/>
                  <a:ea typeface="DFKai-SB"/>
                  <a:cs typeface="DFKai-SB"/>
                  <a:sym typeface="DFKai-SB"/>
                </a:rPr>
                <a:t>(Ex:男籃球經)</a:t>
              </a:r>
              <a:endParaRPr/>
            </a:p>
            <a:p>
              <a:pPr indent="0" lvl="0" marL="0" marR="0" rtl="0" algn="l">
                <a:spcBef>
                  <a:spcPts val="0"/>
                </a:spcBef>
                <a:spcAft>
                  <a:spcPts val="0"/>
                </a:spcAft>
                <a:buNone/>
              </a:pPr>
              <a:r>
                <a:rPr b="1" lang="zh-TW" sz="2400">
                  <a:solidFill>
                    <a:schemeClr val="dk1"/>
                  </a:solidFill>
                  <a:latin typeface="DFKai-SB"/>
                  <a:ea typeface="DFKai-SB"/>
                  <a:cs typeface="DFKai-SB"/>
                  <a:sym typeface="DFKai-SB"/>
                </a:rPr>
                <a:t>2.姓名.身分證字號.生日為保險用，務必填寫。</a:t>
              </a:r>
              <a:endParaRPr b="1" sz="2400">
                <a:solidFill>
                  <a:schemeClr val="dk1"/>
                </a:solidFill>
                <a:latin typeface="DFKai-SB"/>
                <a:ea typeface="DFKai-SB"/>
                <a:cs typeface="DFKai-SB"/>
                <a:sym typeface="DFKai-SB"/>
              </a:endParaRPr>
            </a:p>
            <a:p>
              <a:pPr indent="0" lvl="0" marL="0" marR="0" rtl="0" algn="l">
                <a:spcBef>
                  <a:spcPts val="0"/>
                </a:spcBef>
                <a:spcAft>
                  <a:spcPts val="0"/>
                </a:spcAft>
                <a:buNone/>
              </a:pPr>
              <a:r>
                <a:rPr b="1" lang="zh-TW" sz="2400">
                  <a:solidFill>
                    <a:schemeClr val="dk1"/>
                  </a:solidFill>
                  <a:latin typeface="DFKai-SB"/>
                  <a:ea typeface="DFKai-SB"/>
                  <a:cs typeface="DFKai-SB"/>
                  <a:sym typeface="DFKai-SB"/>
                </a:rPr>
                <a:t>3.手機：方便當天重要事項聯絡。</a:t>
              </a:r>
              <a:endParaRPr sz="2400">
                <a:solidFill>
                  <a:schemeClr val="dk1"/>
                </a:solidFill>
                <a:latin typeface="DFKai-SB"/>
                <a:ea typeface="DFKai-SB"/>
                <a:cs typeface="DFKai-SB"/>
                <a:sym typeface="DFKai-SB"/>
              </a:endParaRPr>
            </a:p>
          </p:txBody>
        </p:sp>
      </p:grpSp>
      <p:pic>
        <p:nvPicPr>
          <p:cNvPr id="475" name="Google Shape;475;p36"/>
          <p:cNvPicPr preferRelativeResize="0"/>
          <p:nvPr/>
        </p:nvPicPr>
        <p:blipFill rotWithShape="1">
          <a:blip r:embed="rId3">
            <a:alphaModFix/>
          </a:blip>
          <a:srcRect b="5499" l="1135" r="1774" t="2784"/>
          <a:stretch/>
        </p:blipFill>
        <p:spPr>
          <a:xfrm>
            <a:off x="1612487" y="557933"/>
            <a:ext cx="8967019" cy="339213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37"/>
          <p:cNvSpPr txBox="1"/>
          <p:nvPr/>
        </p:nvSpPr>
        <p:spPr>
          <a:xfrm>
            <a:off x="-245748" y="1128408"/>
            <a:ext cx="4155440" cy="460118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7000"/>
              <a:buFont typeface="DFKai-SB"/>
              <a:buNone/>
            </a:pPr>
            <a:r>
              <a:rPr lang="zh-TW" sz="7000">
                <a:solidFill>
                  <a:schemeClr val="lt1"/>
                </a:solidFill>
                <a:latin typeface="DFKai-SB"/>
                <a:ea typeface="DFKai-SB"/>
                <a:cs typeface="DFKai-SB"/>
                <a:sym typeface="DFKai-SB"/>
              </a:rPr>
              <a:t>頭貼範例</a:t>
            </a:r>
            <a:endParaRPr sz="7000">
              <a:solidFill>
                <a:schemeClr val="lt1"/>
              </a:solidFill>
              <a:latin typeface="DFKai-SB"/>
              <a:ea typeface="DFKai-SB"/>
              <a:cs typeface="DFKai-SB"/>
              <a:sym typeface="DFKai-SB"/>
            </a:endParaRPr>
          </a:p>
        </p:txBody>
      </p:sp>
      <p:pic>
        <p:nvPicPr>
          <p:cNvPr id="481" name="Google Shape;481;p37"/>
          <p:cNvPicPr preferRelativeResize="0"/>
          <p:nvPr/>
        </p:nvPicPr>
        <p:blipFill rotWithShape="1">
          <a:blip r:embed="rId3">
            <a:alphaModFix/>
          </a:blip>
          <a:srcRect b="0" l="0" r="0" t="0"/>
          <a:stretch/>
        </p:blipFill>
        <p:spPr>
          <a:xfrm>
            <a:off x="4129399" y="227766"/>
            <a:ext cx="7049879" cy="6402468"/>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38"/>
          <p:cNvSpPr txBox="1"/>
          <p:nvPr/>
        </p:nvSpPr>
        <p:spPr>
          <a:xfrm>
            <a:off x="-356584" y="1128408"/>
            <a:ext cx="4155440" cy="460118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7000"/>
              <a:buFont typeface="DFKai-SB"/>
              <a:buNone/>
            </a:pPr>
            <a:r>
              <a:rPr lang="zh-TW" sz="7000">
                <a:solidFill>
                  <a:schemeClr val="lt1"/>
                </a:solidFill>
                <a:latin typeface="DFKai-SB"/>
                <a:ea typeface="DFKai-SB"/>
                <a:cs typeface="DFKai-SB"/>
                <a:sym typeface="DFKai-SB"/>
              </a:rPr>
              <a:t>證件範例</a:t>
            </a:r>
            <a:endParaRPr sz="7000">
              <a:solidFill>
                <a:schemeClr val="lt1"/>
              </a:solidFill>
              <a:latin typeface="DFKai-SB"/>
              <a:ea typeface="DFKai-SB"/>
              <a:cs typeface="DFKai-SB"/>
              <a:sym typeface="DFKai-SB"/>
            </a:endParaRPr>
          </a:p>
        </p:txBody>
      </p:sp>
      <p:pic>
        <p:nvPicPr>
          <p:cNvPr id="487" name="Google Shape;487;p38"/>
          <p:cNvPicPr preferRelativeResize="0"/>
          <p:nvPr/>
        </p:nvPicPr>
        <p:blipFill rotWithShape="1">
          <a:blip r:embed="rId3">
            <a:alphaModFix/>
          </a:blip>
          <a:srcRect b="0" l="0" r="0" t="0"/>
          <a:stretch/>
        </p:blipFill>
        <p:spPr>
          <a:xfrm>
            <a:off x="3472767" y="338340"/>
            <a:ext cx="8501518" cy="6181317"/>
          </a:xfrm>
          <a:prstGeom prst="rect">
            <a:avLst/>
          </a:prstGeom>
          <a:noFill/>
          <a:ln>
            <a:noFill/>
          </a:ln>
        </p:spPr>
      </p:pic>
      <p:sp>
        <p:nvSpPr>
          <p:cNvPr id="488" name="Google Shape;488;p38"/>
          <p:cNvSpPr/>
          <p:nvPr/>
        </p:nvSpPr>
        <p:spPr>
          <a:xfrm>
            <a:off x="6484725" y="338340"/>
            <a:ext cx="4871252" cy="348343"/>
          </a:xfrm>
          <a:prstGeom prst="roundRect">
            <a:avLst>
              <a:gd fmla="val 16667" name="adj"/>
            </a:avLst>
          </a:prstGeom>
          <a:solidFill>
            <a:schemeClr val="l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39"/>
          <p:cNvSpPr txBox="1"/>
          <p:nvPr/>
        </p:nvSpPr>
        <p:spPr>
          <a:xfrm>
            <a:off x="-189530" y="1146881"/>
            <a:ext cx="4155440" cy="460118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7000"/>
              <a:buFont typeface="DFKai-SB"/>
              <a:buNone/>
            </a:pPr>
            <a:r>
              <a:rPr lang="zh-TW" sz="7000">
                <a:solidFill>
                  <a:schemeClr val="lt1"/>
                </a:solidFill>
                <a:latin typeface="DFKai-SB"/>
                <a:ea typeface="DFKai-SB"/>
                <a:cs typeface="DFKai-SB"/>
                <a:sym typeface="DFKai-SB"/>
              </a:rPr>
              <a:t>注意事項</a:t>
            </a:r>
            <a:endParaRPr sz="7000">
              <a:solidFill>
                <a:schemeClr val="lt1"/>
              </a:solidFill>
              <a:latin typeface="DFKai-SB"/>
              <a:ea typeface="DFKai-SB"/>
              <a:cs typeface="DFKai-SB"/>
              <a:sym typeface="DFKai-SB"/>
            </a:endParaRPr>
          </a:p>
        </p:txBody>
      </p:sp>
      <p:sp>
        <p:nvSpPr>
          <p:cNvPr id="494" name="Google Shape;494;p39"/>
          <p:cNvSpPr txBox="1"/>
          <p:nvPr/>
        </p:nvSpPr>
        <p:spPr>
          <a:xfrm>
            <a:off x="3965910" y="1413053"/>
            <a:ext cx="7816645" cy="6001643"/>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400"/>
              <a:buFont typeface="Noto Sans Symbols"/>
              <a:buChar char="●"/>
            </a:pPr>
            <a:r>
              <a:rPr b="1" lang="zh-TW" sz="2400">
                <a:solidFill>
                  <a:schemeClr val="lt1"/>
                </a:solidFill>
                <a:latin typeface="DFKai-SB"/>
                <a:ea typeface="DFKai-SB"/>
                <a:cs typeface="DFKai-SB"/>
                <a:sym typeface="DFKai-SB"/>
              </a:rPr>
              <a:t>2021/01/20 </a:t>
            </a:r>
            <a:r>
              <a:rPr b="1" lang="zh-TW" sz="2400">
                <a:solidFill>
                  <a:srgbClr val="F78B79"/>
                </a:solidFill>
                <a:latin typeface="DFKai-SB"/>
                <a:ea typeface="DFKai-SB"/>
                <a:cs typeface="DFKai-SB"/>
                <a:sym typeface="DFKai-SB"/>
              </a:rPr>
              <a:t>壘球隊伍名單凍結</a:t>
            </a:r>
            <a:r>
              <a:rPr b="1" lang="zh-TW" sz="2400">
                <a:solidFill>
                  <a:schemeClr val="lt1"/>
                </a:solidFill>
                <a:latin typeface="DFKai-SB"/>
                <a:ea typeface="DFKai-SB"/>
                <a:cs typeface="DFKai-SB"/>
                <a:sym typeface="DFKai-SB"/>
              </a:rPr>
              <a:t>，2021/03/03 </a:t>
            </a:r>
            <a:r>
              <a:rPr b="1" lang="zh-TW" sz="2400">
                <a:solidFill>
                  <a:srgbClr val="F78B79"/>
                </a:solidFill>
                <a:latin typeface="DFKai-SB"/>
                <a:ea typeface="DFKai-SB"/>
                <a:cs typeface="DFKai-SB"/>
                <a:sym typeface="DFKai-SB"/>
              </a:rPr>
              <a:t>壘球</a:t>
            </a:r>
            <a:r>
              <a:rPr b="1" i="1" lang="zh-TW" sz="2400">
                <a:solidFill>
                  <a:srgbClr val="F78B79"/>
                </a:solidFill>
                <a:latin typeface="DFKai-SB"/>
                <a:ea typeface="DFKai-SB"/>
                <a:cs typeface="DFKai-SB"/>
                <a:sym typeface="DFKai-SB"/>
              </a:rPr>
              <a:t>以外</a:t>
            </a:r>
            <a:r>
              <a:rPr b="1" lang="zh-TW" sz="2400">
                <a:solidFill>
                  <a:srgbClr val="F78B79"/>
                </a:solidFill>
                <a:latin typeface="DFKai-SB"/>
                <a:ea typeface="DFKai-SB"/>
                <a:cs typeface="DFKai-SB"/>
                <a:sym typeface="DFKai-SB"/>
              </a:rPr>
              <a:t>隊伍名單凍結</a:t>
            </a:r>
            <a:r>
              <a:rPr b="1" lang="zh-TW" sz="2400">
                <a:solidFill>
                  <a:schemeClr val="lt1"/>
                </a:solidFill>
                <a:latin typeface="DFKai-SB"/>
                <a:ea typeface="DFKai-SB"/>
                <a:cs typeface="DFKai-SB"/>
                <a:sym typeface="DFKai-SB"/>
              </a:rPr>
              <a:t>，凍結日期之前，若隊伍想放棄參加北資盃，大會只扣除保證金，其餘費用會全數退還；凍結日期之後，只會退回保證金以外費用的一半。</a:t>
            </a:r>
            <a:endParaRPr sz="2400">
              <a:solidFill>
                <a:schemeClr val="lt1"/>
              </a:solidFill>
              <a:latin typeface="DFKai-SB"/>
              <a:ea typeface="DFKai-SB"/>
              <a:cs typeface="DFKai-SB"/>
              <a:sym typeface="DFKai-SB"/>
            </a:endParaRPr>
          </a:p>
          <a:p>
            <a:pPr indent="0" lvl="0" marL="0" marR="0" rtl="0" algn="l">
              <a:spcBef>
                <a:spcPts val="0"/>
              </a:spcBef>
              <a:spcAft>
                <a:spcPts val="0"/>
              </a:spcAft>
              <a:buNone/>
            </a:pPr>
            <a:r>
              <a:t/>
            </a:r>
            <a:endParaRPr sz="2400">
              <a:solidFill>
                <a:schemeClr val="lt1"/>
              </a:solidFill>
              <a:latin typeface="DFKai-SB"/>
              <a:ea typeface="DFKai-SB"/>
              <a:cs typeface="DFKai-SB"/>
              <a:sym typeface="DFKai-SB"/>
            </a:endParaRPr>
          </a:p>
          <a:p>
            <a:pPr indent="-342900" lvl="0" marL="342900" marR="0" rtl="0" algn="l">
              <a:spcBef>
                <a:spcPts val="0"/>
              </a:spcBef>
              <a:spcAft>
                <a:spcPts val="0"/>
              </a:spcAft>
              <a:buClr>
                <a:schemeClr val="lt1"/>
              </a:buClr>
              <a:buSzPts val="2400"/>
              <a:buFont typeface="Noto Sans Symbols"/>
              <a:buChar char="●"/>
            </a:pPr>
            <a:r>
              <a:rPr b="1" lang="zh-TW" sz="2400">
                <a:solidFill>
                  <a:schemeClr val="lt1"/>
                </a:solidFill>
                <a:latin typeface="DFKai-SB"/>
                <a:ea typeface="DFKai-SB"/>
                <a:cs typeface="DFKai-SB"/>
                <a:sym typeface="DFKai-SB"/>
              </a:rPr>
              <a:t>凍結日期以後，因為不可抗力之因素，導致球員無法參加比賽，且導致人數低於下限，大會將自行判斷，斟酌給予球員更改的機會。</a:t>
            </a:r>
            <a:endParaRPr b="1" sz="2400">
              <a:solidFill>
                <a:schemeClr val="lt1"/>
              </a:solidFill>
              <a:latin typeface="DFKai-SB"/>
              <a:ea typeface="DFKai-SB"/>
              <a:cs typeface="DFKai-SB"/>
              <a:sym typeface="DFKai-SB"/>
            </a:endParaRPr>
          </a:p>
          <a:p>
            <a:pPr indent="-190500" lvl="0" marL="342900" marR="0" rtl="0" algn="l">
              <a:spcBef>
                <a:spcPts val="0"/>
              </a:spcBef>
              <a:spcAft>
                <a:spcPts val="0"/>
              </a:spcAft>
              <a:buClr>
                <a:schemeClr val="lt1"/>
              </a:buClr>
              <a:buSzPts val="2400"/>
              <a:buFont typeface="Noto Sans Symbols"/>
              <a:buNone/>
            </a:pPr>
            <a:r>
              <a:t/>
            </a:r>
            <a:endParaRPr b="1" sz="2400">
              <a:solidFill>
                <a:schemeClr val="lt1"/>
              </a:solidFill>
              <a:latin typeface="DFKai-SB"/>
              <a:ea typeface="DFKai-SB"/>
              <a:cs typeface="DFKai-SB"/>
              <a:sym typeface="DFKai-SB"/>
            </a:endParaRPr>
          </a:p>
          <a:p>
            <a:pPr indent="-342900" lvl="0" marL="342900" marR="0" rtl="0" algn="l">
              <a:spcBef>
                <a:spcPts val="0"/>
              </a:spcBef>
              <a:spcAft>
                <a:spcPts val="0"/>
              </a:spcAft>
              <a:buClr>
                <a:schemeClr val="lt1"/>
              </a:buClr>
              <a:buSzPts val="2400"/>
              <a:buFont typeface="Noto Sans Symbols"/>
              <a:buChar char="●"/>
            </a:pPr>
            <a:r>
              <a:rPr b="1" lang="zh-TW" sz="2400">
                <a:solidFill>
                  <a:schemeClr val="lt1"/>
                </a:solidFill>
                <a:latin typeface="DFKai-SB"/>
                <a:ea typeface="DFKai-SB"/>
                <a:cs typeface="DFKai-SB"/>
                <a:sym typeface="DFKai-SB"/>
              </a:rPr>
              <a:t>呈上，若理由大會無法認可，則該球員視為棄權，若人數低於下限，該隊伍也視為棄權，且不退還任何費用。</a:t>
            </a:r>
            <a:endParaRPr b="1" sz="2400">
              <a:solidFill>
                <a:schemeClr val="lt1"/>
              </a:solidFill>
              <a:latin typeface="DFKai-SB"/>
              <a:ea typeface="DFKai-SB"/>
              <a:cs typeface="DFKai-SB"/>
              <a:sym typeface="DFKai-SB"/>
            </a:endParaRPr>
          </a:p>
          <a:p>
            <a:pPr indent="-190500" lvl="0" marL="342900" marR="0" rtl="0" algn="l">
              <a:spcBef>
                <a:spcPts val="0"/>
              </a:spcBef>
              <a:spcAft>
                <a:spcPts val="0"/>
              </a:spcAft>
              <a:buClr>
                <a:schemeClr val="lt1"/>
              </a:buClr>
              <a:buSzPts val="2400"/>
              <a:buFont typeface="Noto Sans Symbols"/>
              <a:buNone/>
            </a:pPr>
            <a:r>
              <a:t/>
            </a:r>
            <a:endParaRPr b="1" sz="2400">
              <a:solidFill>
                <a:schemeClr val="lt1"/>
              </a:solidFill>
              <a:latin typeface="DFKai-SB"/>
              <a:ea typeface="DFKai-SB"/>
              <a:cs typeface="DFKai-SB"/>
              <a:sym typeface="DFKai-SB"/>
            </a:endParaRPr>
          </a:p>
          <a:p>
            <a:pPr indent="0" lvl="0" marL="0" marR="0" rtl="0" algn="l">
              <a:spcBef>
                <a:spcPts val="0"/>
              </a:spcBef>
              <a:spcAft>
                <a:spcPts val="0"/>
              </a:spcAft>
              <a:buNone/>
            </a:pPr>
            <a:r>
              <a:t/>
            </a:r>
            <a:endParaRPr b="1" sz="2400">
              <a:solidFill>
                <a:schemeClr val="lt1"/>
              </a:solidFill>
              <a:latin typeface="DFKai-SB"/>
              <a:ea typeface="DFKai-SB"/>
              <a:cs typeface="DFKai-SB"/>
              <a:sym typeface="DFKai-SB"/>
            </a:endParaRPr>
          </a:p>
          <a:p>
            <a:pPr indent="0" lvl="0" marL="0" marR="0" rtl="0" algn="l">
              <a:spcBef>
                <a:spcPts val="0"/>
              </a:spcBef>
              <a:spcAft>
                <a:spcPts val="0"/>
              </a:spcAft>
              <a:buNone/>
            </a:pPr>
            <a:r>
              <a:t/>
            </a:r>
            <a:endParaRPr sz="2400">
              <a:solidFill>
                <a:schemeClr val="lt1"/>
              </a:solidFill>
              <a:latin typeface="DFKai-SB"/>
              <a:ea typeface="DFKai-SB"/>
              <a:cs typeface="DFKai-SB"/>
              <a:sym typeface="DFKai-SB"/>
            </a:endParaRPr>
          </a:p>
          <a:p>
            <a:pPr indent="0" lvl="0" marL="0" marR="0" rtl="0" algn="l">
              <a:spcBef>
                <a:spcPts val="0"/>
              </a:spcBef>
              <a:spcAft>
                <a:spcPts val="0"/>
              </a:spcAft>
              <a:buNone/>
            </a:pPr>
            <a:r>
              <a:t/>
            </a:r>
            <a:endParaRPr sz="2400">
              <a:solidFill>
                <a:schemeClr val="lt1"/>
              </a:solidFill>
              <a:latin typeface="DFKai-SB"/>
              <a:ea typeface="DFKai-SB"/>
              <a:cs typeface="DFKai-SB"/>
              <a:sym typeface="DFKai-S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
          <p:cNvSpPr txBox="1"/>
          <p:nvPr/>
        </p:nvSpPr>
        <p:spPr>
          <a:xfrm>
            <a:off x="391562" y="768190"/>
            <a:ext cx="4155440" cy="460118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7000"/>
              <a:buFont typeface="DFKai-SB"/>
              <a:buNone/>
            </a:pPr>
            <a:r>
              <a:rPr lang="zh-TW" sz="7000">
                <a:solidFill>
                  <a:schemeClr val="lt1"/>
                </a:solidFill>
                <a:latin typeface="DFKai-SB"/>
                <a:ea typeface="DFKai-SB"/>
                <a:cs typeface="DFKai-SB"/>
                <a:sym typeface="DFKai-SB"/>
              </a:rPr>
              <a:t>團隊介紹</a:t>
            </a:r>
            <a:endParaRPr/>
          </a:p>
        </p:txBody>
      </p:sp>
      <p:sp>
        <p:nvSpPr>
          <p:cNvPr id="251" name="Google Shape;251;p4"/>
          <p:cNvSpPr txBox="1"/>
          <p:nvPr/>
        </p:nvSpPr>
        <p:spPr>
          <a:xfrm>
            <a:off x="5737101" y="1591561"/>
            <a:ext cx="5614390" cy="3416320"/>
          </a:xfrm>
          <a:prstGeom prst="rect">
            <a:avLst/>
          </a:prstGeom>
          <a:noFill/>
          <a:ln>
            <a:noFill/>
          </a:ln>
        </p:spPr>
        <p:txBody>
          <a:bodyPr anchorCtr="0" anchor="t" bIns="45700" lIns="91425" spcFirstLastPara="1" rIns="91425" wrap="square" tIns="45700">
            <a:spAutoFit/>
          </a:bodyPr>
          <a:lstStyle/>
          <a:p>
            <a:pPr indent="-571500" lvl="0" marL="571500" marR="0" rtl="0" algn="l">
              <a:spcBef>
                <a:spcPts val="0"/>
              </a:spcBef>
              <a:spcAft>
                <a:spcPts val="0"/>
              </a:spcAft>
              <a:buClr>
                <a:schemeClr val="lt1"/>
              </a:buClr>
              <a:buSzPts val="3600"/>
              <a:buFont typeface="Arial"/>
              <a:buChar char="•"/>
            </a:pPr>
            <a:r>
              <a:rPr b="1" lang="zh-TW" sz="3600">
                <a:solidFill>
                  <a:schemeClr val="lt1"/>
                </a:solidFill>
                <a:latin typeface="DFKai-SB"/>
                <a:ea typeface="DFKai-SB"/>
                <a:cs typeface="DFKai-SB"/>
                <a:sym typeface="DFKai-SB"/>
              </a:rPr>
              <a:t>總召：吳雲行</a:t>
            </a:r>
            <a:endParaRPr b="1" sz="3600">
              <a:solidFill>
                <a:schemeClr val="lt1"/>
              </a:solidFill>
              <a:latin typeface="DFKai-SB"/>
              <a:ea typeface="DFKai-SB"/>
              <a:cs typeface="DFKai-SB"/>
              <a:sym typeface="DFKai-SB"/>
            </a:endParaRPr>
          </a:p>
          <a:p>
            <a:pPr indent="-571500" lvl="0" marL="571500" marR="0" rtl="0" algn="l">
              <a:spcBef>
                <a:spcPts val="0"/>
              </a:spcBef>
              <a:spcAft>
                <a:spcPts val="0"/>
              </a:spcAft>
              <a:buClr>
                <a:schemeClr val="lt1"/>
              </a:buClr>
              <a:buSzPts val="3600"/>
              <a:buFont typeface="Arial"/>
              <a:buChar char="•"/>
            </a:pPr>
            <a:r>
              <a:rPr b="1" lang="zh-TW" sz="3600">
                <a:solidFill>
                  <a:schemeClr val="lt1"/>
                </a:solidFill>
                <a:latin typeface="DFKai-SB"/>
                <a:ea typeface="DFKai-SB"/>
                <a:cs typeface="DFKai-SB"/>
                <a:sym typeface="DFKai-SB"/>
              </a:rPr>
              <a:t>賽務：王泳錡</a:t>
            </a:r>
            <a:endParaRPr b="1" sz="3600">
              <a:solidFill>
                <a:schemeClr val="lt1"/>
              </a:solidFill>
              <a:latin typeface="DFKai-SB"/>
              <a:ea typeface="DFKai-SB"/>
              <a:cs typeface="DFKai-SB"/>
              <a:sym typeface="DFKai-SB"/>
            </a:endParaRPr>
          </a:p>
          <a:p>
            <a:pPr indent="-571500" lvl="0" marL="571500" marR="0" rtl="0" algn="l">
              <a:spcBef>
                <a:spcPts val="0"/>
              </a:spcBef>
              <a:spcAft>
                <a:spcPts val="0"/>
              </a:spcAft>
              <a:buClr>
                <a:schemeClr val="lt1"/>
              </a:buClr>
              <a:buSzPts val="3600"/>
              <a:buFont typeface="Arial"/>
              <a:buChar char="•"/>
            </a:pPr>
            <a:r>
              <a:rPr b="1" lang="zh-TW" sz="3600">
                <a:solidFill>
                  <a:schemeClr val="lt1"/>
                </a:solidFill>
                <a:latin typeface="DFKai-SB"/>
                <a:ea typeface="DFKai-SB"/>
                <a:cs typeface="DFKai-SB"/>
                <a:sym typeface="DFKai-SB"/>
              </a:rPr>
              <a:t>報名：林耘平、翁浩永</a:t>
            </a:r>
            <a:endParaRPr b="1" sz="3600">
              <a:solidFill>
                <a:schemeClr val="lt1"/>
              </a:solidFill>
              <a:latin typeface="DFKai-SB"/>
              <a:ea typeface="DFKai-SB"/>
              <a:cs typeface="DFKai-SB"/>
              <a:sym typeface="DFKai-SB"/>
            </a:endParaRPr>
          </a:p>
          <a:p>
            <a:pPr indent="-571500" lvl="0" marL="571500" marR="0" rtl="0" algn="l">
              <a:spcBef>
                <a:spcPts val="0"/>
              </a:spcBef>
              <a:spcAft>
                <a:spcPts val="0"/>
              </a:spcAft>
              <a:buClr>
                <a:schemeClr val="lt1"/>
              </a:buClr>
              <a:buSzPts val="3600"/>
              <a:buFont typeface="Arial"/>
              <a:buChar char="•"/>
            </a:pPr>
            <a:r>
              <a:rPr b="1" lang="zh-TW" sz="3600">
                <a:solidFill>
                  <a:schemeClr val="lt1"/>
                </a:solidFill>
                <a:latin typeface="DFKai-SB"/>
                <a:ea typeface="DFKai-SB"/>
                <a:cs typeface="DFKai-SB"/>
                <a:sym typeface="DFKai-SB"/>
              </a:rPr>
              <a:t>總務：許喬茵</a:t>
            </a:r>
            <a:endParaRPr b="1" sz="3600">
              <a:solidFill>
                <a:schemeClr val="lt1"/>
              </a:solidFill>
              <a:latin typeface="DFKai-SB"/>
              <a:ea typeface="DFKai-SB"/>
              <a:cs typeface="DFKai-SB"/>
              <a:sym typeface="DFKai-SB"/>
            </a:endParaRPr>
          </a:p>
          <a:p>
            <a:pPr indent="-571500" lvl="0" marL="571500" marR="0" rtl="0" algn="l">
              <a:spcBef>
                <a:spcPts val="0"/>
              </a:spcBef>
              <a:spcAft>
                <a:spcPts val="0"/>
              </a:spcAft>
              <a:buClr>
                <a:schemeClr val="lt1"/>
              </a:buClr>
              <a:buSzPts val="3600"/>
              <a:buFont typeface="Arial"/>
              <a:buChar char="•"/>
            </a:pPr>
            <a:r>
              <a:rPr b="1" lang="zh-TW" sz="3600">
                <a:solidFill>
                  <a:schemeClr val="lt1"/>
                </a:solidFill>
                <a:latin typeface="DFKai-SB"/>
                <a:ea typeface="DFKai-SB"/>
                <a:cs typeface="DFKai-SB"/>
                <a:sym typeface="DFKai-SB"/>
              </a:rPr>
              <a:t>美宣：趙雋同</a:t>
            </a:r>
            <a:endParaRPr b="1" sz="3600">
              <a:solidFill>
                <a:schemeClr val="lt1"/>
              </a:solidFill>
              <a:latin typeface="DFKai-SB"/>
              <a:ea typeface="DFKai-SB"/>
              <a:cs typeface="DFKai-SB"/>
              <a:sym typeface="DFKai-SB"/>
            </a:endParaRPr>
          </a:p>
          <a:p>
            <a:pPr indent="-571500" lvl="0" marL="571500" marR="0" rtl="0" algn="l">
              <a:spcBef>
                <a:spcPts val="0"/>
              </a:spcBef>
              <a:spcAft>
                <a:spcPts val="0"/>
              </a:spcAft>
              <a:buClr>
                <a:schemeClr val="lt1"/>
              </a:buClr>
              <a:buSzPts val="3600"/>
              <a:buFont typeface="Arial"/>
              <a:buChar char="•"/>
            </a:pPr>
            <a:r>
              <a:rPr b="1" lang="zh-TW" sz="3600">
                <a:solidFill>
                  <a:schemeClr val="lt1"/>
                </a:solidFill>
                <a:latin typeface="DFKai-SB"/>
                <a:ea typeface="DFKai-SB"/>
                <a:cs typeface="DFKai-SB"/>
                <a:sym typeface="DFKai-SB"/>
              </a:rPr>
              <a:t>公關：洪易</a:t>
            </a:r>
            <a:endParaRPr sz="2400">
              <a:solidFill>
                <a:schemeClr val="lt1"/>
              </a:solidFill>
              <a:latin typeface="DFKai-SB"/>
              <a:ea typeface="DFKai-SB"/>
              <a:cs typeface="DFKai-SB"/>
              <a:sym typeface="DFKai-SB"/>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0"/>
          <p:cNvSpPr txBox="1"/>
          <p:nvPr/>
        </p:nvSpPr>
        <p:spPr>
          <a:xfrm>
            <a:off x="-356584" y="1128408"/>
            <a:ext cx="4155440" cy="460118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7000"/>
              <a:buFont typeface="DFKai-SB"/>
              <a:buNone/>
            </a:pPr>
            <a:r>
              <a:rPr lang="zh-TW" sz="7000">
                <a:solidFill>
                  <a:schemeClr val="lt1"/>
                </a:solidFill>
                <a:latin typeface="DFKai-SB"/>
                <a:ea typeface="DFKai-SB"/>
                <a:cs typeface="DFKai-SB"/>
                <a:sym typeface="DFKai-SB"/>
              </a:rPr>
              <a:t>匯款帳戶</a:t>
            </a:r>
            <a:endParaRPr sz="7000">
              <a:solidFill>
                <a:schemeClr val="lt1"/>
              </a:solidFill>
              <a:latin typeface="DFKai-SB"/>
              <a:ea typeface="DFKai-SB"/>
              <a:cs typeface="DFKai-SB"/>
              <a:sym typeface="DFKai-SB"/>
            </a:endParaRPr>
          </a:p>
        </p:txBody>
      </p:sp>
      <p:sp>
        <p:nvSpPr>
          <p:cNvPr id="500" name="Google Shape;500;p40"/>
          <p:cNvSpPr txBox="1"/>
          <p:nvPr/>
        </p:nvSpPr>
        <p:spPr>
          <a:xfrm>
            <a:off x="3920613" y="1341120"/>
            <a:ext cx="4726998" cy="341632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zh-TW" sz="2400">
                <a:solidFill>
                  <a:schemeClr val="lt1"/>
                </a:solidFill>
                <a:latin typeface="DFKai-SB"/>
                <a:ea typeface="DFKai-SB"/>
                <a:cs typeface="DFKai-SB"/>
                <a:sym typeface="DFKai-SB"/>
              </a:rPr>
              <a:t>銀行：中華郵政</a:t>
            </a:r>
            <a:endParaRPr b="1" sz="2400">
              <a:solidFill>
                <a:schemeClr val="lt1"/>
              </a:solidFill>
              <a:latin typeface="DFKai-SB"/>
              <a:ea typeface="DFKai-SB"/>
              <a:cs typeface="DFKai-SB"/>
              <a:sym typeface="DFKai-SB"/>
            </a:endParaRPr>
          </a:p>
          <a:p>
            <a:pPr indent="0" lvl="0" marL="0" marR="0" rtl="0" algn="l">
              <a:lnSpc>
                <a:spcPct val="150000"/>
              </a:lnSpc>
              <a:spcBef>
                <a:spcPts val="0"/>
              </a:spcBef>
              <a:spcAft>
                <a:spcPts val="0"/>
              </a:spcAft>
              <a:buNone/>
            </a:pPr>
            <a:r>
              <a:rPr b="1" lang="zh-TW" sz="2400">
                <a:solidFill>
                  <a:schemeClr val="lt1"/>
                </a:solidFill>
                <a:latin typeface="DFKai-SB"/>
                <a:ea typeface="DFKai-SB"/>
                <a:cs typeface="DFKai-SB"/>
                <a:sym typeface="DFKai-SB"/>
              </a:rPr>
              <a:t>代號：700</a:t>
            </a:r>
            <a:endParaRPr/>
          </a:p>
          <a:p>
            <a:pPr indent="0" lvl="0" marL="0" marR="0" rtl="0" algn="l">
              <a:lnSpc>
                <a:spcPct val="150000"/>
              </a:lnSpc>
              <a:spcBef>
                <a:spcPts val="0"/>
              </a:spcBef>
              <a:spcAft>
                <a:spcPts val="0"/>
              </a:spcAft>
              <a:buNone/>
            </a:pPr>
            <a:r>
              <a:rPr b="1" lang="zh-TW" sz="2400">
                <a:solidFill>
                  <a:schemeClr val="lt1"/>
                </a:solidFill>
                <a:latin typeface="DFKai-SB"/>
                <a:ea typeface="DFKai-SB"/>
                <a:cs typeface="DFKai-SB"/>
                <a:sym typeface="DFKai-SB"/>
              </a:rPr>
              <a:t>帳號：</a:t>
            </a:r>
            <a:r>
              <a:rPr lang="zh-TW" sz="2400">
                <a:solidFill>
                  <a:schemeClr val="lt1"/>
                </a:solidFill>
                <a:latin typeface="DFKai-SB"/>
                <a:ea typeface="DFKai-SB"/>
                <a:cs typeface="DFKai-SB"/>
                <a:sym typeface="DFKai-SB"/>
              </a:rPr>
              <a:t>00012360667660</a:t>
            </a:r>
            <a:endParaRPr/>
          </a:p>
          <a:p>
            <a:pPr indent="0" lvl="0" marL="0" marR="0" rtl="0" algn="l">
              <a:lnSpc>
                <a:spcPct val="150000"/>
              </a:lnSpc>
              <a:spcBef>
                <a:spcPts val="0"/>
              </a:spcBef>
              <a:spcAft>
                <a:spcPts val="0"/>
              </a:spcAft>
              <a:buNone/>
            </a:pPr>
            <a:r>
              <a:rPr b="1" lang="zh-TW" sz="2400">
                <a:solidFill>
                  <a:schemeClr val="lt1"/>
                </a:solidFill>
                <a:latin typeface="DFKai-SB"/>
                <a:ea typeface="DFKai-SB"/>
                <a:cs typeface="DFKai-SB"/>
                <a:sym typeface="DFKai-SB"/>
              </a:rPr>
              <a:t>戶名：許喬茵</a:t>
            </a:r>
            <a:endParaRPr b="1" sz="2400">
              <a:solidFill>
                <a:schemeClr val="lt1"/>
              </a:solidFill>
              <a:latin typeface="DFKai-SB"/>
              <a:ea typeface="DFKai-SB"/>
              <a:cs typeface="DFKai-SB"/>
              <a:sym typeface="DFKai-SB"/>
            </a:endParaRPr>
          </a:p>
          <a:p>
            <a:pPr indent="0" lvl="0" marL="0" marR="0" rtl="0" algn="l">
              <a:lnSpc>
                <a:spcPct val="150000"/>
              </a:lnSpc>
              <a:spcBef>
                <a:spcPts val="0"/>
              </a:spcBef>
              <a:spcAft>
                <a:spcPts val="0"/>
              </a:spcAft>
              <a:buNone/>
            </a:pPr>
            <a:r>
              <a:rPr b="1" lang="zh-TW" sz="2400">
                <a:solidFill>
                  <a:schemeClr val="lt1"/>
                </a:solidFill>
                <a:latin typeface="DFKai-SB"/>
                <a:ea typeface="DFKai-SB"/>
                <a:cs typeface="DFKai-SB"/>
                <a:sym typeface="DFKai-SB"/>
              </a:rPr>
              <a:t>※ 若需繳費證明，請於</a:t>
            </a:r>
            <a:r>
              <a:rPr b="1" lang="zh-TW" sz="2400">
                <a:solidFill>
                  <a:schemeClr val="accent6"/>
                </a:solidFill>
                <a:latin typeface="DFKai-SB"/>
                <a:ea typeface="DFKai-SB"/>
                <a:cs typeface="DFKai-SB"/>
                <a:sym typeface="DFKai-SB"/>
              </a:rPr>
              <a:t>二領前</a:t>
            </a:r>
            <a:r>
              <a:rPr b="1" lang="zh-TW" sz="2400">
                <a:solidFill>
                  <a:schemeClr val="lt1"/>
                </a:solidFill>
                <a:latin typeface="DFKai-SB"/>
                <a:ea typeface="DFKai-SB"/>
                <a:cs typeface="DFKai-SB"/>
                <a:sym typeface="DFKai-SB"/>
              </a:rPr>
              <a:t>主動告知主辦方，謝謝配合。</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1"/>
          <p:cNvSpPr txBox="1"/>
          <p:nvPr>
            <p:ph idx="1" type="subTitle"/>
          </p:nvPr>
        </p:nvSpPr>
        <p:spPr>
          <a:xfrm>
            <a:off x="1018631" y="2852126"/>
            <a:ext cx="7592408" cy="1024439"/>
          </a:xfrm>
          <a:prstGeom prst="rect">
            <a:avLst/>
          </a:prstGeom>
          <a:noFill/>
          <a:ln>
            <a:noFill/>
          </a:ln>
        </p:spPr>
        <p:txBody>
          <a:bodyPr anchorCtr="0" anchor="t" bIns="45700" lIns="91425" spcFirstLastPara="1" rIns="91425" wrap="square" tIns="45700">
            <a:noAutofit/>
          </a:bodyPr>
          <a:lstStyle/>
          <a:p>
            <a:pPr indent="0" lvl="0" marL="0" rtl="0" algn="ctr">
              <a:lnSpc>
                <a:spcPct val="120000"/>
              </a:lnSpc>
              <a:spcBef>
                <a:spcPts val="0"/>
              </a:spcBef>
              <a:spcAft>
                <a:spcPts val="0"/>
              </a:spcAft>
              <a:buClr>
                <a:schemeClr val="dk1"/>
              </a:buClr>
              <a:buSzPts val="8750"/>
              <a:buNone/>
            </a:pPr>
            <a:r>
              <a:rPr b="1" lang="zh-TW" sz="7000">
                <a:solidFill>
                  <a:schemeClr val="lt1"/>
                </a:solidFill>
                <a:latin typeface="DFKai-SB"/>
                <a:ea typeface="DFKai-SB"/>
                <a:cs typeface="DFKai-SB"/>
                <a:sym typeface="DFKai-SB"/>
              </a:rPr>
              <a:t>周邊配套說明</a:t>
            </a:r>
            <a:endParaRPr b="1" sz="7000">
              <a:solidFill>
                <a:schemeClr val="lt1"/>
              </a:solidFill>
              <a:latin typeface="DFKai-SB"/>
              <a:ea typeface="DFKai-SB"/>
              <a:cs typeface="DFKai-SB"/>
              <a:sym typeface="DFKai-SB"/>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42"/>
          <p:cNvSpPr txBox="1"/>
          <p:nvPr/>
        </p:nvSpPr>
        <p:spPr>
          <a:xfrm>
            <a:off x="-189530" y="1146881"/>
            <a:ext cx="4155440" cy="460118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7000"/>
              <a:buFont typeface="DFKai-SB"/>
              <a:buNone/>
            </a:pPr>
            <a:r>
              <a:rPr lang="zh-TW" sz="7000">
                <a:solidFill>
                  <a:schemeClr val="lt1"/>
                </a:solidFill>
                <a:latin typeface="DFKai-SB"/>
                <a:ea typeface="DFKai-SB"/>
                <a:cs typeface="DFKai-SB"/>
                <a:sym typeface="DFKai-SB"/>
              </a:rPr>
              <a:t>食</a:t>
            </a:r>
            <a:endParaRPr sz="7000">
              <a:solidFill>
                <a:schemeClr val="lt1"/>
              </a:solidFill>
              <a:latin typeface="DFKai-SB"/>
              <a:ea typeface="DFKai-SB"/>
              <a:cs typeface="DFKai-SB"/>
              <a:sym typeface="DFKai-SB"/>
            </a:endParaRPr>
          </a:p>
        </p:txBody>
      </p:sp>
      <p:sp>
        <p:nvSpPr>
          <p:cNvPr id="511" name="Google Shape;511;p42"/>
          <p:cNvSpPr txBox="1"/>
          <p:nvPr/>
        </p:nvSpPr>
        <p:spPr>
          <a:xfrm>
            <a:off x="3965910" y="1413053"/>
            <a:ext cx="7816645" cy="2677656"/>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400"/>
              <a:buFont typeface="Noto Sans Symbols"/>
              <a:buChar char="●"/>
            </a:pPr>
            <a:r>
              <a:rPr b="1" lang="zh-TW" sz="2400">
                <a:solidFill>
                  <a:schemeClr val="lt1"/>
                </a:solidFill>
                <a:latin typeface="DFKai-SB"/>
                <a:ea typeface="DFKai-SB"/>
                <a:cs typeface="DFKai-SB"/>
                <a:sym typeface="DFKai-SB"/>
              </a:rPr>
              <a:t>台大校園周邊、醫學院周邊皆有不少餐廳</a:t>
            </a:r>
            <a:endParaRPr b="1" sz="2400">
              <a:solidFill>
                <a:schemeClr val="lt1"/>
              </a:solidFill>
              <a:latin typeface="DFKai-SB"/>
              <a:ea typeface="DFKai-SB"/>
              <a:cs typeface="DFKai-SB"/>
              <a:sym typeface="DFKai-SB"/>
            </a:endParaRPr>
          </a:p>
          <a:p>
            <a:pPr indent="-190500" lvl="0" marL="342900" marR="0" rtl="0" algn="l">
              <a:spcBef>
                <a:spcPts val="0"/>
              </a:spcBef>
              <a:spcAft>
                <a:spcPts val="0"/>
              </a:spcAft>
              <a:buClr>
                <a:schemeClr val="lt1"/>
              </a:buClr>
              <a:buSzPts val="2400"/>
              <a:buFont typeface="Noto Sans Symbols"/>
              <a:buNone/>
            </a:pPr>
            <a:r>
              <a:t/>
            </a:r>
            <a:endParaRPr b="1" sz="2400">
              <a:solidFill>
                <a:schemeClr val="lt1"/>
              </a:solidFill>
              <a:latin typeface="DFKai-SB"/>
              <a:ea typeface="DFKai-SB"/>
              <a:cs typeface="DFKai-SB"/>
              <a:sym typeface="DFKai-SB"/>
            </a:endParaRPr>
          </a:p>
          <a:p>
            <a:pPr indent="-342900" lvl="0" marL="342900" marR="0" rtl="0" algn="l">
              <a:spcBef>
                <a:spcPts val="0"/>
              </a:spcBef>
              <a:spcAft>
                <a:spcPts val="0"/>
              </a:spcAft>
              <a:buClr>
                <a:schemeClr val="lt1"/>
              </a:buClr>
              <a:buSzPts val="2400"/>
              <a:buFont typeface="Noto Sans Symbols"/>
              <a:buChar char="●"/>
            </a:pPr>
            <a:r>
              <a:rPr b="1" lang="zh-TW" sz="2400">
                <a:solidFill>
                  <a:schemeClr val="lt1"/>
                </a:solidFill>
                <a:latin typeface="DFKai-SB"/>
                <a:ea typeface="DFKai-SB"/>
                <a:cs typeface="DFKai-SB"/>
                <a:sym typeface="DFKai-SB"/>
              </a:rPr>
              <a:t>室內場館原則上禁止飲食，請各選手自行注意</a:t>
            </a:r>
            <a:endParaRPr b="1" sz="2400">
              <a:solidFill>
                <a:schemeClr val="lt1"/>
              </a:solidFill>
              <a:latin typeface="DFKai-SB"/>
              <a:ea typeface="DFKai-SB"/>
              <a:cs typeface="DFKai-SB"/>
              <a:sym typeface="DFKai-SB"/>
            </a:endParaRPr>
          </a:p>
          <a:p>
            <a:pPr indent="-190500" lvl="0" marL="342900" marR="0" rtl="0" algn="l">
              <a:spcBef>
                <a:spcPts val="0"/>
              </a:spcBef>
              <a:spcAft>
                <a:spcPts val="0"/>
              </a:spcAft>
              <a:buClr>
                <a:schemeClr val="lt1"/>
              </a:buClr>
              <a:buSzPts val="2400"/>
              <a:buFont typeface="Noto Sans Symbols"/>
              <a:buNone/>
            </a:pPr>
            <a:r>
              <a:t/>
            </a:r>
            <a:endParaRPr b="1" sz="2400">
              <a:solidFill>
                <a:schemeClr val="lt1"/>
              </a:solidFill>
              <a:latin typeface="DFKai-SB"/>
              <a:ea typeface="DFKai-SB"/>
              <a:cs typeface="DFKai-SB"/>
              <a:sym typeface="DFKai-SB"/>
            </a:endParaRPr>
          </a:p>
          <a:p>
            <a:pPr indent="-342900" lvl="0" marL="342900" marR="0" rtl="0" algn="l">
              <a:spcBef>
                <a:spcPts val="0"/>
              </a:spcBef>
              <a:spcAft>
                <a:spcPts val="0"/>
              </a:spcAft>
              <a:buClr>
                <a:schemeClr val="lt1"/>
              </a:buClr>
              <a:buSzPts val="2400"/>
              <a:buFont typeface="Noto Sans Symbols"/>
              <a:buChar char="●"/>
            </a:pPr>
            <a:r>
              <a:rPr b="1" lang="zh-TW" sz="2400">
                <a:solidFill>
                  <a:schemeClr val="lt1"/>
                </a:solidFill>
                <a:latin typeface="DFKai-SB"/>
                <a:ea typeface="DFKai-SB"/>
                <a:cs typeface="DFKai-SB"/>
                <a:sym typeface="DFKai-SB"/>
              </a:rPr>
              <a:t>每隊會供給一箱礦泉水</a:t>
            </a:r>
            <a:endParaRPr b="1" sz="2400">
              <a:solidFill>
                <a:schemeClr val="lt1"/>
              </a:solidFill>
              <a:latin typeface="DFKai-SB"/>
              <a:ea typeface="DFKai-SB"/>
              <a:cs typeface="DFKai-SB"/>
              <a:sym typeface="DFKai-SB"/>
            </a:endParaRPr>
          </a:p>
          <a:p>
            <a:pPr indent="0" lvl="0" marL="0" marR="0" rtl="0" algn="l">
              <a:spcBef>
                <a:spcPts val="0"/>
              </a:spcBef>
              <a:spcAft>
                <a:spcPts val="0"/>
              </a:spcAft>
              <a:buNone/>
            </a:pPr>
            <a:r>
              <a:t/>
            </a:r>
            <a:endParaRPr sz="2400">
              <a:solidFill>
                <a:schemeClr val="lt1"/>
              </a:solidFill>
              <a:latin typeface="DFKai-SB"/>
              <a:ea typeface="DFKai-SB"/>
              <a:cs typeface="DFKai-SB"/>
              <a:sym typeface="DFKai-SB"/>
            </a:endParaRPr>
          </a:p>
          <a:p>
            <a:pPr indent="0" lvl="0" marL="0" marR="0" rtl="0" algn="l">
              <a:spcBef>
                <a:spcPts val="0"/>
              </a:spcBef>
              <a:spcAft>
                <a:spcPts val="0"/>
              </a:spcAft>
              <a:buNone/>
            </a:pPr>
            <a:r>
              <a:t/>
            </a:r>
            <a:endParaRPr sz="2400">
              <a:solidFill>
                <a:schemeClr val="lt1"/>
              </a:solidFill>
              <a:latin typeface="DFKai-SB"/>
              <a:ea typeface="DFKai-SB"/>
              <a:cs typeface="DFKai-SB"/>
              <a:sym typeface="DFKai-SB"/>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43"/>
          <p:cNvSpPr txBox="1"/>
          <p:nvPr/>
        </p:nvSpPr>
        <p:spPr>
          <a:xfrm>
            <a:off x="-189530" y="1146881"/>
            <a:ext cx="4155440" cy="460118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7000"/>
              <a:buFont typeface="DFKai-SB"/>
              <a:buNone/>
            </a:pPr>
            <a:r>
              <a:rPr lang="zh-TW" sz="7000">
                <a:solidFill>
                  <a:schemeClr val="lt1"/>
                </a:solidFill>
                <a:latin typeface="DFKai-SB"/>
                <a:ea typeface="DFKai-SB"/>
                <a:cs typeface="DFKai-SB"/>
                <a:sym typeface="DFKai-SB"/>
              </a:rPr>
              <a:t>交通</a:t>
            </a:r>
            <a:endParaRPr sz="7000">
              <a:solidFill>
                <a:schemeClr val="lt1"/>
              </a:solidFill>
              <a:latin typeface="DFKai-SB"/>
              <a:ea typeface="DFKai-SB"/>
              <a:cs typeface="DFKai-SB"/>
              <a:sym typeface="DFKai-SB"/>
            </a:endParaRPr>
          </a:p>
          <a:p>
            <a:pPr indent="0" lvl="0" marL="0" marR="0" rtl="0" algn="ctr">
              <a:lnSpc>
                <a:spcPct val="90000"/>
              </a:lnSpc>
              <a:spcBef>
                <a:spcPts val="0"/>
              </a:spcBef>
              <a:spcAft>
                <a:spcPts val="0"/>
              </a:spcAft>
              <a:buClr>
                <a:schemeClr val="lt1"/>
              </a:buClr>
              <a:buSzPts val="7000"/>
              <a:buFont typeface="DFKai-SB"/>
              <a:buNone/>
            </a:pPr>
            <a:r>
              <a:rPr lang="zh-TW" sz="7000">
                <a:solidFill>
                  <a:schemeClr val="lt1"/>
                </a:solidFill>
                <a:latin typeface="DFKai-SB"/>
                <a:ea typeface="DFKai-SB"/>
                <a:cs typeface="DFKai-SB"/>
                <a:sym typeface="DFKai-SB"/>
              </a:rPr>
              <a:t>(本校區)</a:t>
            </a:r>
            <a:endParaRPr sz="7000">
              <a:solidFill>
                <a:schemeClr val="lt1"/>
              </a:solidFill>
              <a:latin typeface="DFKai-SB"/>
              <a:ea typeface="DFKai-SB"/>
              <a:cs typeface="DFKai-SB"/>
              <a:sym typeface="DFKai-SB"/>
            </a:endParaRPr>
          </a:p>
        </p:txBody>
      </p:sp>
      <p:sp>
        <p:nvSpPr>
          <p:cNvPr id="517" name="Google Shape;517;p43"/>
          <p:cNvSpPr txBox="1"/>
          <p:nvPr/>
        </p:nvSpPr>
        <p:spPr>
          <a:xfrm>
            <a:off x="3965910" y="307863"/>
            <a:ext cx="7816645" cy="2677656"/>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400"/>
              <a:buFont typeface="Noto Sans Symbols"/>
              <a:buChar char="●"/>
            </a:pPr>
            <a:r>
              <a:rPr b="1" lang="zh-TW" sz="2400">
                <a:solidFill>
                  <a:schemeClr val="lt1"/>
                </a:solidFill>
                <a:latin typeface="DFKai-SB"/>
                <a:ea typeface="DFKai-SB"/>
                <a:cs typeface="DFKai-SB"/>
                <a:sym typeface="DFKai-SB"/>
              </a:rPr>
              <a:t>台大新南、辛亥停車場可供外校人士停車</a:t>
            </a:r>
            <a:endParaRPr b="1" sz="2400">
              <a:solidFill>
                <a:schemeClr val="lt1"/>
              </a:solidFill>
              <a:latin typeface="DFKai-SB"/>
              <a:ea typeface="DFKai-SB"/>
              <a:cs typeface="DFKai-SB"/>
              <a:sym typeface="DFKai-SB"/>
            </a:endParaRPr>
          </a:p>
          <a:p>
            <a:pPr indent="-342900" lvl="0" marL="342900" marR="0" rtl="0" algn="l">
              <a:spcBef>
                <a:spcPts val="0"/>
              </a:spcBef>
              <a:spcAft>
                <a:spcPts val="0"/>
              </a:spcAft>
              <a:buClr>
                <a:schemeClr val="lt1"/>
              </a:buClr>
              <a:buSzPts val="2400"/>
              <a:buFont typeface="Noto Sans Symbols"/>
              <a:buChar char="●"/>
            </a:pPr>
            <a:r>
              <a:rPr b="1" lang="zh-TW" sz="2400">
                <a:solidFill>
                  <a:schemeClr val="lt1"/>
                </a:solidFill>
                <a:latin typeface="DFKai-SB"/>
                <a:ea typeface="DFKai-SB"/>
                <a:cs typeface="DFKai-SB"/>
                <a:sym typeface="DFKai-SB"/>
              </a:rPr>
              <a:t>校門口可臨停遊覽車</a:t>
            </a:r>
            <a:endParaRPr b="1" sz="2400">
              <a:solidFill>
                <a:schemeClr val="lt1"/>
              </a:solidFill>
              <a:latin typeface="DFKai-SB"/>
              <a:ea typeface="DFKai-SB"/>
              <a:cs typeface="DFKai-SB"/>
              <a:sym typeface="DFKai-SB"/>
            </a:endParaRPr>
          </a:p>
          <a:p>
            <a:pPr indent="-342900" lvl="0" marL="342900" marR="0" rtl="0" algn="l">
              <a:spcBef>
                <a:spcPts val="0"/>
              </a:spcBef>
              <a:spcAft>
                <a:spcPts val="0"/>
              </a:spcAft>
              <a:buClr>
                <a:schemeClr val="lt1"/>
              </a:buClr>
              <a:buSzPts val="2400"/>
              <a:buFont typeface="Noto Sans Symbols"/>
              <a:buChar char="●"/>
            </a:pPr>
            <a:r>
              <a:rPr b="1" lang="zh-TW" sz="2400">
                <a:solidFill>
                  <a:schemeClr val="lt1"/>
                </a:solidFill>
                <a:latin typeface="DFKai-SB"/>
                <a:ea typeface="DFKai-SB"/>
                <a:cs typeface="DFKai-SB"/>
                <a:sym typeface="DFKai-SB"/>
              </a:rPr>
              <a:t>捷運：公館站</a:t>
            </a:r>
            <a:endParaRPr b="1" sz="2400">
              <a:solidFill>
                <a:schemeClr val="lt1"/>
              </a:solidFill>
              <a:latin typeface="DFKai-SB"/>
              <a:ea typeface="DFKai-SB"/>
              <a:cs typeface="DFKai-SB"/>
              <a:sym typeface="DFKai-SB"/>
            </a:endParaRPr>
          </a:p>
          <a:p>
            <a:pPr indent="-342900" lvl="0" marL="342900" marR="0" rtl="0" algn="l">
              <a:spcBef>
                <a:spcPts val="0"/>
              </a:spcBef>
              <a:spcAft>
                <a:spcPts val="0"/>
              </a:spcAft>
              <a:buClr>
                <a:schemeClr val="lt1"/>
              </a:buClr>
              <a:buSzPts val="2400"/>
              <a:buFont typeface="Noto Sans Symbols"/>
              <a:buChar char="●"/>
            </a:pPr>
            <a:r>
              <a:rPr b="1" lang="zh-TW" sz="2400">
                <a:solidFill>
                  <a:schemeClr val="lt1"/>
                </a:solidFill>
                <a:latin typeface="DFKai-SB"/>
                <a:ea typeface="DFKai-SB"/>
                <a:cs typeface="DFKai-SB"/>
                <a:sym typeface="DFKai-SB"/>
              </a:rPr>
              <a:t>公車：台大綜合體育館站</a:t>
            </a:r>
            <a:endParaRPr b="1" sz="2400">
              <a:solidFill>
                <a:schemeClr val="lt1"/>
              </a:solidFill>
              <a:latin typeface="DFKai-SB"/>
              <a:ea typeface="DFKai-SB"/>
              <a:cs typeface="DFKai-SB"/>
              <a:sym typeface="DFKai-SB"/>
            </a:endParaRPr>
          </a:p>
          <a:p>
            <a:pPr indent="0" lvl="0" marL="0" marR="0" rtl="0" algn="l">
              <a:spcBef>
                <a:spcPts val="0"/>
              </a:spcBef>
              <a:spcAft>
                <a:spcPts val="0"/>
              </a:spcAft>
              <a:buNone/>
            </a:pPr>
            <a:r>
              <a:t/>
            </a:r>
            <a:endParaRPr b="1" sz="2400">
              <a:solidFill>
                <a:schemeClr val="lt1"/>
              </a:solidFill>
              <a:latin typeface="DFKai-SB"/>
              <a:ea typeface="DFKai-SB"/>
              <a:cs typeface="DFKai-SB"/>
              <a:sym typeface="DFKai-SB"/>
            </a:endParaRPr>
          </a:p>
          <a:p>
            <a:pPr indent="0" lvl="0" marL="0" marR="0" rtl="0" algn="l">
              <a:spcBef>
                <a:spcPts val="0"/>
              </a:spcBef>
              <a:spcAft>
                <a:spcPts val="0"/>
              </a:spcAft>
              <a:buNone/>
            </a:pPr>
            <a:r>
              <a:t/>
            </a:r>
            <a:endParaRPr sz="2400">
              <a:solidFill>
                <a:schemeClr val="lt1"/>
              </a:solidFill>
              <a:latin typeface="DFKai-SB"/>
              <a:ea typeface="DFKai-SB"/>
              <a:cs typeface="DFKai-SB"/>
              <a:sym typeface="DFKai-SB"/>
            </a:endParaRPr>
          </a:p>
          <a:p>
            <a:pPr indent="0" lvl="0" marL="0" marR="0" rtl="0" algn="l">
              <a:spcBef>
                <a:spcPts val="0"/>
              </a:spcBef>
              <a:spcAft>
                <a:spcPts val="0"/>
              </a:spcAft>
              <a:buNone/>
            </a:pPr>
            <a:r>
              <a:t/>
            </a:r>
            <a:endParaRPr sz="2400">
              <a:solidFill>
                <a:schemeClr val="lt1"/>
              </a:solidFill>
              <a:latin typeface="DFKai-SB"/>
              <a:ea typeface="DFKai-SB"/>
              <a:cs typeface="DFKai-SB"/>
              <a:sym typeface="DFKai-SB"/>
            </a:endParaRPr>
          </a:p>
        </p:txBody>
      </p:sp>
      <p:pic>
        <p:nvPicPr>
          <p:cNvPr id="518" name="Google Shape;518;p43"/>
          <p:cNvPicPr preferRelativeResize="0"/>
          <p:nvPr/>
        </p:nvPicPr>
        <p:blipFill rotWithShape="1">
          <a:blip r:embed="rId3">
            <a:alphaModFix/>
          </a:blip>
          <a:srcRect b="0" l="0" r="0" t="0"/>
          <a:stretch/>
        </p:blipFill>
        <p:spPr>
          <a:xfrm>
            <a:off x="4639968" y="2127764"/>
            <a:ext cx="4762651" cy="4463697"/>
          </a:xfrm>
          <a:prstGeom prst="rect">
            <a:avLst/>
          </a:prstGeom>
          <a:noFill/>
          <a:ln>
            <a:noFill/>
          </a:ln>
        </p:spPr>
      </p:pic>
      <p:sp>
        <p:nvSpPr>
          <p:cNvPr id="519" name="Google Shape;519;p43"/>
          <p:cNvSpPr/>
          <p:nvPr/>
        </p:nvSpPr>
        <p:spPr>
          <a:xfrm>
            <a:off x="4913746" y="2855894"/>
            <a:ext cx="498764" cy="431794"/>
          </a:xfrm>
          <a:prstGeom prst="ellipse">
            <a:avLst/>
          </a:prstGeom>
          <a:no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zh-TW" sz="1800">
                <a:solidFill>
                  <a:srgbClr val="FF0000"/>
                </a:solidFill>
                <a:latin typeface="Twentieth Century"/>
                <a:ea typeface="Twentieth Century"/>
                <a:cs typeface="Twentieth Century"/>
                <a:sym typeface="Twentieth Century"/>
              </a:rPr>
              <a:t>新南</a:t>
            </a:r>
            <a:endParaRPr sz="1800">
              <a:solidFill>
                <a:srgbClr val="FF0000"/>
              </a:solidFill>
              <a:latin typeface="Twentieth Century"/>
              <a:ea typeface="Twentieth Century"/>
              <a:cs typeface="Twentieth Century"/>
              <a:sym typeface="Twentieth Century"/>
            </a:endParaRPr>
          </a:p>
        </p:txBody>
      </p:sp>
      <p:sp>
        <p:nvSpPr>
          <p:cNvPr id="520" name="Google Shape;520;p43"/>
          <p:cNvSpPr/>
          <p:nvPr/>
        </p:nvSpPr>
        <p:spPr>
          <a:xfrm>
            <a:off x="7680034" y="2684005"/>
            <a:ext cx="563419" cy="431794"/>
          </a:xfrm>
          <a:prstGeom prst="ellipse">
            <a:avLst/>
          </a:prstGeom>
          <a:no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zh-TW" sz="1800">
                <a:solidFill>
                  <a:srgbClr val="FF0000"/>
                </a:solidFill>
                <a:latin typeface="Twentieth Century"/>
                <a:ea typeface="Twentieth Century"/>
                <a:cs typeface="Twentieth Century"/>
                <a:sym typeface="Twentieth Century"/>
              </a:rPr>
              <a:t>辛亥</a:t>
            </a:r>
            <a:endParaRPr sz="1800">
              <a:solidFill>
                <a:srgbClr val="FF0000"/>
              </a:solidFill>
              <a:latin typeface="Twentieth Century"/>
              <a:ea typeface="Twentieth Century"/>
              <a:cs typeface="Twentieth Century"/>
              <a:sym typeface="Twentieth Century"/>
            </a:endParaRPr>
          </a:p>
        </p:txBody>
      </p:sp>
      <p:sp>
        <p:nvSpPr>
          <p:cNvPr id="521" name="Google Shape;521;p43"/>
          <p:cNvSpPr/>
          <p:nvPr/>
        </p:nvSpPr>
        <p:spPr>
          <a:xfrm>
            <a:off x="4913746" y="2127764"/>
            <a:ext cx="837194" cy="689327"/>
          </a:xfrm>
          <a:prstGeom prst="ellipse">
            <a:avLst/>
          </a:prstGeom>
          <a:noFill/>
          <a:ln cap="flat" cmpd="sng" w="158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522" name="Google Shape;522;p43"/>
          <p:cNvSpPr txBox="1"/>
          <p:nvPr/>
        </p:nvSpPr>
        <p:spPr>
          <a:xfrm>
            <a:off x="5957455" y="2318327"/>
            <a:ext cx="11079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rgbClr val="FF0000"/>
                </a:solidFill>
                <a:latin typeface="Twentieth Century"/>
                <a:ea typeface="Twentieth Century"/>
                <a:cs typeface="Twentieth Century"/>
                <a:sym typeface="Twentieth Century"/>
              </a:rPr>
              <a:t>比賽場館</a:t>
            </a:r>
            <a:endParaRPr sz="1800">
              <a:solidFill>
                <a:srgbClr val="FF0000"/>
              </a:solidFill>
              <a:latin typeface="Twentieth Century"/>
              <a:ea typeface="Twentieth Century"/>
              <a:cs typeface="Twentieth Century"/>
              <a:sym typeface="Twentieth Century"/>
            </a:endParaRPr>
          </a:p>
        </p:txBody>
      </p:sp>
      <p:cxnSp>
        <p:nvCxnSpPr>
          <p:cNvPr id="523" name="Google Shape;523;p43"/>
          <p:cNvCxnSpPr>
            <a:stCxn id="522" idx="1"/>
            <a:endCxn id="521" idx="6"/>
          </p:cNvCxnSpPr>
          <p:nvPr/>
        </p:nvCxnSpPr>
        <p:spPr>
          <a:xfrm rot="10800000">
            <a:off x="5751055" y="2472393"/>
            <a:ext cx="206400" cy="30600"/>
          </a:xfrm>
          <a:prstGeom prst="straightConnector1">
            <a:avLst/>
          </a:prstGeom>
          <a:noFill/>
          <a:ln cap="flat" cmpd="sng" w="9525">
            <a:solidFill>
              <a:srgbClr val="FF0000"/>
            </a:solidFill>
            <a:prstDash val="solid"/>
            <a:round/>
            <a:headEnd len="sm" w="sm" type="none"/>
            <a:tailEnd len="med" w="med" type="triangle"/>
          </a:ln>
        </p:spPr>
      </p:cxnSp>
      <p:sp>
        <p:nvSpPr>
          <p:cNvPr id="524" name="Google Shape;524;p43"/>
          <p:cNvSpPr/>
          <p:nvPr/>
        </p:nvSpPr>
        <p:spPr>
          <a:xfrm>
            <a:off x="5478470" y="3287688"/>
            <a:ext cx="415635" cy="369912"/>
          </a:xfrm>
          <a:prstGeom prst="ellipse">
            <a:avLst/>
          </a:prstGeom>
          <a:no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FF0000"/>
              </a:solidFill>
              <a:latin typeface="Twentieth Century"/>
              <a:ea typeface="Twentieth Century"/>
              <a:cs typeface="Twentieth Century"/>
              <a:sym typeface="Twentieth Century"/>
            </a:endParaRPr>
          </a:p>
        </p:txBody>
      </p:sp>
      <p:sp>
        <p:nvSpPr>
          <p:cNvPr id="525" name="Google Shape;525;p43"/>
          <p:cNvSpPr txBox="1"/>
          <p:nvPr/>
        </p:nvSpPr>
        <p:spPr>
          <a:xfrm>
            <a:off x="4787904" y="3380601"/>
            <a:ext cx="1723549"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200">
                <a:solidFill>
                  <a:srgbClr val="FF0000"/>
                </a:solidFill>
                <a:latin typeface="Twentieth Century"/>
                <a:ea typeface="Twentieth Century"/>
                <a:cs typeface="Twentieth Century"/>
                <a:sym typeface="Twentieth Century"/>
              </a:rPr>
              <a:t>台大體育館、室外球場</a:t>
            </a:r>
            <a:endParaRPr/>
          </a:p>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cxnSp>
        <p:nvCxnSpPr>
          <p:cNvPr id="526" name="Google Shape;526;p43"/>
          <p:cNvCxnSpPr>
            <a:endCxn id="524" idx="7"/>
          </p:cNvCxnSpPr>
          <p:nvPr/>
        </p:nvCxnSpPr>
        <p:spPr>
          <a:xfrm flipH="1">
            <a:off x="5833237" y="2683960"/>
            <a:ext cx="687600" cy="657900"/>
          </a:xfrm>
          <a:prstGeom prst="straightConnector1">
            <a:avLst/>
          </a:prstGeom>
          <a:noFill/>
          <a:ln cap="flat" cmpd="sng" w="9525">
            <a:solidFill>
              <a:schemeClr val="accent6"/>
            </a:solidFill>
            <a:prstDash val="solid"/>
            <a:round/>
            <a:headEnd len="sm" w="sm" type="none"/>
            <a:tailEnd len="med" w="med" type="triangl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44"/>
          <p:cNvSpPr txBox="1"/>
          <p:nvPr/>
        </p:nvSpPr>
        <p:spPr>
          <a:xfrm>
            <a:off x="-189530" y="1146881"/>
            <a:ext cx="4155440" cy="460118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7000"/>
              <a:buFont typeface="DFKai-SB"/>
              <a:buNone/>
            </a:pPr>
            <a:r>
              <a:rPr lang="zh-TW" sz="7000">
                <a:solidFill>
                  <a:schemeClr val="lt1"/>
                </a:solidFill>
                <a:latin typeface="DFKai-SB"/>
                <a:ea typeface="DFKai-SB"/>
                <a:cs typeface="DFKai-SB"/>
                <a:sym typeface="DFKai-SB"/>
              </a:rPr>
              <a:t>交通</a:t>
            </a:r>
            <a:endParaRPr sz="7000">
              <a:solidFill>
                <a:schemeClr val="lt1"/>
              </a:solidFill>
              <a:latin typeface="DFKai-SB"/>
              <a:ea typeface="DFKai-SB"/>
              <a:cs typeface="DFKai-SB"/>
              <a:sym typeface="DFKai-SB"/>
            </a:endParaRPr>
          </a:p>
          <a:p>
            <a:pPr indent="0" lvl="0" marL="0" marR="0" rtl="0" algn="ctr">
              <a:lnSpc>
                <a:spcPct val="90000"/>
              </a:lnSpc>
              <a:spcBef>
                <a:spcPts val="0"/>
              </a:spcBef>
              <a:spcAft>
                <a:spcPts val="0"/>
              </a:spcAft>
              <a:buClr>
                <a:schemeClr val="lt1"/>
              </a:buClr>
              <a:buSzPts val="7000"/>
              <a:buFont typeface="DFKai-SB"/>
              <a:buNone/>
            </a:pPr>
            <a:r>
              <a:rPr lang="zh-TW" sz="7000">
                <a:solidFill>
                  <a:schemeClr val="lt1"/>
                </a:solidFill>
                <a:latin typeface="DFKai-SB"/>
                <a:ea typeface="DFKai-SB"/>
                <a:cs typeface="DFKai-SB"/>
                <a:sym typeface="DFKai-SB"/>
              </a:rPr>
              <a:t>(醫學院)</a:t>
            </a:r>
            <a:endParaRPr sz="7000">
              <a:solidFill>
                <a:schemeClr val="lt1"/>
              </a:solidFill>
              <a:latin typeface="DFKai-SB"/>
              <a:ea typeface="DFKai-SB"/>
              <a:cs typeface="DFKai-SB"/>
              <a:sym typeface="DFKai-SB"/>
            </a:endParaRPr>
          </a:p>
        </p:txBody>
      </p:sp>
      <p:sp>
        <p:nvSpPr>
          <p:cNvPr id="532" name="Google Shape;532;p44"/>
          <p:cNvSpPr txBox="1"/>
          <p:nvPr/>
        </p:nvSpPr>
        <p:spPr>
          <a:xfrm>
            <a:off x="3965910" y="280154"/>
            <a:ext cx="7816645" cy="156966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400"/>
              <a:buFont typeface="Noto Sans Symbols"/>
              <a:buChar char="●"/>
            </a:pPr>
            <a:r>
              <a:rPr b="1" lang="zh-TW" sz="2400">
                <a:solidFill>
                  <a:schemeClr val="lt1"/>
                </a:solidFill>
                <a:latin typeface="DFKai-SB"/>
                <a:ea typeface="DFKai-SB"/>
                <a:cs typeface="DFKai-SB"/>
                <a:sym typeface="DFKai-SB"/>
              </a:rPr>
              <a:t>醫學院附近有停車場可停車</a:t>
            </a:r>
            <a:endParaRPr b="1" sz="2400">
              <a:solidFill>
                <a:schemeClr val="lt1"/>
              </a:solidFill>
              <a:latin typeface="DFKai-SB"/>
              <a:ea typeface="DFKai-SB"/>
              <a:cs typeface="DFKai-SB"/>
              <a:sym typeface="DFKai-SB"/>
            </a:endParaRPr>
          </a:p>
          <a:p>
            <a:pPr indent="-342900" lvl="0" marL="342900" marR="0" rtl="0" algn="l">
              <a:spcBef>
                <a:spcPts val="0"/>
              </a:spcBef>
              <a:spcAft>
                <a:spcPts val="0"/>
              </a:spcAft>
              <a:buClr>
                <a:schemeClr val="lt1"/>
              </a:buClr>
              <a:buSzPts val="2400"/>
              <a:buFont typeface="Noto Sans Symbols"/>
              <a:buChar char="●"/>
            </a:pPr>
            <a:r>
              <a:rPr b="1" lang="zh-TW" sz="2400">
                <a:solidFill>
                  <a:schemeClr val="lt1"/>
                </a:solidFill>
                <a:latin typeface="DFKai-SB"/>
                <a:ea typeface="DFKai-SB"/>
                <a:cs typeface="DFKai-SB"/>
                <a:sym typeface="DFKai-SB"/>
              </a:rPr>
              <a:t>捷運：臺大醫院站、善導寺站</a:t>
            </a:r>
            <a:endParaRPr b="1" sz="2400">
              <a:solidFill>
                <a:schemeClr val="lt1"/>
              </a:solidFill>
              <a:latin typeface="DFKai-SB"/>
              <a:ea typeface="DFKai-SB"/>
              <a:cs typeface="DFKai-SB"/>
              <a:sym typeface="DFKai-SB"/>
            </a:endParaRPr>
          </a:p>
          <a:p>
            <a:pPr indent="-342900" lvl="0" marL="342900" marR="0" rtl="0" algn="l">
              <a:spcBef>
                <a:spcPts val="0"/>
              </a:spcBef>
              <a:spcAft>
                <a:spcPts val="0"/>
              </a:spcAft>
              <a:buClr>
                <a:schemeClr val="lt1"/>
              </a:buClr>
              <a:buSzPts val="2400"/>
              <a:buFont typeface="Noto Sans Symbols"/>
              <a:buChar char="●"/>
            </a:pPr>
            <a:r>
              <a:rPr b="1" lang="zh-TW" sz="2400">
                <a:solidFill>
                  <a:schemeClr val="lt1"/>
                </a:solidFill>
                <a:latin typeface="DFKai-SB"/>
                <a:ea typeface="DFKai-SB"/>
                <a:cs typeface="DFKai-SB"/>
                <a:sym typeface="DFKai-SB"/>
              </a:rPr>
              <a:t>公車：臺大醫院站、仁愛林森路口</a:t>
            </a:r>
            <a:endParaRPr sz="2400">
              <a:solidFill>
                <a:schemeClr val="lt1"/>
              </a:solidFill>
              <a:latin typeface="DFKai-SB"/>
              <a:ea typeface="DFKai-SB"/>
              <a:cs typeface="DFKai-SB"/>
              <a:sym typeface="DFKai-SB"/>
            </a:endParaRPr>
          </a:p>
          <a:p>
            <a:pPr indent="0" lvl="0" marL="0" marR="0" rtl="0" algn="l">
              <a:spcBef>
                <a:spcPts val="0"/>
              </a:spcBef>
              <a:spcAft>
                <a:spcPts val="0"/>
              </a:spcAft>
              <a:buNone/>
            </a:pPr>
            <a:r>
              <a:t/>
            </a:r>
            <a:endParaRPr sz="2400">
              <a:solidFill>
                <a:schemeClr val="lt1"/>
              </a:solidFill>
              <a:latin typeface="DFKai-SB"/>
              <a:ea typeface="DFKai-SB"/>
              <a:cs typeface="DFKai-SB"/>
              <a:sym typeface="DFKai-SB"/>
            </a:endParaRPr>
          </a:p>
        </p:txBody>
      </p:sp>
      <p:pic>
        <p:nvPicPr>
          <p:cNvPr id="533" name="Google Shape;533;p44"/>
          <p:cNvPicPr preferRelativeResize="0"/>
          <p:nvPr/>
        </p:nvPicPr>
        <p:blipFill rotWithShape="1">
          <a:blip r:embed="rId3">
            <a:alphaModFix/>
          </a:blip>
          <a:srcRect b="0" l="0" r="0" t="0"/>
          <a:stretch/>
        </p:blipFill>
        <p:spPr>
          <a:xfrm>
            <a:off x="4400983" y="1923362"/>
            <a:ext cx="5588287" cy="426741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45"/>
          <p:cNvSpPr txBox="1"/>
          <p:nvPr/>
        </p:nvSpPr>
        <p:spPr>
          <a:xfrm>
            <a:off x="0" y="1146881"/>
            <a:ext cx="4155440" cy="460118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4800"/>
              <a:buFont typeface="DFKai-SB"/>
              <a:buNone/>
            </a:pPr>
            <a:r>
              <a:rPr lang="zh-TW" sz="4800">
                <a:solidFill>
                  <a:schemeClr val="lt1"/>
                </a:solidFill>
                <a:latin typeface="DFKai-SB"/>
                <a:ea typeface="DFKai-SB"/>
                <a:cs typeface="DFKai-SB"/>
                <a:sym typeface="DFKai-SB"/>
              </a:rPr>
              <a:t>交通</a:t>
            </a:r>
            <a:endParaRPr sz="4800">
              <a:solidFill>
                <a:schemeClr val="lt1"/>
              </a:solidFill>
              <a:latin typeface="DFKai-SB"/>
              <a:ea typeface="DFKai-SB"/>
              <a:cs typeface="DFKai-SB"/>
              <a:sym typeface="DFKai-SB"/>
            </a:endParaRPr>
          </a:p>
          <a:p>
            <a:pPr indent="0" lvl="0" marL="0" marR="0" rtl="0" algn="ctr">
              <a:lnSpc>
                <a:spcPct val="90000"/>
              </a:lnSpc>
              <a:spcBef>
                <a:spcPts val="0"/>
              </a:spcBef>
              <a:spcAft>
                <a:spcPts val="0"/>
              </a:spcAft>
              <a:buClr>
                <a:schemeClr val="lt1"/>
              </a:buClr>
              <a:buSzPts val="4800"/>
              <a:buFont typeface="DFKai-SB"/>
              <a:buNone/>
            </a:pPr>
            <a:r>
              <a:rPr lang="zh-TW" sz="4800">
                <a:solidFill>
                  <a:schemeClr val="lt1"/>
                </a:solidFill>
                <a:latin typeface="DFKai-SB"/>
                <a:ea typeface="DFKai-SB"/>
                <a:cs typeface="DFKai-SB"/>
                <a:sym typeface="DFKai-SB"/>
              </a:rPr>
              <a:t>(福和壘球場)</a:t>
            </a:r>
            <a:endParaRPr sz="4800">
              <a:solidFill>
                <a:schemeClr val="lt1"/>
              </a:solidFill>
              <a:latin typeface="DFKai-SB"/>
              <a:ea typeface="DFKai-SB"/>
              <a:cs typeface="DFKai-SB"/>
              <a:sym typeface="DFKai-SB"/>
            </a:endParaRPr>
          </a:p>
        </p:txBody>
      </p:sp>
      <p:sp>
        <p:nvSpPr>
          <p:cNvPr id="539" name="Google Shape;539;p45"/>
          <p:cNvSpPr txBox="1"/>
          <p:nvPr/>
        </p:nvSpPr>
        <p:spPr>
          <a:xfrm>
            <a:off x="4279946" y="806627"/>
            <a:ext cx="7816645" cy="46166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400"/>
              <a:buFont typeface="Noto Sans Symbols"/>
              <a:buChar char="●"/>
            </a:pPr>
            <a:r>
              <a:rPr b="1" lang="zh-TW" sz="2400">
                <a:solidFill>
                  <a:schemeClr val="lt1"/>
                </a:solidFill>
                <a:latin typeface="DFKai-SB"/>
                <a:ea typeface="DFKai-SB"/>
                <a:cs typeface="DFKai-SB"/>
                <a:sym typeface="DFKai-SB"/>
              </a:rPr>
              <a:t>捷運：萬隆站</a:t>
            </a:r>
            <a:endParaRPr sz="2400">
              <a:solidFill>
                <a:schemeClr val="lt1"/>
              </a:solidFill>
              <a:latin typeface="DFKai-SB"/>
              <a:ea typeface="DFKai-SB"/>
              <a:cs typeface="DFKai-SB"/>
              <a:sym typeface="DFKai-SB"/>
            </a:endParaRPr>
          </a:p>
        </p:txBody>
      </p:sp>
      <p:pic>
        <p:nvPicPr>
          <p:cNvPr id="540" name="Google Shape;540;p45"/>
          <p:cNvPicPr preferRelativeResize="0"/>
          <p:nvPr/>
        </p:nvPicPr>
        <p:blipFill rotWithShape="1">
          <a:blip r:embed="rId3">
            <a:alphaModFix/>
          </a:blip>
          <a:srcRect b="0" l="0" r="0" t="0"/>
          <a:stretch/>
        </p:blipFill>
        <p:spPr>
          <a:xfrm>
            <a:off x="4610828" y="1849814"/>
            <a:ext cx="5353325" cy="438807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46"/>
          <p:cNvSpPr txBox="1"/>
          <p:nvPr>
            <p:ph idx="1" type="subTitle"/>
          </p:nvPr>
        </p:nvSpPr>
        <p:spPr>
          <a:xfrm>
            <a:off x="723068" y="2916780"/>
            <a:ext cx="7592408" cy="1024439"/>
          </a:xfrm>
          <a:prstGeom prst="rect">
            <a:avLst/>
          </a:prstGeom>
          <a:noFill/>
          <a:ln>
            <a:noFill/>
          </a:ln>
        </p:spPr>
        <p:txBody>
          <a:bodyPr anchorCtr="0" anchor="t" bIns="45700" lIns="91425" spcFirstLastPara="1" rIns="91425" wrap="square" tIns="45700">
            <a:noAutofit/>
          </a:bodyPr>
          <a:lstStyle/>
          <a:p>
            <a:pPr indent="0" lvl="0" marL="0" rtl="0" algn="ctr">
              <a:lnSpc>
                <a:spcPct val="120000"/>
              </a:lnSpc>
              <a:spcBef>
                <a:spcPts val="0"/>
              </a:spcBef>
              <a:spcAft>
                <a:spcPts val="0"/>
              </a:spcAft>
              <a:buClr>
                <a:schemeClr val="dk1"/>
              </a:buClr>
              <a:buSzPts val="8750"/>
              <a:buNone/>
            </a:pPr>
            <a:r>
              <a:rPr b="1" lang="zh-TW" sz="7000">
                <a:solidFill>
                  <a:schemeClr val="lt1"/>
                </a:solidFill>
                <a:latin typeface="DFKai-SB"/>
                <a:ea typeface="DFKai-SB"/>
                <a:cs typeface="DFKai-SB"/>
                <a:sym typeface="DFKai-SB"/>
              </a:rPr>
              <a:t>保險說明</a:t>
            </a:r>
            <a:endParaRPr b="1" sz="7000">
              <a:solidFill>
                <a:schemeClr val="lt1"/>
              </a:solidFill>
              <a:latin typeface="DFKai-SB"/>
              <a:ea typeface="DFKai-SB"/>
              <a:cs typeface="DFKai-SB"/>
              <a:sym typeface="DFKai-SB"/>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47"/>
          <p:cNvSpPr txBox="1"/>
          <p:nvPr/>
        </p:nvSpPr>
        <p:spPr>
          <a:xfrm>
            <a:off x="3769360" y="366622"/>
            <a:ext cx="8078511" cy="6124754"/>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lt1"/>
              </a:buClr>
              <a:buSzPts val="2800"/>
              <a:buFont typeface="Noto Sans Symbols"/>
              <a:buChar char="●"/>
            </a:pPr>
            <a:r>
              <a:rPr b="1" lang="zh-TW" sz="2800">
                <a:solidFill>
                  <a:schemeClr val="lt1"/>
                </a:solidFill>
                <a:latin typeface="DFKai-SB"/>
                <a:ea typeface="DFKai-SB"/>
                <a:cs typeface="DFKai-SB"/>
                <a:sym typeface="DFKai-SB"/>
              </a:rPr>
              <a:t>本盃賽參與選手一律保險</a:t>
            </a:r>
            <a:endParaRPr b="1" sz="2800">
              <a:solidFill>
                <a:schemeClr val="lt1"/>
              </a:solidFill>
              <a:latin typeface="DFKai-SB"/>
              <a:ea typeface="DFKai-SB"/>
              <a:cs typeface="DFKai-SB"/>
              <a:sym typeface="DFKai-SB"/>
            </a:endParaRPr>
          </a:p>
          <a:p>
            <a:pPr indent="0" lvl="0" marL="0" marR="0" rtl="0" algn="l">
              <a:spcBef>
                <a:spcPts val="0"/>
              </a:spcBef>
              <a:spcAft>
                <a:spcPts val="0"/>
              </a:spcAft>
              <a:buNone/>
            </a:pPr>
            <a:r>
              <a:rPr b="1" lang="zh-TW" sz="2800">
                <a:solidFill>
                  <a:schemeClr val="lt1"/>
                </a:solidFill>
                <a:latin typeface="DFKai-SB"/>
                <a:ea typeface="DFKai-SB"/>
                <a:cs typeface="DFKai-SB"/>
                <a:sym typeface="DFKai-SB"/>
              </a:rPr>
              <a:t>	(三天41元，兩天賽程 + 賽前一天)</a:t>
            </a:r>
            <a:endParaRPr/>
          </a:p>
          <a:p>
            <a:pPr indent="0" lvl="0" marL="0" marR="0" rtl="0" algn="l">
              <a:spcBef>
                <a:spcPts val="0"/>
              </a:spcBef>
              <a:spcAft>
                <a:spcPts val="0"/>
              </a:spcAft>
              <a:buNone/>
            </a:pPr>
            <a:r>
              <a:t/>
            </a:r>
            <a:endParaRPr b="1" sz="2800">
              <a:solidFill>
                <a:schemeClr val="lt1"/>
              </a:solidFill>
              <a:latin typeface="DFKai-SB"/>
              <a:ea typeface="DFKai-SB"/>
              <a:cs typeface="DFKai-SB"/>
              <a:sym typeface="DFKai-SB"/>
            </a:endParaRPr>
          </a:p>
          <a:p>
            <a:pPr indent="-514350" lvl="0" marL="514350" marR="0" rtl="0" algn="l">
              <a:spcBef>
                <a:spcPts val="0"/>
              </a:spcBef>
              <a:spcAft>
                <a:spcPts val="0"/>
              </a:spcAft>
              <a:buClr>
                <a:schemeClr val="lt1"/>
              </a:buClr>
              <a:buSzPts val="2800"/>
              <a:buFont typeface="Noto Sans Symbols"/>
              <a:buChar char="●"/>
            </a:pPr>
            <a:r>
              <a:rPr b="1" lang="zh-TW" sz="2800">
                <a:solidFill>
                  <a:schemeClr val="lt1"/>
                </a:solidFill>
                <a:latin typeface="DFKai-SB"/>
                <a:ea typeface="DFKai-SB"/>
                <a:cs typeface="DFKai-SB"/>
                <a:sym typeface="DFKai-SB"/>
              </a:rPr>
              <a:t>合作單位：南山人壽股份有限公司</a:t>
            </a:r>
            <a:endParaRPr b="1" sz="2800">
              <a:solidFill>
                <a:schemeClr val="lt1"/>
              </a:solidFill>
              <a:latin typeface="DFKai-SB"/>
              <a:ea typeface="DFKai-SB"/>
              <a:cs typeface="DFKai-SB"/>
              <a:sym typeface="DFKai-SB"/>
            </a:endParaRPr>
          </a:p>
          <a:p>
            <a:pPr indent="-336550" lvl="0" marL="514350" marR="0" rtl="0" algn="l">
              <a:spcBef>
                <a:spcPts val="0"/>
              </a:spcBef>
              <a:spcAft>
                <a:spcPts val="0"/>
              </a:spcAft>
              <a:buClr>
                <a:schemeClr val="lt1"/>
              </a:buClr>
              <a:buSzPts val="2800"/>
              <a:buFont typeface="Noto Sans Symbols"/>
              <a:buNone/>
            </a:pPr>
            <a:r>
              <a:t/>
            </a:r>
            <a:endParaRPr b="1" sz="2800">
              <a:solidFill>
                <a:schemeClr val="lt1"/>
              </a:solidFill>
              <a:latin typeface="DFKai-SB"/>
              <a:ea typeface="DFKai-SB"/>
              <a:cs typeface="DFKai-SB"/>
              <a:sym typeface="DFKai-SB"/>
            </a:endParaRPr>
          </a:p>
          <a:p>
            <a:pPr indent="-514350" lvl="0" marL="514350" marR="0" rtl="0" algn="l">
              <a:spcBef>
                <a:spcPts val="0"/>
              </a:spcBef>
              <a:spcAft>
                <a:spcPts val="0"/>
              </a:spcAft>
              <a:buClr>
                <a:schemeClr val="lt1"/>
              </a:buClr>
              <a:buSzPts val="2800"/>
              <a:buFont typeface="Noto Sans Symbols"/>
              <a:buChar char="●"/>
            </a:pPr>
            <a:r>
              <a:rPr b="1" lang="zh-TW" sz="2800">
                <a:solidFill>
                  <a:schemeClr val="lt1"/>
                </a:solidFill>
                <a:latin typeface="DFKai-SB"/>
                <a:ea typeface="DFKai-SB"/>
                <a:cs typeface="DFKai-SB"/>
                <a:sym typeface="DFKai-SB"/>
              </a:rPr>
              <a:t>保險險種：旅行平安保險</a:t>
            </a:r>
            <a:endParaRPr b="1" sz="2800">
              <a:solidFill>
                <a:schemeClr val="lt1"/>
              </a:solidFill>
              <a:latin typeface="DFKai-SB"/>
              <a:ea typeface="DFKai-SB"/>
              <a:cs typeface="DFKai-SB"/>
              <a:sym typeface="DFKai-SB"/>
            </a:endParaRPr>
          </a:p>
          <a:p>
            <a:pPr indent="-336550" lvl="0" marL="514350" marR="0" rtl="0" algn="l">
              <a:spcBef>
                <a:spcPts val="0"/>
              </a:spcBef>
              <a:spcAft>
                <a:spcPts val="0"/>
              </a:spcAft>
              <a:buClr>
                <a:schemeClr val="lt1"/>
              </a:buClr>
              <a:buSzPts val="2800"/>
              <a:buFont typeface="Noto Sans Symbols"/>
              <a:buNone/>
            </a:pPr>
            <a:r>
              <a:t/>
            </a:r>
            <a:endParaRPr b="1" sz="2800">
              <a:solidFill>
                <a:schemeClr val="lt1"/>
              </a:solidFill>
              <a:latin typeface="DFKai-SB"/>
              <a:ea typeface="DFKai-SB"/>
              <a:cs typeface="DFKai-SB"/>
              <a:sym typeface="DFKai-SB"/>
            </a:endParaRPr>
          </a:p>
          <a:p>
            <a:pPr indent="-457200" lvl="0" marL="457200" marR="0" rtl="0" algn="l">
              <a:lnSpc>
                <a:spcPct val="150000"/>
              </a:lnSpc>
              <a:spcBef>
                <a:spcPts val="0"/>
              </a:spcBef>
              <a:spcAft>
                <a:spcPts val="0"/>
              </a:spcAft>
              <a:buClr>
                <a:schemeClr val="lt1"/>
              </a:buClr>
              <a:buSzPts val="2800"/>
              <a:buFont typeface="Noto Sans Symbols"/>
              <a:buChar char="●"/>
            </a:pPr>
            <a:r>
              <a:rPr b="1" lang="zh-TW" sz="2800">
                <a:solidFill>
                  <a:schemeClr val="lt1"/>
                </a:solidFill>
                <a:latin typeface="DFKai-SB"/>
                <a:ea typeface="DFKai-SB"/>
                <a:cs typeface="DFKai-SB"/>
                <a:sym typeface="DFKai-SB"/>
              </a:rPr>
              <a:t>保障內容：100萬意外身故殘廢</a:t>
            </a:r>
            <a:endParaRPr b="1" sz="2800">
              <a:solidFill>
                <a:schemeClr val="lt1"/>
              </a:solidFill>
              <a:latin typeface="DFKai-SB"/>
              <a:ea typeface="DFKai-SB"/>
              <a:cs typeface="DFKai-SB"/>
              <a:sym typeface="DFKai-SB"/>
            </a:endParaRPr>
          </a:p>
          <a:p>
            <a:pPr indent="0" lvl="0" marL="0" marR="0" rtl="0" algn="l">
              <a:lnSpc>
                <a:spcPct val="150000"/>
              </a:lnSpc>
              <a:spcBef>
                <a:spcPts val="0"/>
              </a:spcBef>
              <a:spcAft>
                <a:spcPts val="0"/>
              </a:spcAft>
              <a:buNone/>
            </a:pPr>
            <a:r>
              <a:rPr b="1" lang="zh-TW" sz="2800">
                <a:solidFill>
                  <a:schemeClr val="lt1"/>
                </a:solidFill>
                <a:latin typeface="DFKai-SB"/>
                <a:ea typeface="DFKai-SB"/>
                <a:cs typeface="DFKai-SB"/>
                <a:sym typeface="DFKai-SB"/>
              </a:rPr>
              <a:t>					+ 10萬意外傷害醫療(實支實付)     </a:t>
            </a:r>
            <a:endParaRPr b="1" sz="2800">
              <a:solidFill>
                <a:schemeClr val="lt1"/>
              </a:solidFill>
              <a:latin typeface="DFKai-SB"/>
              <a:ea typeface="DFKai-SB"/>
              <a:cs typeface="DFKai-SB"/>
              <a:sym typeface="DFKai-SB"/>
            </a:endParaRPr>
          </a:p>
          <a:p>
            <a:pPr indent="0" lvl="0" marL="0" marR="0" rtl="0" algn="l">
              <a:spcBef>
                <a:spcPts val="0"/>
              </a:spcBef>
              <a:spcAft>
                <a:spcPts val="0"/>
              </a:spcAft>
              <a:buNone/>
            </a:pPr>
            <a:r>
              <a:t/>
            </a:r>
            <a:endParaRPr b="1" sz="2800">
              <a:solidFill>
                <a:schemeClr val="lt1"/>
              </a:solidFill>
              <a:latin typeface="DFKai-SB"/>
              <a:ea typeface="DFKai-SB"/>
              <a:cs typeface="DFKai-SB"/>
              <a:sym typeface="DFKai-SB"/>
            </a:endParaRPr>
          </a:p>
          <a:p>
            <a:pPr indent="-457200" lvl="0" marL="457200" marR="0" rtl="0" algn="l">
              <a:lnSpc>
                <a:spcPct val="150000"/>
              </a:lnSpc>
              <a:spcBef>
                <a:spcPts val="0"/>
              </a:spcBef>
              <a:spcAft>
                <a:spcPts val="0"/>
              </a:spcAft>
              <a:buClr>
                <a:schemeClr val="lt1"/>
              </a:buClr>
              <a:buSzPts val="2800"/>
              <a:buFont typeface="Noto Sans Symbols"/>
              <a:buChar char="●"/>
            </a:pPr>
            <a:r>
              <a:rPr b="1" lang="zh-TW" sz="2800">
                <a:solidFill>
                  <a:schemeClr val="lt1"/>
                </a:solidFill>
                <a:latin typeface="DFKai-SB"/>
                <a:ea typeface="DFKai-SB"/>
                <a:cs typeface="DFKai-SB"/>
                <a:sym typeface="DFKai-SB"/>
              </a:rPr>
              <a:t>聯絡窗口：洪先生 0917-291810 / 0971-250247</a:t>
            </a:r>
            <a:endParaRPr/>
          </a:p>
        </p:txBody>
      </p:sp>
      <p:sp>
        <p:nvSpPr>
          <p:cNvPr id="551" name="Google Shape;551;p47"/>
          <p:cNvSpPr txBox="1"/>
          <p:nvPr/>
        </p:nvSpPr>
        <p:spPr>
          <a:xfrm>
            <a:off x="-386080" y="1128408"/>
            <a:ext cx="4155440" cy="460118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7000"/>
              <a:buFont typeface="DFKai-SB"/>
              <a:buNone/>
            </a:pPr>
            <a:r>
              <a:rPr lang="zh-TW" sz="7000">
                <a:solidFill>
                  <a:schemeClr val="lt1"/>
                </a:solidFill>
                <a:latin typeface="DFKai-SB"/>
                <a:ea typeface="DFKai-SB"/>
                <a:cs typeface="DFKai-SB"/>
                <a:sym typeface="DFKai-SB"/>
              </a:rPr>
              <a:t>保險</a:t>
            </a:r>
            <a:endParaRPr sz="7000">
              <a:solidFill>
                <a:schemeClr val="lt1"/>
              </a:solidFill>
              <a:latin typeface="DFKai-SB"/>
              <a:ea typeface="DFKai-SB"/>
              <a:cs typeface="DFKai-SB"/>
              <a:sym typeface="DFKai-SB"/>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48"/>
          <p:cNvSpPr txBox="1"/>
          <p:nvPr/>
        </p:nvSpPr>
        <p:spPr>
          <a:xfrm>
            <a:off x="3552600" y="1166841"/>
            <a:ext cx="8136606" cy="4616648"/>
          </a:xfrm>
          <a:prstGeom prst="rect">
            <a:avLst/>
          </a:prstGeom>
          <a:noFill/>
          <a:ln>
            <a:noFill/>
          </a:ln>
        </p:spPr>
        <p:txBody>
          <a:bodyPr anchorCtr="0" anchor="t" bIns="45700" lIns="91425" spcFirstLastPara="1" rIns="91425" wrap="square" tIns="45700">
            <a:spAutoFit/>
          </a:bodyPr>
          <a:lstStyle/>
          <a:p>
            <a:pPr indent="-571500" lvl="0" marL="571500" marR="0" rtl="0" algn="l">
              <a:lnSpc>
                <a:spcPct val="150000"/>
              </a:lnSpc>
              <a:spcBef>
                <a:spcPts val="0"/>
              </a:spcBef>
              <a:spcAft>
                <a:spcPts val="0"/>
              </a:spcAft>
              <a:buClr>
                <a:schemeClr val="lt1"/>
              </a:buClr>
              <a:buSzPts val="2400"/>
              <a:buFont typeface="Noto Sans Symbols"/>
              <a:buChar char="●"/>
            </a:pPr>
            <a:r>
              <a:rPr b="1" lang="zh-TW" sz="2400">
                <a:solidFill>
                  <a:schemeClr val="lt1"/>
                </a:solidFill>
                <a:latin typeface="DFKai-SB"/>
                <a:ea typeface="DFKai-SB"/>
                <a:cs typeface="DFKai-SB"/>
                <a:sym typeface="DFKai-SB"/>
              </a:rPr>
              <a:t>注意事項：</a:t>
            </a:r>
            <a:r>
              <a:rPr lang="zh-TW" sz="2400">
                <a:solidFill>
                  <a:schemeClr val="lt1"/>
                </a:solidFill>
                <a:latin typeface="DFKai-SB"/>
                <a:ea typeface="DFKai-SB"/>
                <a:cs typeface="DFKai-SB"/>
                <a:sym typeface="DFKai-SB"/>
              </a:rPr>
              <a:t>有辦理保險的選手於保險期間內，只要是意外受傷，</a:t>
            </a:r>
            <a:r>
              <a:rPr b="1" lang="zh-TW" sz="2400">
                <a:solidFill>
                  <a:srgbClr val="F78B79"/>
                </a:solidFill>
                <a:latin typeface="DFKai-SB"/>
                <a:ea typeface="DFKai-SB"/>
                <a:cs typeface="DFKai-SB"/>
                <a:sym typeface="DFKai-SB"/>
              </a:rPr>
              <a:t>而主要原因並非本身疾病而引起的傷害，並且在</a:t>
            </a:r>
            <a:r>
              <a:rPr b="1" lang="zh-TW" sz="2800">
                <a:solidFill>
                  <a:srgbClr val="F78B79"/>
                </a:solidFill>
                <a:latin typeface="DFKai-SB"/>
                <a:ea typeface="DFKai-SB"/>
                <a:cs typeface="DFKai-SB"/>
                <a:sym typeface="DFKai-SB"/>
              </a:rPr>
              <a:t>”受傷「當日」至醫院急診/就診”</a:t>
            </a:r>
            <a:r>
              <a:rPr lang="zh-TW" sz="2400">
                <a:solidFill>
                  <a:schemeClr val="lt1"/>
                </a:solidFill>
                <a:latin typeface="DFKai-SB"/>
                <a:ea typeface="DFKai-SB"/>
                <a:cs typeface="DFKai-SB"/>
                <a:sym typeface="DFKai-SB"/>
              </a:rPr>
              <a:t>，跟醫生說明意外傷害，申請診斷書與收據，</a:t>
            </a:r>
            <a:r>
              <a:rPr b="1" lang="zh-TW" sz="2400">
                <a:solidFill>
                  <a:srgbClr val="F78B79"/>
                </a:solidFill>
                <a:latin typeface="DFKai-SB"/>
                <a:ea typeface="DFKai-SB"/>
                <a:cs typeface="DFKai-SB"/>
                <a:sym typeface="DFKai-SB"/>
              </a:rPr>
              <a:t>不需要</a:t>
            </a:r>
            <a:r>
              <a:rPr lang="zh-TW" sz="2400">
                <a:solidFill>
                  <a:schemeClr val="lt1"/>
                </a:solidFill>
                <a:latin typeface="DFKai-SB"/>
                <a:ea typeface="DFKai-SB"/>
                <a:cs typeface="DFKai-SB"/>
                <a:sym typeface="DFKai-SB"/>
              </a:rPr>
              <a:t>交付任何理賠文件給主辦單位，請</a:t>
            </a:r>
            <a:r>
              <a:rPr b="1" lang="zh-TW" sz="2400">
                <a:solidFill>
                  <a:srgbClr val="F78B79"/>
                </a:solidFill>
                <a:latin typeface="DFKai-SB"/>
                <a:ea typeface="DFKai-SB"/>
                <a:cs typeface="DFKai-SB"/>
                <a:sym typeface="DFKai-SB"/>
              </a:rPr>
              <a:t>直接聯絡保險服務人員</a:t>
            </a:r>
            <a:r>
              <a:rPr lang="zh-TW" sz="2400">
                <a:solidFill>
                  <a:schemeClr val="lt1"/>
                </a:solidFill>
                <a:latin typeface="DFKai-SB"/>
                <a:ea typeface="DFKai-SB"/>
                <a:cs typeface="DFKai-SB"/>
                <a:sym typeface="DFKai-SB"/>
              </a:rPr>
              <a:t>即可!(實支實付，意外醫療理賠上限10萬)</a:t>
            </a:r>
            <a:endParaRPr/>
          </a:p>
          <a:p>
            <a:pPr indent="-304800" lvl="0" marL="457200" marR="0" rtl="0" algn="l">
              <a:spcBef>
                <a:spcPts val="0"/>
              </a:spcBef>
              <a:spcAft>
                <a:spcPts val="0"/>
              </a:spcAft>
              <a:buClr>
                <a:schemeClr val="lt1"/>
              </a:buClr>
              <a:buSzPts val="2400"/>
              <a:buFont typeface="Noto Sans Symbols"/>
              <a:buNone/>
            </a:pPr>
            <a:r>
              <a:t/>
            </a:r>
            <a:endParaRPr sz="2400">
              <a:solidFill>
                <a:schemeClr val="lt1"/>
              </a:solidFill>
              <a:latin typeface="DFKai-SB"/>
              <a:ea typeface="DFKai-SB"/>
              <a:cs typeface="DFKai-SB"/>
              <a:sym typeface="DFKai-SB"/>
            </a:endParaRPr>
          </a:p>
          <a:p>
            <a:pPr indent="-571500" lvl="0" marL="571500" marR="0" rtl="0" algn="l">
              <a:spcBef>
                <a:spcPts val="0"/>
              </a:spcBef>
              <a:spcAft>
                <a:spcPts val="0"/>
              </a:spcAft>
              <a:buClr>
                <a:schemeClr val="lt1"/>
              </a:buClr>
              <a:buSzPts val="2400"/>
              <a:buFont typeface="Noto Sans Symbols"/>
              <a:buChar char="●"/>
            </a:pPr>
            <a:r>
              <a:rPr b="1" lang="zh-TW" sz="2400">
                <a:solidFill>
                  <a:schemeClr val="lt1"/>
                </a:solidFill>
                <a:latin typeface="DFKai-SB"/>
                <a:ea typeface="DFKai-SB"/>
                <a:cs typeface="DFKai-SB"/>
                <a:sym typeface="DFKai-SB"/>
              </a:rPr>
              <a:t>備註：</a:t>
            </a:r>
            <a:r>
              <a:rPr lang="zh-TW" sz="2400">
                <a:solidFill>
                  <a:schemeClr val="lt1"/>
                </a:solidFill>
                <a:latin typeface="DFKai-SB"/>
                <a:ea typeface="DFKai-SB"/>
                <a:cs typeface="DFKai-SB"/>
                <a:sym typeface="DFKai-SB"/>
              </a:rPr>
              <a:t>若有隊伍</a:t>
            </a:r>
            <a:r>
              <a:rPr b="1" lang="zh-TW" sz="2400">
                <a:solidFill>
                  <a:schemeClr val="lt1"/>
                </a:solidFill>
                <a:latin typeface="DFKai-SB"/>
                <a:ea typeface="DFKai-SB"/>
                <a:cs typeface="DFKai-SB"/>
                <a:sym typeface="DFKai-SB"/>
              </a:rPr>
              <a:t>不參與</a:t>
            </a:r>
            <a:r>
              <a:rPr lang="zh-TW" sz="2400">
                <a:solidFill>
                  <a:schemeClr val="lt1"/>
                </a:solidFill>
                <a:latin typeface="DFKai-SB"/>
                <a:ea typeface="DFKai-SB"/>
                <a:cs typeface="DFKai-SB"/>
                <a:sym typeface="DFKai-SB"/>
              </a:rPr>
              <a:t>本次保險，請簽署</a:t>
            </a:r>
            <a:r>
              <a:rPr b="1" lang="zh-TW" sz="2400">
                <a:solidFill>
                  <a:srgbClr val="F78B79"/>
                </a:solidFill>
                <a:latin typeface="DFKai-SB"/>
                <a:ea typeface="DFKai-SB"/>
                <a:cs typeface="DFKai-SB"/>
                <a:sym typeface="DFKai-SB"/>
              </a:rPr>
              <a:t>切結書</a:t>
            </a:r>
            <a:r>
              <a:rPr lang="zh-TW" sz="2400">
                <a:solidFill>
                  <a:schemeClr val="lt1"/>
                </a:solidFill>
                <a:latin typeface="DFKai-SB"/>
                <a:ea typeface="DFKai-SB"/>
                <a:cs typeface="DFKai-SB"/>
                <a:sym typeface="DFKai-SB"/>
              </a:rPr>
              <a:t>，避免賽後有任何責任歸屬的問題，謝謝配合!</a:t>
            </a:r>
            <a:endParaRPr/>
          </a:p>
        </p:txBody>
      </p:sp>
      <p:sp>
        <p:nvSpPr>
          <p:cNvPr id="557" name="Google Shape;557;p48"/>
          <p:cNvSpPr txBox="1"/>
          <p:nvPr/>
        </p:nvSpPr>
        <p:spPr>
          <a:xfrm>
            <a:off x="-386080" y="1128408"/>
            <a:ext cx="4155440" cy="460118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7000"/>
              <a:buFont typeface="DFKai-SB"/>
              <a:buNone/>
            </a:pPr>
            <a:r>
              <a:rPr lang="zh-TW" sz="7000">
                <a:solidFill>
                  <a:schemeClr val="lt1"/>
                </a:solidFill>
                <a:latin typeface="DFKai-SB"/>
                <a:ea typeface="DFKai-SB"/>
                <a:cs typeface="DFKai-SB"/>
                <a:sym typeface="DFKai-SB"/>
              </a:rPr>
              <a:t>保險</a:t>
            </a:r>
            <a:endParaRPr sz="7000">
              <a:solidFill>
                <a:schemeClr val="lt1"/>
              </a:solidFill>
              <a:latin typeface="DFKai-SB"/>
              <a:ea typeface="DFKai-SB"/>
              <a:cs typeface="DFKai-SB"/>
              <a:sym typeface="DFKai-SB"/>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49"/>
          <p:cNvSpPr txBox="1"/>
          <p:nvPr>
            <p:ph idx="1" type="subTitle"/>
          </p:nvPr>
        </p:nvSpPr>
        <p:spPr>
          <a:xfrm>
            <a:off x="723068" y="2916780"/>
            <a:ext cx="7592408" cy="1024439"/>
          </a:xfrm>
          <a:prstGeom prst="rect">
            <a:avLst/>
          </a:prstGeom>
          <a:noFill/>
          <a:ln>
            <a:noFill/>
          </a:ln>
        </p:spPr>
        <p:txBody>
          <a:bodyPr anchorCtr="0" anchor="t" bIns="45700" lIns="91425" spcFirstLastPara="1" rIns="91425" wrap="square" tIns="45700">
            <a:noAutofit/>
          </a:bodyPr>
          <a:lstStyle/>
          <a:p>
            <a:pPr indent="0" lvl="0" marL="0" rtl="0" algn="ctr">
              <a:lnSpc>
                <a:spcPct val="120000"/>
              </a:lnSpc>
              <a:spcBef>
                <a:spcPts val="0"/>
              </a:spcBef>
              <a:spcAft>
                <a:spcPts val="0"/>
              </a:spcAft>
              <a:buClr>
                <a:schemeClr val="dk1"/>
              </a:buClr>
              <a:buSzPts val="8750"/>
              <a:buNone/>
            </a:pPr>
            <a:r>
              <a:rPr b="1" lang="zh-TW" sz="7000">
                <a:solidFill>
                  <a:schemeClr val="lt1"/>
                </a:solidFill>
                <a:latin typeface="DFKai-SB"/>
                <a:ea typeface="DFKai-SB"/>
                <a:cs typeface="DFKai-SB"/>
                <a:sym typeface="DFKai-SB"/>
              </a:rPr>
              <a:t>臨時動議</a:t>
            </a:r>
            <a:endParaRPr b="1" sz="7000">
              <a:solidFill>
                <a:schemeClr val="lt1"/>
              </a:solidFill>
              <a:latin typeface="DFKai-SB"/>
              <a:ea typeface="DFKai-SB"/>
              <a:cs typeface="DFKai-SB"/>
              <a:sym typeface="DFKai-SB"/>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5"/>
          <p:cNvSpPr txBox="1"/>
          <p:nvPr>
            <p:ph idx="1" type="subTitle"/>
          </p:nvPr>
        </p:nvSpPr>
        <p:spPr>
          <a:xfrm>
            <a:off x="-339114" y="2519617"/>
            <a:ext cx="7592408" cy="1024439"/>
          </a:xfrm>
          <a:prstGeom prst="rect">
            <a:avLst/>
          </a:prstGeom>
          <a:noFill/>
          <a:ln>
            <a:noFill/>
          </a:ln>
        </p:spPr>
        <p:txBody>
          <a:bodyPr anchorCtr="0" anchor="t" bIns="45700" lIns="91425" spcFirstLastPara="1" rIns="91425" wrap="square" tIns="45700">
            <a:noAutofit/>
          </a:bodyPr>
          <a:lstStyle/>
          <a:p>
            <a:pPr indent="0" lvl="0" marL="0" rtl="0" algn="ctr">
              <a:lnSpc>
                <a:spcPct val="120000"/>
              </a:lnSpc>
              <a:spcBef>
                <a:spcPts val="0"/>
              </a:spcBef>
              <a:spcAft>
                <a:spcPts val="0"/>
              </a:spcAft>
              <a:buClr>
                <a:schemeClr val="dk1"/>
              </a:buClr>
              <a:buSzPts val="8750"/>
              <a:buNone/>
            </a:pPr>
            <a:r>
              <a:rPr b="1" lang="zh-TW" sz="7000">
                <a:solidFill>
                  <a:schemeClr val="lt1"/>
                </a:solidFill>
                <a:latin typeface="DFKai-SB"/>
                <a:ea typeface="DFKai-SB"/>
                <a:cs typeface="DFKai-SB"/>
                <a:sym typeface="DFKai-SB"/>
              </a:rPr>
              <a:t>參賽資格</a:t>
            </a:r>
            <a:endParaRPr b="1" sz="7000">
              <a:solidFill>
                <a:schemeClr val="lt1"/>
              </a:solidFill>
              <a:latin typeface="DFKai-SB"/>
              <a:ea typeface="DFKai-SB"/>
              <a:cs typeface="DFKai-SB"/>
              <a:sym typeface="DFKai-SB"/>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50"/>
          <p:cNvSpPr txBox="1"/>
          <p:nvPr/>
        </p:nvSpPr>
        <p:spPr>
          <a:xfrm>
            <a:off x="-237703" y="1128407"/>
            <a:ext cx="4155440" cy="460118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7000"/>
              <a:buFont typeface="DFKai-SB"/>
              <a:buNone/>
            </a:pPr>
            <a:r>
              <a:rPr lang="zh-TW" sz="7000">
                <a:solidFill>
                  <a:schemeClr val="lt1"/>
                </a:solidFill>
                <a:latin typeface="DFKai-SB"/>
                <a:ea typeface="DFKai-SB"/>
                <a:cs typeface="DFKai-SB"/>
                <a:sym typeface="DFKai-SB"/>
              </a:rPr>
              <a:t>臨時動議</a:t>
            </a:r>
            <a:endParaRPr sz="7000">
              <a:solidFill>
                <a:schemeClr val="lt1"/>
              </a:solidFill>
              <a:latin typeface="DFKai-SB"/>
              <a:ea typeface="DFKai-SB"/>
              <a:cs typeface="DFKai-SB"/>
              <a:sym typeface="DFKai-SB"/>
            </a:endParaRPr>
          </a:p>
        </p:txBody>
      </p:sp>
      <p:sp>
        <p:nvSpPr>
          <p:cNvPr id="568" name="Google Shape;568;p50"/>
          <p:cNvSpPr txBox="1"/>
          <p:nvPr/>
        </p:nvSpPr>
        <p:spPr>
          <a:xfrm>
            <a:off x="3779192" y="2274837"/>
            <a:ext cx="7931028" cy="2308324"/>
          </a:xfrm>
          <a:prstGeom prst="rect">
            <a:avLst/>
          </a:prstGeom>
          <a:noFill/>
          <a:ln>
            <a:noFill/>
          </a:ln>
        </p:spPr>
        <p:txBody>
          <a:bodyPr anchorCtr="0" anchor="t" bIns="45700" lIns="91425" spcFirstLastPara="1" rIns="91425" wrap="square" tIns="45700">
            <a:spAutoFit/>
          </a:bodyPr>
          <a:lstStyle/>
          <a:p>
            <a:pPr indent="-457200" lvl="0" marL="457200" marR="0" rtl="0" algn="l">
              <a:lnSpc>
                <a:spcPct val="150000"/>
              </a:lnSpc>
              <a:spcBef>
                <a:spcPts val="0"/>
              </a:spcBef>
              <a:spcAft>
                <a:spcPts val="0"/>
              </a:spcAft>
              <a:buClr>
                <a:schemeClr val="lt1"/>
              </a:buClr>
              <a:buSzPts val="2400"/>
              <a:buFont typeface="Twentieth Century"/>
              <a:buAutoNum type="arabicParenR"/>
            </a:pPr>
            <a:r>
              <a:rPr b="1" lang="zh-TW" sz="2400">
                <a:solidFill>
                  <a:schemeClr val="lt1"/>
                </a:solidFill>
                <a:latin typeface="DFKai-SB"/>
                <a:ea typeface="DFKai-SB"/>
                <a:cs typeface="DFKai-SB"/>
                <a:sym typeface="DFKai-SB"/>
              </a:rPr>
              <a:t>降雨機率為多少進入雨備賽程? (以台北市大安區為準)</a:t>
            </a:r>
            <a:endParaRPr/>
          </a:p>
          <a:p>
            <a:pPr indent="-342900" lvl="0" marL="342900" marR="0" rtl="0" algn="l">
              <a:lnSpc>
                <a:spcPct val="150000"/>
              </a:lnSpc>
              <a:spcBef>
                <a:spcPts val="0"/>
              </a:spcBef>
              <a:spcAft>
                <a:spcPts val="0"/>
              </a:spcAft>
              <a:buClr>
                <a:schemeClr val="lt1"/>
              </a:buClr>
              <a:buSzPts val="2400"/>
              <a:buFont typeface="Noto Sans Symbols"/>
              <a:buChar char="●"/>
            </a:pPr>
            <a:r>
              <a:rPr b="1" lang="zh-TW" sz="2400">
                <a:solidFill>
                  <a:schemeClr val="lt1"/>
                </a:solidFill>
                <a:latin typeface="DFKai-SB"/>
                <a:ea typeface="DFKai-SB"/>
                <a:cs typeface="DFKai-SB"/>
                <a:sym typeface="DFKai-SB"/>
              </a:rPr>
              <a:t>55%~65%   </a:t>
            </a:r>
            <a:endParaRPr/>
          </a:p>
          <a:p>
            <a:pPr indent="-342900" lvl="0" marL="342900" marR="0" rtl="0" algn="l">
              <a:lnSpc>
                <a:spcPct val="150000"/>
              </a:lnSpc>
              <a:spcBef>
                <a:spcPts val="0"/>
              </a:spcBef>
              <a:spcAft>
                <a:spcPts val="0"/>
              </a:spcAft>
              <a:buClr>
                <a:srgbClr val="F78B79"/>
              </a:buClr>
              <a:buSzPts val="2400"/>
              <a:buFont typeface="Noto Sans Symbols"/>
              <a:buChar char="●"/>
            </a:pPr>
            <a:r>
              <a:rPr b="1" lang="zh-TW" sz="2400">
                <a:solidFill>
                  <a:srgbClr val="F78B79"/>
                </a:solidFill>
                <a:latin typeface="DFKai-SB"/>
                <a:ea typeface="DFKai-SB"/>
                <a:cs typeface="DFKai-SB"/>
                <a:sym typeface="DFKai-SB"/>
              </a:rPr>
              <a:t>66%~75% (投票結果)  </a:t>
            </a:r>
            <a:endParaRPr b="1" sz="2400">
              <a:solidFill>
                <a:srgbClr val="F78B79"/>
              </a:solidFill>
              <a:latin typeface="DFKai-SB"/>
              <a:ea typeface="DFKai-SB"/>
              <a:cs typeface="DFKai-SB"/>
              <a:sym typeface="DFKai-SB"/>
            </a:endParaRPr>
          </a:p>
          <a:p>
            <a:pPr indent="-342900" lvl="0" marL="342900" marR="0" rtl="0" algn="l">
              <a:lnSpc>
                <a:spcPct val="150000"/>
              </a:lnSpc>
              <a:spcBef>
                <a:spcPts val="0"/>
              </a:spcBef>
              <a:spcAft>
                <a:spcPts val="0"/>
              </a:spcAft>
              <a:buClr>
                <a:schemeClr val="lt1"/>
              </a:buClr>
              <a:buSzPts val="2400"/>
              <a:buFont typeface="Noto Sans Symbols"/>
              <a:buChar char="●"/>
            </a:pPr>
            <a:r>
              <a:rPr b="1" lang="zh-TW" sz="2400">
                <a:solidFill>
                  <a:schemeClr val="lt1"/>
                </a:solidFill>
                <a:latin typeface="DFKai-SB"/>
                <a:ea typeface="DFKai-SB"/>
                <a:cs typeface="DFKai-SB"/>
                <a:sym typeface="DFKai-SB"/>
              </a:rPr>
              <a:t>76%以上</a:t>
            </a:r>
            <a:endParaRPr b="1" sz="2400">
              <a:solidFill>
                <a:schemeClr val="lt1"/>
              </a:solidFill>
              <a:latin typeface="DFKai-SB"/>
              <a:ea typeface="DFKai-SB"/>
              <a:cs typeface="DFKai-SB"/>
              <a:sym typeface="DFKai-SB"/>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51"/>
          <p:cNvSpPr txBox="1"/>
          <p:nvPr/>
        </p:nvSpPr>
        <p:spPr>
          <a:xfrm>
            <a:off x="-237703" y="1128407"/>
            <a:ext cx="4155440" cy="460118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7000"/>
              <a:buFont typeface="DFKai-SB"/>
              <a:buNone/>
            </a:pPr>
            <a:r>
              <a:rPr lang="zh-TW" sz="7000">
                <a:solidFill>
                  <a:schemeClr val="lt1"/>
                </a:solidFill>
                <a:latin typeface="DFKai-SB"/>
                <a:ea typeface="DFKai-SB"/>
                <a:cs typeface="DFKai-SB"/>
                <a:sym typeface="DFKai-SB"/>
              </a:rPr>
              <a:t>臨時動議</a:t>
            </a:r>
            <a:endParaRPr sz="7000">
              <a:solidFill>
                <a:schemeClr val="lt1"/>
              </a:solidFill>
              <a:latin typeface="DFKai-SB"/>
              <a:ea typeface="DFKai-SB"/>
              <a:cs typeface="DFKai-SB"/>
              <a:sym typeface="DFKai-SB"/>
            </a:endParaRPr>
          </a:p>
        </p:txBody>
      </p:sp>
      <p:sp>
        <p:nvSpPr>
          <p:cNvPr id="574" name="Google Shape;574;p51"/>
          <p:cNvSpPr txBox="1"/>
          <p:nvPr/>
        </p:nvSpPr>
        <p:spPr>
          <a:xfrm>
            <a:off x="3779192" y="2274837"/>
            <a:ext cx="7931028" cy="2308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zh-TW" sz="2400">
                <a:solidFill>
                  <a:schemeClr val="lt1"/>
                </a:solidFill>
                <a:latin typeface="DFKai-SB"/>
                <a:ea typeface="DFKai-SB"/>
                <a:cs typeface="DFKai-SB"/>
                <a:sym typeface="DFKai-SB"/>
              </a:rPr>
              <a:t>2) 是否將公開二的一般生和體保、體資、體優、公開一的選手一同進行管制？</a:t>
            </a:r>
            <a:endParaRPr b="1" sz="2400">
              <a:solidFill>
                <a:schemeClr val="lt1"/>
              </a:solidFill>
              <a:latin typeface="DFKai-SB"/>
              <a:ea typeface="DFKai-SB"/>
              <a:cs typeface="DFKai-SB"/>
              <a:sym typeface="DFKai-SB"/>
            </a:endParaRPr>
          </a:p>
          <a:p>
            <a:pPr indent="-342900" lvl="0" marL="342900" marR="0" rtl="0" algn="l">
              <a:lnSpc>
                <a:spcPct val="150000"/>
              </a:lnSpc>
              <a:spcBef>
                <a:spcPts val="0"/>
              </a:spcBef>
              <a:spcAft>
                <a:spcPts val="0"/>
              </a:spcAft>
              <a:buClr>
                <a:srgbClr val="F78B79"/>
              </a:buClr>
              <a:buSzPts val="2400"/>
              <a:buFont typeface="Noto Sans Symbols"/>
              <a:buChar char="●"/>
            </a:pPr>
            <a:r>
              <a:rPr b="1" lang="zh-TW" sz="2400">
                <a:solidFill>
                  <a:srgbClr val="F78B79"/>
                </a:solidFill>
                <a:latin typeface="DFKai-SB"/>
                <a:ea typeface="DFKai-SB"/>
                <a:cs typeface="DFKai-SB"/>
                <a:sym typeface="DFKai-SB"/>
              </a:rPr>
              <a:t>是 (投票結果)</a:t>
            </a:r>
            <a:endParaRPr/>
          </a:p>
          <a:p>
            <a:pPr indent="-342900" lvl="0" marL="342900" marR="0" rtl="0" algn="l">
              <a:lnSpc>
                <a:spcPct val="150000"/>
              </a:lnSpc>
              <a:spcBef>
                <a:spcPts val="0"/>
              </a:spcBef>
              <a:spcAft>
                <a:spcPts val="0"/>
              </a:spcAft>
              <a:buClr>
                <a:schemeClr val="lt1"/>
              </a:buClr>
              <a:buSzPts val="2400"/>
              <a:buFont typeface="Noto Sans Symbols"/>
              <a:buChar char="●"/>
            </a:pPr>
            <a:r>
              <a:rPr b="1" lang="zh-TW" sz="2400">
                <a:solidFill>
                  <a:schemeClr val="lt1"/>
                </a:solidFill>
                <a:latin typeface="DFKai-SB"/>
                <a:ea typeface="DFKai-SB"/>
                <a:cs typeface="DFKai-SB"/>
                <a:sym typeface="DFKai-SB"/>
              </a:rPr>
              <a:t>否</a:t>
            </a:r>
            <a:endParaRPr b="1" sz="2400">
              <a:solidFill>
                <a:schemeClr val="lt1"/>
              </a:solidFill>
              <a:latin typeface="DFKai-SB"/>
              <a:ea typeface="DFKai-SB"/>
              <a:cs typeface="DFKai-SB"/>
              <a:sym typeface="DFKai-SB"/>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52"/>
          <p:cNvSpPr txBox="1"/>
          <p:nvPr/>
        </p:nvSpPr>
        <p:spPr>
          <a:xfrm>
            <a:off x="-376248" y="1110823"/>
            <a:ext cx="4155440" cy="460118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7000"/>
              <a:buFont typeface="DFKai-SB"/>
              <a:buNone/>
            </a:pPr>
            <a:r>
              <a:rPr lang="zh-TW" sz="7000">
                <a:solidFill>
                  <a:schemeClr val="lt1"/>
                </a:solidFill>
                <a:latin typeface="DFKai-SB"/>
                <a:ea typeface="DFKai-SB"/>
                <a:cs typeface="DFKai-SB"/>
                <a:sym typeface="DFKai-SB"/>
              </a:rPr>
              <a:t>臨時動議</a:t>
            </a:r>
            <a:endParaRPr sz="7000">
              <a:solidFill>
                <a:schemeClr val="lt1"/>
              </a:solidFill>
              <a:latin typeface="DFKai-SB"/>
              <a:ea typeface="DFKai-SB"/>
              <a:cs typeface="DFKai-SB"/>
              <a:sym typeface="DFKai-SB"/>
            </a:endParaRPr>
          </a:p>
          <a:p>
            <a:pPr indent="0" lvl="0" marL="0" marR="0" rtl="0" algn="ctr">
              <a:lnSpc>
                <a:spcPct val="90000"/>
              </a:lnSpc>
              <a:spcBef>
                <a:spcPts val="0"/>
              </a:spcBef>
              <a:spcAft>
                <a:spcPts val="0"/>
              </a:spcAft>
              <a:buClr>
                <a:schemeClr val="lt1"/>
              </a:buClr>
              <a:buSzPts val="5400"/>
              <a:buFont typeface="DFKai-SB"/>
              <a:buNone/>
            </a:pPr>
            <a:r>
              <a:rPr lang="zh-TW" sz="5400">
                <a:solidFill>
                  <a:schemeClr val="lt1"/>
                </a:solidFill>
                <a:latin typeface="DFKai-SB"/>
                <a:ea typeface="DFKai-SB"/>
                <a:cs typeface="DFKai-SB"/>
                <a:sym typeface="DFKai-SB"/>
              </a:rPr>
              <a:t>-.羽球</a:t>
            </a:r>
            <a:endParaRPr sz="5400">
              <a:solidFill>
                <a:schemeClr val="lt1"/>
              </a:solidFill>
              <a:latin typeface="DFKai-SB"/>
              <a:ea typeface="DFKai-SB"/>
              <a:cs typeface="DFKai-SB"/>
              <a:sym typeface="DFKai-SB"/>
            </a:endParaRPr>
          </a:p>
        </p:txBody>
      </p:sp>
      <p:sp>
        <p:nvSpPr>
          <p:cNvPr id="580" name="Google Shape;580;p52"/>
          <p:cNvSpPr txBox="1"/>
          <p:nvPr/>
        </p:nvSpPr>
        <p:spPr>
          <a:xfrm>
            <a:off x="3779192" y="2248712"/>
            <a:ext cx="7931028"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2400">
                <a:solidFill>
                  <a:schemeClr val="lt1"/>
                </a:solidFill>
                <a:latin typeface="DFKai-SB"/>
                <a:ea typeface="DFKai-SB"/>
                <a:cs typeface="DFKai-SB"/>
                <a:sym typeface="DFKai-SB"/>
              </a:rPr>
              <a:t>3) 是否開放女生兼點？</a:t>
            </a:r>
            <a:endParaRPr b="1" sz="2400">
              <a:solidFill>
                <a:schemeClr val="lt1"/>
              </a:solidFill>
              <a:latin typeface="DFKai-SB"/>
              <a:ea typeface="DFKai-SB"/>
              <a:cs typeface="DFKai-SB"/>
              <a:sym typeface="DFKai-SB"/>
            </a:endParaRPr>
          </a:p>
          <a:p>
            <a:pPr indent="0" lvl="0" marL="0" marR="0" rtl="0" algn="l">
              <a:spcBef>
                <a:spcPts val="0"/>
              </a:spcBef>
              <a:spcAft>
                <a:spcPts val="0"/>
              </a:spcAft>
              <a:buNone/>
            </a:pPr>
            <a:r>
              <a:t/>
            </a:r>
            <a:endParaRPr b="1" sz="2400">
              <a:solidFill>
                <a:schemeClr val="lt1"/>
              </a:solidFill>
              <a:latin typeface="DFKai-SB"/>
              <a:ea typeface="DFKai-SB"/>
              <a:cs typeface="DFKai-SB"/>
              <a:sym typeface="DFKai-SB"/>
            </a:endParaRPr>
          </a:p>
          <a:p>
            <a:pPr indent="-342900" lvl="0" marL="342900" marR="0" rtl="0" algn="l">
              <a:spcBef>
                <a:spcPts val="0"/>
              </a:spcBef>
              <a:spcAft>
                <a:spcPts val="0"/>
              </a:spcAft>
              <a:buClr>
                <a:srgbClr val="F78B79"/>
              </a:buClr>
              <a:buSzPts val="2400"/>
              <a:buFont typeface="Noto Sans Symbols"/>
              <a:buChar char="●"/>
            </a:pPr>
            <a:r>
              <a:rPr b="1" lang="zh-TW" sz="2400">
                <a:solidFill>
                  <a:srgbClr val="F78B79"/>
                </a:solidFill>
                <a:latin typeface="DFKai-SB"/>
                <a:ea typeface="DFKai-SB"/>
                <a:cs typeface="DFKai-SB"/>
                <a:sym typeface="DFKai-SB"/>
              </a:rPr>
              <a:t>同意 (投票結果)</a:t>
            </a:r>
            <a:endParaRPr/>
          </a:p>
          <a:p>
            <a:pPr indent="-190500" lvl="0" marL="342900" marR="0" rtl="0" algn="l">
              <a:spcBef>
                <a:spcPts val="0"/>
              </a:spcBef>
              <a:spcAft>
                <a:spcPts val="0"/>
              </a:spcAft>
              <a:buClr>
                <a:schemeClr val="lt1"/>
              </a:buClr>
              <a:buSzPts val="2400"/>
              <a:buFont typeface="Noto Sans Symbols"/>
              <a:buNone/>
            </a:pPr>
            <a:r>
              <a:t/>
            </a:r>
            <a:endParaRPr b="1" sz="2400">
              <a:solidFill>
                <a:schemeClr val="lt1"/>
              </a:solidFill>
              <a:latin typeface="DFKai-SB"/>
              <a:ea typeface="DFKai-SB"/>
              <a:cs typeface="DFKai-SB"/>
              <a:sym typeface="DFKai-SB"/>
            </a:endParaRPr>
          </a:p>
          <a:p>
            <a:pPr indent="-342900" lvl="0" marL="342900" marR="0" rtl="0" algn="l">
              <a:spcBef>
                <a:spcPts val="0"/>
              </a:spcBef>
              <a:spcAft>
                <a:spcPts val="0"/>
              </a:spcAft>
              <a:buClr>
                <a:schemeClr val="lt1"/>
              </a:buClr>
              <a:buSzPts val="2400"/>
              <a:buFont typeface="Noto Sans Symbols"/>
              <a:buChar char="●"/>
            </a:pPr>
            <a:r>
              <a:rPr b="1" lang="zh-TW" sz="2400">
                <a:solidFill>
                  <a:schemeClr val="lt1"/>
                </a:solidFill>
                <a:latin typeface="DFKai-SB"/>
                <a:ea typeface="DFKai-SB"/>
                <a:cs typeface="DFKai-SB"/>
                <a:sym typeface="DFKai-SB"/>
              </a:rPr>
              <a:t>不同意</a:t>
            </a:r>
            <a:endParaRPr sz="2400">
              <a:solidFill>
                <a:schemeClr val="lt1"/>
              </a:solidFill>
              <a:latin typeface="DFKai-SB"/>
              <a:ea typeface="DFKai-SB"/>
              <a:cs typeface="DFKai-SB"/>
              <a:sym typeface="DFKai-SB"/>
            </a:endParaRPr>
          </a:p>
          <a:p>
            <a:pPr indent="0" lvl="0" marL="0" marR="0" rtl="0" algn="l">
              <a:spcBef>
                <a:spcPts val="0"/>
              </a:spcBef>
              <a:spcAft>
                <a:spcPts val="0"/>
              </a:spcAft>
              <a:buNone/>
            </a:pPr>
            <a:r>
              <a:t/>
            </a:r>
            <a:endParaRPr sz="2400">
              <a:solidFill>
                <a:schemeClr val="lt1"/>
              </a:solidFill>
              <a:latin typeface="DFKai-SB"/>
              <a:ea typeface="DFKai-SB"/>
              <a:cs typeface="DFKai-SB"/>
              <a:sym typeface="DFKai-SB"/>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53"/>
          <p:cNvSpPr txBox="1"/>
          <p:nvPr/>
        </p:nvSpPr>
        <p:spPr>
          <a:xfrm>
            <a:off x="-376248" y="1110823"/>
            <a:ext cx="4155440" cy="460118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7000"/>
              <a:buFont typeface="DFKai-SB"/>
              <a:buNone/>
            </a:pPr>
            <a:r>
              <a:rPr lang="zh-TW" sz="7000">
                <a:solidFill>
                  <a:schemeClr val="lt1"/>
                </a:solidFill>
                <a:latin typeface="DFKai-SB"/>
                <a:ea typeface="DFKai-SB"/>
                <a:cs typeface="DFKai-SB"/>
                <a:sym typeface="DFKai-SB"/>
              </a:rPr>
              <a:t>臨時動議</a:t>
            </a:r>
            <a:endParaRPr sz="7000">
              <a:solidFill>
                <a:schemeClr val="lt1"/>
              </a:solidFill>
              <a:latin typeface="DFKai-SB"/>
              <a:ea typeface="DFKai-SB"/>
              <a:cs typeface="DFKai-SB"/>
              <a:sym typeface="DFKai-SB"/>
            </a:endParaRPr>
          </a:p>
          <a:p>
            <a:pPr indent="0" lvl="0" marL="0" marR="0" rtl="0" algn="ctr">
              <a:lnSpc>
                <a:spcPct val="90000"/>
              </a:lnSpc>
              <a:spcBef>
                <a:spcPts val="0"/>
              </a:spcBef>
              <a:spcAft>
                <a:spcPts val="0"/>
              </a:spcAft>
              <a:buClr>
                <a:schemeClr val="lt1"/>
              </a:buClr>
              <a:buSzPts val="5400"/>
              <a:buFont typeface="DFKai-SB"/>
              <a:buNone/>
            </a:pPr>
            <a:r>
              <a:rPr lang="zh-TW" sz="5400">
                <a:solidFill>
                  <a:schemeClr val="lt1"/>
                </a:solidFill>
                <a:latin typeface="DFKai-SB"/>
                <a:ea typeface="DFKai-SB"/>
                <a:cs typeface="DFKai-SB"/>
                <a:sym typeface="DFKai-SB"/>
              </a:rPr>
              <a:t>-排.羽</a:t>
            </a:r>
            <a:endParaRPr sz="5400">
              <a:solidFill>
                <a:schemeClr val="lt1"/>
              </a:solidFill>
              <a:latin typeface="DFKai-SB"/>
              <a:ea typeface="DFKai-SB"/>
              <a:cs typeface="DFKai-SB"/>
              <a:sym typeface="DFKai-SB"/>
            </a:endParaRPr>
          </a:p>
        </p:txBody>
      </p:sp>
      <p:sp>
        <p:nvSpPr>
          <p:cNvPr id="586" name="Google Shape;586;p53"/>
          <p:cNvSpPr txBox="1"/>
          <p:nvPr/>
        </p:nvSpPr>
        <p:spPr>
          <a:xfrm>
            <a:off x="3779192" y="2248712"/>
            <a:ext cx="7931028"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2400">
                <a:solidFill>
                  <a:schemeClr val="lt1"/>
                </a:solidFill>
                <a:latin typeface="DFKai-SB"/>
                <a:ea typeface="DFKai-SB"/>
                <a:cs typeface="DFKai-SB"/>
                <a:sym typeface="DFKai-SB"/>
              </a:rPr>
              <a:t>4) "不可"同時擁有單一系所報名</a:t>
            </a:r>
            <a:endParaRPr b="1" sz="2400">
              <a:solidFill>
                <a:schemeClr val="lt1"/>
              </a:solidFill>
              <a:latin typeface="DFKai-SB"/>
              <a:ea typeface="DFKai-SB"/>
              <a:cs typeface="DFKai-SB"/>
              <a:sym typeface="DFKai-SB"/>
            </a:endParaRPr>
          </a:p>
          <a:p>
            <a:pPr indent="0" lvl="0" marL="0" marR="0" rtl="0" algn="l">
              <a:spcBef>
                <a:spcPts val="0"/>
              </a:spcBef>
              <a:spcAft>
                <a:spcPts val="0"/>
              </a:spcAft>
              <a:buNone/>
            </a:pPr>
            <a:r>
              <a:rPr lang="zh-TW" sz="2400">
                <a:solidFill>
                  <a:schemeClr val="lt1"/>
                </a:solidFill>
                <a:latin typeface="DFKai-SB"/>
                <a:ea typeface="DFKai-SB"/>
                <a:cs typeface="DFKai-SB"/>
                <a:sym typeface="DFKai-SB"/>
              </a:rPr>
              <a:t>	(如:同校報名資工隊+資工資管聯隊)</a:t>
            </a:r>
            <a:endParaRPr sz="2400">
              <a:solidFill>
                <a:schemeClr val="lt1"/>
              </a:solidFill>
              <a:latin typeface="DFKai-SB"/>
              <a:ea typeface="DFKai-SB"/>
              <a:cs typeface="DFKai-SB"/>
              <a:sym typeface="DFKai-SB"/>
            </a:endParaRPr>
          </a:p>
          <a:p>
            <a:pPr indent="0" lvl="0" marL="0" marR="0" rtl="0" algn="l">
              <a:spcBef>
                <a:spcPts val="0"/>
              </a:spcBef>
              <a:spcAft>
                <a:spcPts val="0"/>
              </a:spcAft>
              <a:buNone/>
            </a:pPr>
            <a:r>
              <a:rPr lang="zh-TW" sz="2400">
                <a:solidFill>
                  <a:schemeClr val="lt1"/>
                </a:solidFill>
                <a:latin typeface="DFKai-SB"/>
                <a:ea typeface="DFKai-SB"/>
                <a:cs typeface="DFKai-SB"/>
                <a:sym typeface="DFKai-SB"/>
              </a:rPr>
              <a:t>是否同意這項規則?(因為有些小系是跟著大系練球，人數很少，可能需要跟著大系2隊報名)</a:t>
            </a:r>
            <a:endParaRPr sz="2400">
              <a:solidFill>
                <a:schemeClr val="lt1"/>
              </a:solidFill>
              <a:latin typeface="DFKai-SB"/>
              <a:ea typeface="DFKai-SB"/>
              <a:cs typeface="DFKai-SB"/>
              <a:sym typeface="DFKai-SB"/>
            </a:endParaRPr>
          </a:p>
          <a:p>
            <a:pPr indent="-342900" lvl="0" marL="342900" marR="0" rtl="0" algn="l">
              <a:spcBef>
                <a:spcPts val="0"/>
              </a:spcBef>
              <a:spcAft>
                <a:spcPts val="0"/>
              </a:spcAft>
              <a:buClr>
                <a:schemeClr val="lt1"/>
              </a:buClr>
              <a:buSzPts val="2400"/>
              <a:buFont typeface="Noto Sans Symbols"/>
              <a:buChar char="●"/>
            </a:pPr>
            <a:r>
              <a:rPr lang="zh-TW" sz="2400">
                <a:solidFill>
                  <a:schemeClr val="lt1"/>
                </a:solidFill>
                <a:latin typeface="DFKai-SB"/>
                <a:ea typeface="DFKai-SB"/>
                <a:cs typeface="DFKai-SB"/>
                <a:sym typeface="DFKai-SB"/>
              </a:rPr>
              <a:t>同意</a:t>
            </a:r>
            <a:endParaRPr sz="2400">
              <a:solidFill>
                <a:schemeClr val="lt1"/>
              </a:solidFill>
              <a:latin typeface="DFKai-SB"/>
              <a:ea typeface="DFKai-SB"/>
              <a:cs typeface="DFKai-SB"/>
              <a:sym typeface="DFKai-SB"/>
            </a:endParaRPr>
          </a:p>
          <a:p>
            <a:pPr indent="-190500" lvl="0" marL="342900" marR="0" rtl="0" algn="l">
              <a:spcBef>
                <a:spcPts val="0"/>
              </a:spcBef>
              <a:spcAft>
                <a:spcPts val="0"/>
              </a:spcAft>
              <a:buClr>
                <a:schemeClr val="lt1"/>
              </a:buClr>
              <a:buSzPts val="2400"/>
              <a:buFont typeface="Noto Sans Symbols"/>
              <a:buNone/>
            </a:pPr>
            <a:r>
              <a:t/>
            </a:r>
            <a:endParaRPr sz="2400">
              <a:solidFill>
                <a:schemeClr val="lt1"/>
              </a:solidFill>
              <a:latin typeface="DFKai-SB"/>
              <a:ea typeface="DFKai-SB"/>
              <a:cs typeface="DFKai-SB"/>
              <a:sym typeface="DFKai-SB"/>
            </a:endParaRPr>
          </a:p>
          <a:p>
            <a:pPr indent="-342900" lvl="0" marL="342900" marR="0" rtl="0" algn="l">
              <a:spcBef>
                <a:spcPts val="0"/>
              </a:spcBef>
              <a:spcAft>
                <a:spcPts val="0"/>
              </a:spcAft>
              <a:buClr>
                <a:srgbClr val="F78B79"/>
              </a:buClr>
              <a:buSzPts val="2400"/>
              <a:buFont typeface="Noto Sans Symbols"/>
              <a:buChar char="●"/>
            </a:pPr>
            <a:r>
              <a:rPr lang="zh-TW" sz="2400">
                <a:solidFill>
                  <a:srgbClr val="F78B79"/>
                </a:solidFill>
                <a:latin typeface="DFKai-SB"/>
                <a:ea typeface="DFKai-SB"/>
                <a:cs typeface="DFKai-SB"/>
                <a:sym typeface="DFKai-SB"/>
              </a:rPr>
              <a:t>不同意 (投票結果)</a:t>
            </a:r>
            <a:endParaRPr/>
          </a:p>
          <a:p>
            <a:pPr indent="0" lvl="0" marL="0" marR="0" rtl="0" algn="l">
              <a:spcBef>
                <a:spcPts val="0"/>
              </a:spcBef>
              <a:spcAft>
                <a:spcPts val="0"/>
              </a:spcAft>
              <a:buNone/>
            </a:pPr>
            <a:r>
              <a:t/>
            </a:r>
            <a:endParaRPr sz="2400">
              <a:solidFill>
                <a:schemeClr val="lt1"/>
              </a:solidFill>
              <a:latin typeface="DFKai-SB"/>
              <a:ea typeface="DFKai-SB"/>
              <a:cs typeface="DFKai-SB"/>
              <a:sym typeface="DFKai-SB"/>
            </a:endParaRPr>
          </a:p>
          <a:p>
            <a:pPr indent="0" lvl="0" marL="0" marR="0" rtl="0" algn="l">
              <a:spcBef>
                <a:spcPts val="0"/>
              </a:spcBef>
              <a:spcAft>
                <a:spcPts val="0"/>
              </a:spcAft>
              <a:buNone/>
            </a:pPr>
            <a:r>
              <a:t/>
            </a:r>
            <a:endParaRPr sz="2400">
              <a:solidFill>
                <a:schemeClr val="lt1"/>
              </a:solidFill>
              <a:latin typeface="DFKai-SB"/>
              <a:ea typeface="DFKai-SB"/>
              <a:cs typeface="DFKai-SB"/>
              <a:sym typeface="DFKai-SB"/>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54"/>
          <p:cNvSpPr txBox="1"/>
          <p:nvPr/>
        </p:nvSpPr>
        <p:spPr>
          <a:xfrm>
            <a:off x="-376248" y="1110823"/>
            <a:ext cx="4155440" cy="460118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7000"/>
              <a:buFont typeface="DFKai-SB"/>
              <a:buNone/>
            </a:pPr>
            <a:r>
              <a:rPr lang="zh-TW" sz="7000">
                <a:solidFill>
                  <a:schemeClr val="lt1"/>
                </a:solidFill>
                <a:latin typeface="DFKai-SB"/>
                <a:ea typeface="DFKai-SB"/>
                <a:cs typeface="DFKai-SB"/>
                <a:sym typeface="DFKai-SB"/>
              </a:rPr>
              <a:t>臨時動議</a:t>
            </a:r>
            <a:endParaRPr sz="7000">
              <a:solidFill>
                <a:schemeClr val="lt1"/>
              </a:solidFill>
              <a:latin typeface="DFKai-SB"/>
              <a:ea typeface="DFKai-SB"/>
              <a:cs typeface="DFKai-SB"/>
              <a:sym typeface="DFKai-SB"/>
            </a:endParaRPr>
          </a:p>
        </p:txBody>
      </p:sp>
      <p:sp>
        <p:nvSpPr>
          <p:cNvPr id="592" name="Google Shape;592;p54"/>
          <p:cNvSpPr txBox="1"/>
          <p:nvPr/>
        </p:nvSpPr>
        <p:spPr>
          <a:xfrm>
            <a:off x="3779192" y="2248712"/>
            <a:ext cx="7931028"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2400">
                <a:solidFill>
                  <a:schemeClr val="lt1"/>
                </a:solidFill>
                <a:latin typeface="DFKai-SB"/>
                <a:ea typeface="DFKai-SB"/>
                <a:cs typeface="DFKai-SB"/>
                <a:sym typeface="DFKai-SB"/>
              </a:rPr>
              <a:t>5) 是否要避免同校不同校系預賽在同一循環互打情況？</a:t>
            </a:r>
            <a:endParaRPr b="1" sz="2400">
              <a:solidFill>
                <a:schemeClr val="lt1"/>
              </a:solidFill>
              <a:latin typeface="DFKai-SB"/>
              <a:ea typeface="DFKai-SB"/>
              <a:cs typeface="DFKai-SB"/>
              <a:sym typeface="DFKai-SB"/>
            </a:endParaRPr>
          </a:p>
          <a:p>
            <a:pPr indent="0" lvl="0" marL="0" marR="0" rtl="0" algn="l">
              <a:spcBef>
                <a:spcPts val="0"/>
              </a:spcBef>
              <a:spcAft>
                <a:spcPts val="0"/>
              </a:spcAft>
              <a:buNone/>
            </a:pPr>
            <a:r>
              <a:t/>
            </a:r>
            <a:endParaRPr b="1" sz="2400">
              <a:solidFill>
                <a:schemeClr val="lt1"/>
              </a:solidFill>
              <a:latin typeface="DFKai-SB"/>
              <a:ea typeface="DFKai-SB"/>
              <a:cs typeface="DFKai-SB"/>
              <a:sym typeface="DFKai-SB"/>
            </a:endParaRPr>
          </a:p>
          <a:p>
            <a:pPr indent="-342900" lvl="0" marL="342900" marR="0" rtl="0" algn="l">
              <a:spcBef>
                <a:spcPts val="0"/>
              </a:spcBef>
              <a:spcAft>
                <a:spcPts val="0"/>
              </a:spcAft>
              <a:buClr>
                <a:srgbClr val="F78B79"/>
              </a:buClr>
              <a:buSzPts val="2400"/>
              <a:buFont typeface="Noto Sans Symbols"/>
              <a:buChar char="●"/>
            </a:pPr>
            <a:r>
              <a:rPr b="1" lang="zh-TW" sz="2400">
                <a:solidFill>
                  <a:srgbClr val="F78B79"/>
                </a:solidFill>
                <a:latin typeface="DFKai-SB"/>
                <a:ea typeface="DFKai-SB"/>
                <a:cs typeface="DFKai-SB"/>
                <a:sym typeface="DFKai-SB"/>
              </a:rPr>
              <a:t>是 (投票結果)</a:t>
            </a:r>
            <a:endParaRPr/>
          </a:p>
          <a:p>
            <a:pPr indent="-190500" lvl="0" marL="342900" marR="0" rtl="0" algn="l">
              <a:spcBef>
                <a:spcPts val="0"/>
              </a:spcBef>
              <a:spcAft>
                <a:spcPts val="0"/>
              </a:spcAft>
              <a:buClr>
                <a:schemeClr val="lt1"/>
              </a:buClr>
              <a:buSzPts val="2400"/>
              <a:buFont typeface="Noto Sans Symbols"/>
              <a:buNone/>
            </a:pPr>
            <a:r>
              <a:t/>
            </a:r>
            <a:endParaRPr b="1" sz="2400">
              <a:solidFill>
                <a:schemeClr val="lt1"/>
              </a:solidFill>
              <a:latin typeface="DFKai-SB"/>
              <a:ea typeface="DFKai-SB"/>
              <a:cs typeface="DFKai-SB"/>
              <a:sym typeface="DFKai-SB"/>
            </a:endParaRPr>
          </a:p>
          <a:p>
            <a:pPr indent="-342900" lvl="0" marL="342900" marR="0" rtl="0" algn="l">
              <a:spcBef>
                <a:spcPts val="0"/>
              </a:spcBef>
              <a:spcAft>
                <a:spcPts val="0"/>
              </a:spcAft>
              <a:buClr>
                <a:schemeClr val="lt1"/>
              </a:buClr>
              <a:buSzPts val="2400"/>
              <a:buFont typeface="Noto Sans Symbols"/>
              <a:buChar char="●"/>
            </a:pPr>
            <a:r>
              <a:rPr b="1" lang="zh-TW" sz="2400">
                <a:solidFill>
                  <a:schemeClr val="lt1"/>
                </a:solidFill>
                <a:latin typeface="DFKai-SB"/>
                <a:ea typeface="DFKai-SB"/>
                <a:cs typeface="DFKai-SB"/>
                <a:sym typeface="DFKai-SB"/>
              </a:rPr>
              <a:t>否</a:t>
            </a:r>
            <a:endParaRPr sz="2400">
              <a:solidFill>
                <a:schemeClr val="lt1"/>
              </a:solidFill>
              <a:latin typeface="DFKai-SB"/>
              <a:ea typeface="DFKai-SB"/>
              <a:cs typeface="DFKai-SB"/>
              <a:sym typeface="DFKai-SB"/>
            </a:endParaRPr>
          </a:p>
          <a:p>
            <a:pPr indent="0" lvl="0" marL="0" marR="0" rtl="0" algn="l">
              <a:spcBef>
                <a:spcPts val="0"/>
              </a:spcBef>
              <a:spcAft>
                <a:spcPts val="0"/>
              </a:spcAft>
              <a:buNone/>
            </a:pPr>
            <a:r>
              <a:t/>
            </a:r>
            <a:endParaRPr sz="2400">
              <a:solidFill>
                <a:schemeClr val="lt1"/>
              </a:solidFill>
              <a:latin typeface="DFKai-SB"/>
              <a:ea typeface="DFKai-SB"/>
              <a:cs typeface="DFKai-SB"/>
              <a:sym typeface="DFKai-SB"/>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55"/>
          <p:cNvSpPr txBox="1"/>
          <p:nvPr/>
        </p:nvSpPr>
        <p:spPr>
          <a:xfrm>
            <a:off x="3964843" y="1146880"/>
            <a:ext cx="4155440" cy="460118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7000"/>
              <a:buFont typeface="DFKai-SB"/>
              <a:buNone/>
            </a:pPr>
            <a:r>
              <a:rPr lang="zh-TW" sz="7000">
                <a:solidFill>
                  <a:schemeClr val="lt1"/>
                </a:solidFill>
                <a:latin typeface="DFKai-SB"/>
                <a:ea typeface="DFKai-SB"/>
                <a:cs typeface="DFKai-SB"/>
                <a:sym typeface="DFKai-SB"/>
              </a:rPr>
              <a:t>Q&amp;A</a:t>
            </a:r>
            <a:endParaRPr sz="7000">
              <a:solidFill>
                <a:schemeClr val="lt1"/>
              </a:solidFill>
              <a:latin typeface="DFKai-SB"/>
              <a:ea typeface="DFKai-SB"/>
              <a:cs typeface="DFKai-SB"/>
              <a:sym typeface="DFKai-SB"/>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56"/>
          <p:cNvSpPr txBox="1"/>
          <p:nvPr/>
        </p:nvSpPr>
        <p:spPr>
          <a:xfrm>
            <a:off x="3937134" y="981514"/>
            <a:ext cx="4155440" cy="460118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7000"/>
              <a:buFont typeface="DFKai-SB"/>
              <a:buNone/>
            </a:pPr>
            <a:r>
              <a:rPr lang="zh-TW" sz="7000">
                <a:solidFill>
                  <a:schemeClr val="lt1"/>
                </a:solidFill>
                <a:latin typeface="DFKai-SB"/>
                <a:ea typeface="DFKai-SB"/>
                <a:cs typeface="DFKai-SB"/>
                <a:sym typeface="DFKai-SB"/>
              </a:rPr>
              <a:t>其他事項</a:t>
            </a:r>
            <a:endParaRPr sz="5400">
              <a:solidFill>
                <a:schemeClr val="lt1"/>
              </a:solidFill>
              <a:latin typeface="DFKai-SB"/>
              <a:ea typeface="DFKai-SB"/>
              <a:cs typeface="DFKai-SB"/>
              <a:sym typeface="DFKai-SB"/>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57"/>
          <p:cNvSpPr txBox="1"/>
          <p:nvPr/>
        </p:nvSpPr>
        <p:spPr>
          <a:xfrm>
            <a:off x="-265411" y="1184714"/>
            <a:ext cx="4155440" cy="460118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6600"/>
              <a:buFont typeface="DFKai-SB"/>
              <a:buNone/>
            </a:pPr>
            <a:r>
              <a:rPr lang="zh-TW" sz="6600">
                <a:solidFill>
                  <a:schemeClr val="lt1"/>
                </a:solidFill>
                <a:latin typeface="DFKai-SB"/>
                <a:ea typeface="DFKai-SB"/>
                <a:cs typeface="DFKai-SB"/>
                <a:sym typeface="DFKai-SB"/>
              </a:rPr>
              <a:t>其他事項</a:t>
            </a:r>
            <a:endParaRPr sz="4800">
              <a:solidFill>
                <a:schemeClr val="lt1"/>
              </a:solidFill>
              <a:latin typeface="DFKai-SB"/>
              <a:ea typeface="DFKai-SB"/>
              <a:cs typeface="DFKai-SB"/>
              <a:sym typeface="DFKai-SB"/>
            </a:endParaRPr>
          </a:p>
        </p:txBody>
      </p:sp>
      <p:sp>
        <p:nvSpPr>
          <p:cNvPr id="608" name="Google Shape;608;p57"/>
          <p:cNvSpPr txBox="1"/>
          <p:nvPr/>
        </p:nvSpPr>
        <p:spPr>
          <a:xfrm>
            <a:off x="3890029" y="2359548"/>
            <a:ext cx="7931028" cy="193899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400"/>
              <a:buFont typeface="Noto Sans Symbols"/>
              <a:buChar char="●"/>
            </a:pPr>
            <a:r>
              <a:rPr lang="zh-TW" sz="2400">
                <a:solidFill>
                  <a:schemeClr val="lt1"/>
                </a:solidFill>
                <a:latin typeface="DFKai-SB"/>
                <a:ea typeface="DFKai-SB"/>
                <a:cs typeface="DFKai-SB"/>
                <a:sym typeface="DFKai-SB"/>
              </a:rPr>
              <a:t>詳細報名費會於報名時和各項目章程一同公布，請密切關注粉專！</a:t>
            </a:r>
            <a:endParaRPr sz="2400">
              <a:solidFill>
                <a:schemeClr val="lt1"/>
              </a:solidFill>
              <a:latin typeface="DFKai-SB"/>
              <a:ea typeface="DFKai-SB"/>
              <a:cs typeface="DFKai-SB"/>
              <a:sym typeface="DFKai-SB"/>
            </a:endParaRPr>
          </a:p>
          <a:p>
            <a:pPr indent="-342900" lvl="0" marL="342900" marR="0" rtl="0" algn="l">
              <a:spcBef>
                <a:spcPts val="0"/>
              </a:spcBef>
              <a:spcAft>
                <a:spcPts val="0"/>
              </a:spcAft>
              <a:buClr>
                <a:schemeClr val="lt1"/>
              </a:buClr>
              <a:buSzPts val="2400"/>
              <a:buFont typeface="Noto Sans Symbols"/>
              <a:buChar char="●"/>
            </a:pPr>
            <a:r>
              <a:rPr lang="zh-TW" sz="2400">
                <a:solidFill>
                  <a:schemeClr val="lt1"/>
                </a:solidFill>
                <a:latin typeface="DFKai-SB"/>
                <a:ea typeface="DFKai-SB"/>
                <a:cs typeface="DFKai-SB"/>
                <a:sym typeface="DFKai-SB"/>
              </a:rPr>
              <a:t>防疫相關規則：雖然目前疫情趨緩，但我們仍會根據明年疫情情況，並依照衛生局和教育部的規定決定是否辦理此次賽事，主辦方保留是否舉辦杯賽的最後決定權。</a:t>
            </a:r>
            <a:endParaRPr sz="2400">
              <a:solidFill>
                <a:schemeClr val="lt1"/>
              </a:solidFill>
              <a:latin typeface="DFKai-SB"/>
              <a:ea typeface="DFKai-SB"/>
              <a:cs typeface="DFKai-SB"/>
              <a:sym typeface="DFKai-SB"/>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6"/>
          <p:cNvSpPr txBox="1"/>
          <p:nvPr/>
        </p:nvSpPr>
        <p:spPr>
          <a:xfrm>
            <a:off x="-118225" y="1128407"/>
            <a:ext cx="4155440" cy="460118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7000"/>
              <a:buFont typeface="DFKai-SB"/>
              <a:buNone/>
            </a:pPr>
            <a:r>
              <a:rPr lang="zh-TW" sz="7000">
                <a:solidFill>
                  <a:schemeClr val="lt1"/>
                </a:solidFill>
                <a:latin typeface="DFKai-SB"/>
                <a:ea typeface="DFKai-SB"/>
                <a:cs typeface="DFKai-SB"/>
                <a:sym typeface="DFKai-SB"/>
              </a:rPr>
              <a:t>參賽資格</a:t>
            </a:r>
            <a:endParaRPr/>
          </a:p>
        </p:txBody>
      </p:sp>
      <p:sp>
        <p:nvSpPr>
          <p:cNvPr id="262" name="Google Shape;262;p6"/>
          <p:cNvSpPr txBox="1"/>
          <p:nvPr/>
        </p:nvSpPr>
        <p:spPr>
          <a:xfrm>
            <a:off x="3880197" y="582065"/>
            <a:ext cx="7388266" cy="5693866"/>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lt1"/>
              </a:buClr>
              <a:buSzPts val="2800"/>
              <a:buFont typeface="Noto Sans Symbols"/>
              <a:buChar char="●"/>
            </a:pPr>
            <a:r>
              <a:rPr b="1" lang="zh-TW" sz="2800">
                <a:solidFill>
                  <a:schemeClr val="lt1"/>
                </a:solidFill>
                <a:latin typeface="DFKai-SB"/>
                <a:ea typeface="DFKai-SB"/>
                <a:cs typeface="DFKai-SB"/>
                <a:sym typeface="DFKai-SB"/>
              </a:rPr>
              <a:t>全北區大專院校</a:t>
            </a:r>
            <a:r>
              <a:rPr b="1" lang="zh-TW" sz="2800">
                <a:solidFill>
                  <a:srgbClr val="F78B79"/>
                </a:solidFill>
                <a:latin typeface="DFKai-SB"/>
                <a:ea typeface="DFKai-SB"/>
                <a:cs typeface="DFKai-SB"/>
                <a:sym typeface="DFKai-SB"/>
              </a:rPr>
              <a:t>109學年度第二學期</a:t>
            </a:r>
            <a:r>
              <a:rPr b="1" lang="zh-TW" sz="2800">
                <a:solidFill>
                  <a:schemeClr val="lt1"/>
                </a:solidFill>
                <a:latin typeface="DFKai-SB"/>
                <a:ea typeface="DFKai-SB"/>
                <a:cs typeface="DFKai-SB"/>
                <a:sym typeface="DFKai-SB"/>
              </a:rPr>
              <a:t>，正式登記註冊之資訊相關科系在學學生(含研究生)。報名時請先於資料中附上第一學期在學證明，待下學期比賽時會請各隊再出示第二學期在學證明或已蓋註冊章的學生證。</a:t>
            </a:r>
            <a:br>
              <a:rPr b="1" lang="zh-TW" sz="2800">
                <a:solidFill>
                  <a:schemeClr val="lt1"/>
                </a:solidFill>
                <a:latin typeface="DFKai-SB"/>
                <a:ea typeface="DFKai-SB"/>
                <a:cs typeface="DFKai-SB"/>
                <a:sym typeface="DFKai-SB"/>
              </a:rPr>
            </a:br>
            <a:r>
              <a:rPr b="1" lang="zh-TW" sz="2800">
                <a:solidFill>
                  <a:schemeClr val="dk1"/>
                </a:solidFill>
                <a:latin typeface="DFKai-SB"/>
                <a:ea typeface="DFKai-SB"/>
                <a:cs typeface="DFKai-SB"/>
                <a:sym typeface="DFKai-SB"/>
              </a:rPr>
              <a:t>     </a:t>
            </a:r>
            <a:endParaRPr b="1" sz="2800">
              <a:solidFill>
                <a:schemeClr val="dk1"/>
              </a:solidFill>
              <a:latin typeface="DFKai-SB"/>
              <a:ea typeface="DFKai-SB"/>
              <a:cs typeface="DFKai-SB"/>
              <a:sym typeface="DFKai-SB"/>
            </a:endParaRPr>
          </a:p>
          <a:p>
            <a:pPr indent="-457200" lvl="0" marL="457200" marR="0" rtl="0" algn="l">
              <a:spcBef>
                <a:spcPts val="0"/>
              </a:spcBef>
              <a:spcAft>
                <a:spcPts val="0"/>
              </a:spcAft>
              <a:buClr>
                <a:schemeClr val="lt1"/>
              </a:buClr>
              <a:buSzPts val="2800"/>
              <a:buFont typeface="Noto Sans Symbols"/>
              <a:buChar char="●"/>
            </a:pPr>
            <a:r>
              <a:rPr b="1" lang="zh-TW" sz="2800">
                <a:solidFill>
                  <a:schemeClr val="lt1"/>
                </a:solidFill>
                <a:latin typeface="DFKai-SB"/>
                <a:ea typeface="DFKai-SB"/>
                <a:cs typeface="DFKai-SB"/>
                <a:sym typeface="DFKai-SB"/>
              </a:rPr>
              <a:t>校系名稱有”資訊”二字。</a:t>
            </a:r>
            <a:endParaRPr b="1" sz="2800">
              <a:solidFill>
                <a:schemeClr val="lt1"/>
              </a:solidFill>
              <a:latin typeface="DFKai-SB"/>
              <a:ea typeface="DFKai-SB"/>
              <a:cs typeface="DFKai-SB"/>
              <a:sym typeface="DFKai-SB"/>
            </a:endParaRPr>
          </a:p>
          <a:p>
            <a:pPr indent="-279400" lvl="0" marL="457200" marR="0" rtl="0" algn="l">
              <a:spcBef>
                <a:spcPts val="0"/>
              </a:spcBef>
              <a:spcAft>
                <a:spcPts val="0"/>
              </a:spcAft>
              <a:buClr>
                <a:schemeClr val="lt1"/>
              </a:buClr>
              <a:buSzPts val="2800"/>
              <a:buFont typeface="Noto Sans Symbols"/>
              <a:buNone/>
            </a:pPr>
            <a:r>
              <a:t/>
            </a:r>
            <a:endParaRPr b="1" sz="2800">
              <a:solidFill>
                <a:schemeClr val="dk1"/>
              </a:solidFill>
              <a:latin typeface="DFKai-SB"/>
              <a:ea typeface="DFKai-SB"/>
              <a:cs typeface="DFKai-SB"/>
              <a:sym typeface="DFKai-SB"/>
            </a:endParaRPr>
          </a:p>
          <a:p>
            <a:pPr indent="-457200" lvl="0" marL="457200" marR="0" rtl="0" algn="l">
              <a:spcBef>
                <a:spcPts val="0"/>
              </a:spcBef>
              <a:spcAft>
                <a:spcPts val="0"/>
              </a:spcAft>
              <a:buClr>
                <a:schemeClr val="lt1"/>
              </a:buClr>
              <a:buSzPts val="2800"/>
              <a:buFont typeface="Noto Sans Symbols"/>
              <a:buChar char="●"/>
            </a:pPr>
            <a:r>
              <a:rPr b="1" lang="zh-TW" sz="2800">
                <a:solidFill>
                  <a:schemeClr val="lt1"/>
                </a:solidFill>
                <a:latin typeface="DFKai-SB"/>
                <a:ea typeface="DFKai-SB"/>
                <a:cs typeface="DFKai-SB"/>
                <a:sym typeface="DFKai-SB"/>
              </a:rPr>
              <a:t>範圍包含</a:t>
            </a:r>
            <a:r>
              <a:rPr b="1" lang="zh-TW" sz="2800">
                <a:solidFill>
                  <a:srgbClr val="F78B79"/>
                </a:solidFill>
                <a:latin typeface="DFKai-SB"/>
                <a:ea typeface="DFKai-SB"/>
                <a:cs typeface="DFKai-SB"/>
                <a:sym typeface="DFKai-SB"/>
              </a:rPr>
              <a:t>台北、新北、基隆、桃園、新竹、宜蘭</a:t>
            </a:r>
            <a:r>
              <a:rPr b="1" lang="zh-TW" sz="2800">
                <a:solidFill>
                  <a:schemeClr val="lt1"/>
                </a:solidFill>
                <a:latin typeface="DFKai-SB"/>
                <a:ea typeface="DFKai-SB"/>
                <a:cs typeface="DFKai-SB"/>
                <a:sym typeface="DFKai-SB"/>
              </a:rPr>
              <a:t>等地區。</a:t>
            </a:r>
            <a:endParaRPr b="1" sz="2800">
              <a:solidFill>
                <a:schemeClr val="lt1"/>
              </a:solidFill>
              <a:latin typeface="DFKai-SB"/>
              <a:ea typeface="DFKai-SB"/>
              <a:cs typeface="DFKai-SB"/>
              <a:sym typeface="DFKai-SB"/>
            </a:endParaRPr>
          </a:p>
          <a:p>
            <a:pPr indent="0" lvl="0" marL="0" marR="0" rtl="0" algn="l">
              <a:spcBef>
                <a:spcPts val="0"/>
              </a:spcBef>
              <a:spcAft>
                <a:spcPts val="0"/>
              </a:spcAft>
              <a:buNone/>
            </a:pPr>
            <a:r>
              <a:t/>
            </a:r>
            <a:endParaRPr b="1" sz="2800">
              <a:solidFill>
                <a:schemeClr val="dk1"/>
              </a:solidFill>
              <a:latin typeface="DFKai-SB"/>
              <a:ea typeface="DFKai-SB"/>
              <a:cs typeface="DFKai-SB"/>
              <a:sym typeface="DFKai-SB"/>
            </a:endParaRPr>
          </a:p>
          <a:p>
            <a:pPr indent="-457200" lvl="0" marL="457200" marR="0" rtl="0" algn="l">
              <a:spcBef>
                <a:spcPts val="0"/>
              </a:spcBef>
              <a:spcAft>
                <a:spcPts val="0"/>
              </a:spcAft>
              <a:buClr>
                <a:schemeClr val="lt1"/>
              </a:buClr>
              <a:buSzPts val="2800"/>
              <a:buFont typeface="Noto Sans Symbols"/>
              <a:buChar char="●"/>
            </a:pPr>
            <a:r>
              <a:rPr b="1" lang="zh-TW" sz="2800">
                <a:solidFill>
                  <a:schemeClr val="lt1"/>
                </a:solidFill>
                <a:latin typeface="DFKai-SB"/>
                <a:ea typeface="DFKai-SB"/>
                <a:cs typeface="DFKai-SB"/>
                <a:sym typeface="DFKai-SB"/>
              </a:rPr>
              <a:t>同校系限報一隊，有多餘名額之後會開放第二隊報名，優先報名者錄取</a:t>
            </a:r>
            <a:endParaRPr b="1" sz="2800">
              <a:solidFill>
                <a:schemeClr val="lt1"/>
              </a:solidFill>
              <a:latin typeface="DFKai-SB"/>
              <a:ea typeface="DFKai-SB"/>
              <a:cs typeface="DFKai-SB"/>
              <a:sym typeface="DFKai-SB"/>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7"/>
          <p:cNvSpPr txBox="1"/>
          <p:nvPr/>
        </p:nvSpPr>
        <p:spPr>
          <a:xfrm>
            <a:off x="-386080" y="1143156"/>
            <a:ext cx="4155440" cy="460118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7000"/>
              <a:buFont typeface="DFKai-SB"/>
              <a:buNone/>
            </a:pPr>
            <a:r>
              <a:rPr lang="zh-TW" sz="7000">
                <a:solidFill>
                  <a:schemeClr val="lt1"/>
                </a:solidFill>
                <a:latin typeface="DFKai-SB"/>
                <a:ea typeface="DFKai-SB"/>
                <a:cs typeface="DFKai-SB"/>
                <a:sym typeface="DFKai-SB"/>
              </a:rPr>
              <a:t>參賽資格</a:t>
            </a:r>
            <a:endParaRPr sz="7000">
              <a:solidFill>
                <a:schemeClr val="lt1"/>
              </a:solidFill>
              <a:latin typeface="DFKai-SB"/>
              <a:ea typeface="DFKai-SB"/>
              <a:cs typeface="DFKai-SB"/>
              <a:sym typeface="DFKai-SB"/>
            </a:endParaRPr>
          </a:p>
        </p:txBody>
      </p:sp>
      <p:graphicFrame>
        <p:nvGraphicFramePr>
          <p:cNvPr id="268" name="Google Shape;268;p7"/>
          <p:cNvGraphicFramePr/>
          <p:nvPr/>
        </p:nvGraphicFramePr>
        <p:xfrm>
          <a:off x="3380510" y="201236"/>
          <a:ext cx="3000000" cy="3000000"/>
        </p:xfrm>
        <a:graphic>
          <a:graphicData uri="http://schemas.openxmlformats.org/drawingml/2006/table">
            <a:tbl>
              <a:tblPr bandRow="1" firstRow="1">
                <a:noFill/>
                <a:tableStyleId>{A84201C0-FF28-4662-A32B-5506DFC1C16E}</a:tableStyleId>
              </a:tblPr>
              <a:tblGrid>
                <a:gridCol w="1603625"/>
                <a:gridCol w="1483325"/>
                <a:gridCol w="1562425"/>
                <a:gridCol w="1295425"/>
                <a:gridCol w="698200"/>
                <a:gridCol w="698200"/>
                <a:gridCol w="1396400"/>
              </a:tblGrid>
              <a:tr h="411650">
                <a:tc>
                  <a:txBody>
                    <a:bodyPr/>
                    <a:lstStyle/>
                    <a:p>
                      <a:pPr indent="0" lvl="0" marL="0" marR="0" rtl="0" algn="l">
                        <a:spcBef>
                          <a:spcPts val="0"/>
                        </a:spcBef>
                        <a:spcAft>
                          <a:spcPts val="0"/>
                        </a:spcAft>
                        <a:buNone/>
                      </a:pPr>
                      <a:r>
                        <a:t/>
                      </a:r>
                      <a:endParaRPr sz="2000">
                        <a:latin typeface="DFKai-SB"/>
                        <a:ea typeface="DFKai-SB"/>
                        <a:cs typeface="DFKai-SB"/>
                        <a:sym typeface="DFKai-SB"/>
                      </a:endParaRPr>
                    </a:p>
                  </a:txBody>
                  <a:tcPr marT="45725" marB="45725" marR="91450" marL="91450">
                    <a:solidFill>
                      <a:schemeClr val="accent2"/>
                    </a:solidFill>
                  </a:tcPr>
                </a:tc>
                <a:tc>
                  <a:txBody>
                    <a:bodyPr/>
                    <a:lstStyle/>
                    <a:p>
                      <a:pPr indent="0" lvl="0" marL="0" marR="0" rtl="0" algn="ctr">
                        <a:spcBef>
                          <a:spcPts val="0"/>
                        </a:spcBef>
                        <a:spcAft>
                          <a:spcPts val="0"/>
                        </a:spcAft>
                        <a:buNone/>
                      </a:pPr>
                      <a:r>
                        <a:rPr lang="zh-TW" sz="2000">
                          <a:latin typeface="DFKai-SB"/>
                          <a:ea typeface="DFKai-SB"/>
                          <a:cs typeface="DFKai-SB"/>
                          <a:sym typeface="DFKai-SB"/>
                        </a:rPr>
                        <a:t>籃球</a:t>
                      </a:r>
                      <a:endParaRPr/>
                    </a:p>
                  </a:txBody>
                  <a:tcPr marT="45725" marB="45725" marR="91450" marL="91450">
                    <a:solidFill>
                      <a:schemeClr val="accent2"/>
                    </a:solidFill>
                  </a:tcPr>
                </a:tc>
                <a:tc>
                  <a:txBody>
                    <a:bodyPr/>
                    <a:lstStyle/>
                    <a:p>
                      <a:pPr indent="0" lvl="0" marL="0" marR="0" rtl="0" algn="ctr">
                        <a:spcBef>
                          <a:spcPts val="0"/>
                        </a:spcBef>
                        <a:spcAft>
                          <a:spcPts val="0"/>
                        </a:spcAft>
                        <a:buNone/>
                      </a:pPr>
                      <a:r>
                        <a:rPr lang="zh-TW" sz="2000">
                          <a:latin typeface="DFKai-SB"/>
                          <a:ea typeface="DFKai-SB"/>
                          <a:cs typeface="DFKai-SB"/>
                          <a:sym typeface="DFKai-SB"/>
                        </a:rPr>
                        <a:t>排球</a:t>
                      </a:r>
                      <a:endParaRPr sz="1800"/>
                    </a:p>
                  </a:txBody>
                  <a:tcPr marT="45725" marB="45725" marR="91450" marL="91450">
                    <a:solidFill>
                      <a:schemeClr val="accent2"/>
                    </a:solidFill>
                  </a:tcPr>
                </a:tc>
                <a:tc>
                  <a:txBody>
                    <a:bodyPr/>
                    <a:lstStyle/>
                    <a:p>
                      <a:pPr indent="0" lvl="0" marL="0" marR="0" rtl="0" algn="ctr">
                        <a:spcBef>
                          <a:spcPts val="0"/>
                        </a:spcBef>
                        <a:spcAft>
                          <a:spcPts val="0"/>
                        </a:spcAft>
                        <a:buNone/>
                      </a:pPr>
                      <a:r>
                        <a:rPr lang="zh-TW" sz="2000">
                          <a:latin typeface="DFKai-SB"/>
                          <a:ea typeface="DFKai-SB"/>
                          <a:cs typeface="DFKai-SB"/>
                          <a:sym typeface="DFKai-SB"/>
                        </a:rPr>
                        <a:t>羽球</a:t>
                      </a:r>
                      <a:endParaRPr sz="1800"/>
                    </a:p>
                  </a:txBody>
                  <a:tcPr marT="45725" marB="45725" marR="91450" marL="91450">
                    <a:solidFill>
                      <a:schemeClr val="accent2"/>
                    </a:solidFill>
                  </a:tcPr>
                </a:tc>
                <a:tc gridSpan="2">
                  <a:txBody>
                    <a:bodyPr/>
                    <a:lstStyle/>
                    <a:p>
                      <a:pPr indent="0" lvl="0" marL="0" marR="0" rtl="0" algn="ctr">
                        <a:spcBef>
                          <a:spcPts val="0"/>
                        </a:spcBef>
                        <a:spcAft>
                          <a:spcPts val="0"/>
                        </a:spcAft>
                        <a:buNone/>
                      </a:pPr>
                      <a:r>
                        <a:rPr lang="zh-TW" sz="2000">
                          <a:latin typeface="DFKai-SB"/>
                          <a:ea typeface="DFKai-SB"/>
                          <a:cs typeface="DFKai-SB"/>
                          <a:sym typeface="DFKai-SB"/>
                        </a:rPr>
                        <a:t>桌球</a:t>
                      </a:r>
                      <a:endParaRPr sz="1800"/>
                    </a:p>
                  </a:txBody>
                  <a:tcPr marT="45725" marB="45725" marR="91450" marL="91450">
                    <a:solidFill>
                      <a:schemeClr val="accent2"/>
                    </a:solidFill>
                  </a:tcPr>
                </a:tc>
                <a:tc hMerge="1"/>
                <a:tc>
                  <a:txBody>
                    <a:bodyPr/>
                    <a:lstStyle/>
                    <a:p>
                      <a:pPr indent="0" lvl="0" marL="0" marR="0" rtl="0" algn="ctr">
                        <a:spcBef>
                          <a:spcPts val="0"/>
                        </a:spcBef>
                        <a:spcAft>
                          <a:spcPts val="0"/>
                        </a:spcAft>
                        <a:buNone/>
                      </a:pPr>
                      <a:r>
                        <a:rPr lang="zh-TW" sz="1800">
                          <a:latin typeface="DFKai-SB"/>
                          <a:ea typeface="DFKai-SB"/>
                          <a:cs typeface="DFKai-SB"/>
                          <a:sym typeface="DFKai-SB"/>
                        </a:rPr>
                        <a:t>壘球</a:t>
                      </a:r>
                      <a:endParaRPr sz="1800">
                        <a:latin typeface="DFKai-SB"/>
                        <a:ea typeface="DFKai-SB"/>
                        <a:cs typeface="DFKai-SB"/>
                        <a:sym typeface="DFKai-SB"/>
                      </a:endParaRPr>
                    </a:p>
                  </a:txBody>
                  <a:tcPr marT="45725" marB="45725" marR="91450" marL="91450">
                    <a:solidFill>
                      <a:schemeClr val="accent2"/>
                    </a:solidFill>
                  </a:tcPr>
                </a:tc>
              </a:tr>
              <a:tr h="903000">
                <a:tc>
                  <a:txBody>
                    <a:bodyPr/>
                    <a:lstStyle/>
                    <a:p>
                      <a:pPr indent="0" lvl="0" marL="0" marR="0" rtl="0" algn="ctr">
                        <a:spcBef>
                          <a:spcPts val="0"/>
                        </a:spcBef>
                        <a:spcAft>
                          <a:spcPts val="0"/>
                        </a:spcAft>
                        <a:buNone/>
                      </a:pPr>
                      <a:r>
                        <a:rPr lang="zh-TW" sz="2000">
                          <a:latin typeface="DFKai-SB"/>
                          <a:ea typeface="DFKai-SB"/>
                          <a:cs typeface="DFKai-SB"/>
                          <a:sym typeface="DFKai-SB"/>
                        </a:rPr>
                        <a:t>隊伍上限數</a:t>
                      </a:r>
                      <a:endParaRPr/>
                    </a:p>
                  </a:txBody>
                  <a:tcPr marT="45725" marB="45725" marR="91450" marL="91450" anchor="ctr"/>
                </a:tc>
                <a:tc>
                  <a:txBody>
                    <a:bodyPr/>
                    <a:lstStyle/>
                    <a:p>
                      <a:pPr indent="0" lvl="0" marL="0" marR="0" rtl="0" algn="ctr">
                        <a:spcBef>
                          <a:spcPts val="0"/>
                        </a:spcBef>
                        <a:spcAft>
                          <a:spcPts val="0"/>
                        </a:spcAft>
                        <a:buNone/>
                      </a:pPr>
                      <a:r>
                        <a:rPr lang="zh-TW" sz="2000">
                          <a:latin typeface="DFKai-SB"/>
                          <a:ea typeface="DFKai-SB"/>
                          <a:cs typeface="DFKai-SB"/>
                          <a:sym typeface="DFKai-SB"/>
                        </a:rPr>
                        <a:t>男生：54</a:t>
                      </a:r>
                      <a:endParaRPr sz="2000">
                        <a:latin typeface="DFKai-SB"/>
                        <a:ea typeface="DFKai-SB"/>
                        <a:cs typeface="DFKai-SB"/>
                        <a:sym typeface="DFKai-SB"/>
                      </a:endParaRPr>
                    </a:p>
                    <a:p>
                      <a:pPr indent="0" lvl="0" marL="0" marR="0" rtl="0" algn="ctr">
                        <a:spcBef>
                          <a:spcPts val="0"/>
                        </a:spcBef>
                        <a:spcAft>
                          <a:spcPts val="0"/>
                        </a:spcAft>
                        <a:buNone/>
                      </a:pPr>
                      <a:r>
                        <a:rPr lang="zh-TW" sz="2000">
                          <a:latin typeface="DFKai-SB"/>
                          <a:ea typeface="DFKai-SB"/>
                          <a:cs typeface="DFKai-SB"/>
                          <a:sym typeface="DFKai-SB"/>
                        </a:rPr>
                        <a:t>女生：15</a:t>
                      </a:r>
                      <a:endParaRPr sz="2000">
                        <a:latin typeface="DFKai-SB"/>
                        <a:ea typeface="DFKai-SB"/>
                        <a:cs typeface="DFKai-SB"/>
                        <a:sym typeface="DFKai-SB"/>
                      </a:endParaRPr>
                    </a:p>
                  </a:txBody>
                  <a:tcPr marT="45725" marB="45725" marR="91450" marL="91450" anchor="ctr"/>
                </a:tc>
                <a:tc>
                  <a:txBody>
                    <a:bodyPr/>
                    <a:lstStyle/>
                    <a:p>
                      <a:pPr indent="0" lvl="0" marL="0" marR="0" rtl="0" algn="ctr">
                        <a:spcBef>
                          <a:spcPts val="0"/>
                        </a:spcBef>
                        <a:spcAft>
                          <a:spcPts val="0"/>
                        </a:spcAft>
                        <a:buNone/>
                      </a:pPr>
                      <a:r>
                        <a:rPr lang="zh-TW" sz="2000">
                          <a:latin typeface="DFKai-SB"/>
                          <a:ea typeface="DFKai-SB"/>
                          <a:cs typeface="DFKai-SB"/>
                          <a:sym typeface="DFKai-SB"/>
                        </a:rPr>
                        <a:t>男生：33</a:t>
                      </a:r>
                      <a:endParaRPr sz="2000">
                        <a:latin typeface="DFKai-SB"/>
                        <a:ea typeface="DFKai-SB"/>
                        <a:cs typeface="DFKai-SB"/>
                        <a:sym typeface="DFKai-SB"/>
                      </a:endParaRPr>
                    </a:p>
                    <a:p>
                      <a:pPr indent="0" lvl="0" marL="0" marR="0" rtl="0" algn="ctr">
                        <a:spcBef>
                          <a:spcPts val="0"/>
                        </a:spcBef>
                        <a:spcAft>
                          <a:spcPts val="0"/>
                        </a:spcAft>
                        <a:buNone/>
                      </a:pPr>
                      <a:r>
                        <a:rPr lang="zh-TW" sz="2000">
                          <a:latin typeface="DFKai-SB"/>
                          <a:ea typeface="DFKai-SB"/>
                          <a:cs typeface="DFKai-SB"/>
                          <a:sym typeface="DFKai-SB"/>
                        </a:rPr>
                        <a:t>女生：24</a:t>
                      </a:r>
                      <a:endParaRPr sz="1800"/>
                    </a:p>
                  </a:txBody>
                  <a:tcPr marT="45725" marB="45725" marR="91450" marL="91450" anchor="ctr"/>
                </a:tc>
                <a:tc>
                  <a:txBody>
                    <a:bodyPr/>
                    <a:lstStyle/>
                    <a:p>
                      <a:pPr indent="0" lvl="0" marL="0" marR="0" rtl="0" algn="ctr">
                        <a:spcBef>
                          <a:spcPts val="0"/>
                        </a:spcBef>
                        <a:spcAft>
                          <a:spcPts val="0"/>
                        </a:spcAft>
                        <a:buNone/>
                      </a:pPr>
                      <a:r>
                        <a:rPr lang="zh-TW" sz="2000">
                          <a:latin typeface="DFKai-SB"/>
                          <a:ea typeface="DFKai-SB"/>
                          <a:cs typeface="DFKai-SB"/>
                          <a:sym typeface="DFKai-SB"/>
                        </a:rPr>
                        <a:t>36</a:t>
                      </a:r>
                      <a:endParaRPr sz="1800"/>
                    </a:p>
                  </a:txBody>
                  <a:tcPr marT="45725" marB="45725" marR="91450" marL="91450" anchor="ctr"/>
                </a:tc>
                <a:tc gridSpan="2">
                  <a:txBody>
                    <a:bodyPr/>
                    <a:lstStyle/>
                    <a:p>
                      <a:pPr indent="0" lvl="0" marL="0" marR="0" rtl="0" algn="ctr">
                        <a:spcBef>
                          <a:spcPts val="0"/>
                        </a:spcBef>
                        <a:spcAft>
                          <a:spcPts val="0"/>
                        </a:spcAft>
                        <a:buNone/>
                      </a:pPr>
                      <a:r>
                        <a:rPr lang="zh-TW" sz="1800">
                          <a:latin typeface="DFKai-SB"/>
                          <a:ea typeface="DFKai-SB"/>
                          <a:cs typeface="DFKai-SB"/>
                          <a:sym typeface="DFKai-SB"/>
                        </a:rPr>
                        <a:t>團體：69</a:t>
                      </a:r>
                      <a:endParaRPr/>
                    </a:p>
                    <a:p>
                      <a:pPr indent="0" lvl="0" marL="0" marR="0" rtl="0" algn="ctr">
                        <a:spcBef>
                          <a:spcPts val="0"/>
                        </a:spcBef>
                        <a:spcAft>
                          <a:spcPts val="0"/>
                        </a:spcAft>
                        <a:buNone/>
                      </a:pPr>
                      <a:r>
                        <a:rPr lang="zh-TW" sz="1800">
                          <a:latin typeface="DFKai-SB"/>
                          <a:ea typeface="DFKai-SB"/>
                          <a:cs typeface="DFKai-SB"/>
                          <a:sym typeface="DFKai-SB"/>
                        </a:rPr>
                        <a:t>個人：54</a:t>
                      </a:r>
                      <a:endParaRPr sz="1800">
                        <a:latin typeface="DFKai-SB"/>
                        <a:ea typeface="DFKai-SB"/>
                        <a:cs typeface="DFKai-SB"/>
                        <a:sym typeface="DFKai-SB"/>
                      </a:endParaRPr>
                    </a:p>
                  </a:txBody>
                  <a:tcPr marT="45725" marB="45725" marR="91450" marL="91450" anchor="ctr"/>
                </a:tc>
                <a:tc hMerge="1"/>
                <a:tc>
                  <a:txBody>
                    <a:bodyPr/>
                    <a:lstStyle/>
                    <a:p>
                      <a:pPr indent="0" lvl="0" marL="0" marR="0" rtl="0" algn="ctr">
                        <a:spcBef>
                          <a:spcPts val="0"/>
                        </a:spcBef>
                        <a:spcAft>
                          <a:spcPts val="0"/>
                        </a:spcAft>
                        <a:buNone/>
                      </a:pPr>
                      <a:r>
                        <a:rPr lang="zh-TW" sz="1800">
                          <a:latin typeface="DFKai-SB"/>
                          <a:ea typeface="DFKai-SB"/>
                          <a:cs typeface="DFKai-SB"/>
                          <a:sym typeface="DFKai-SB"/>
                        </a:rPr>
                        <a:t>8</a:t>
                      </a:r>
                      <a:endParaRPr sz="1800">
                        <a:latin typeface="DFKai-SB"/>
                        <a:ea typeface="DFKai-SB"/>
                        <a:cs typeface="DFKai-SB"/>
                        <a:sym typeface="DFKai-SB"/>
                      </a:endParaRPr>
                    </a:p>
                  </a:txBody>
                  <a:tcPr marT="45725" marB="45725" marR="91450" marL="91450" anchor="ctr"/>
                </a:tc>
              </a:tr>
              <a:tr h="664975">
                <a:tc>
                  <a:txBody>
                    <a:bodyPr/>
                    <a:lstStyle/>
                    <a:p>
                      <a:pPr indent="0" lvl="0" marL="0" marR="0" rtl="0" algn="ctr">
                        <a:spcBef>
                          <a:spcPts val="0"/>
                        </a:spcBef>
                        <a:spcAft>
                          <a:spcPts val="0"/>
                        </a:spcAft>
                        <a:buNone/>
                      </a:pPr>
                      <a:r>
                        <a:rPr lang="zh-TW" sz="2000">
                          <a:latin typeface="DFKai-SB"/>
                          <a:ea typeface="DFKai-SB"/>
                          <a:cs typeface="DFKai-SB"/>
                          <a:sym typeface="DFKai-SB"/>
                        </a:rPr>
                        <a:t>每隊人數上限</a:t>
                      </a:r>
                      <a:endParaRPr/>
                    </a:p>
                  </a:txBody>
                  <a:tcPr marT="45725" marB="45725" marR="91450" marL="91450"/>
                </a:tc>
                <a:tc>
                  <a:txBody>
                    <a:bodyPr/>
                    <a:lstStyle/>
                    <a:p>
                      <a:pPr indent="0" lvl="0" marL="0" marR="0" rtl="0" algn="ctr">
                        <a:spcBef>
                          <a:spcPts val="0"/>
                        </a:spcBef>
                        <a:spcAft>
                          <a:spcPts val="0"/>
                        </a:spcAft>
                        <a:buNone/>
                      </a:pPr>
                      <a:r>
                        <a:rPr lang="zh-TW" sz="2000">
                          <a:latin typeface="DFKai-SB"/>
                          <a:ea typeface="DFKai-SB"/>
                          <a:cs typeface="DFKai-SB"/>
                          <a:sym typeface="DFKai-SB"/>
                        </a:rPr>
                        <a:t>20人</a:t>
                      </a:r>
                      <a:endParaRPr sz="2000">
                        <a:latin typeface="DFKai-SB"/>
                        <a:ea typeface="DFKai-SB"/>
                        <a:cs typeface="DFKai-SB"/>
                        <a:sym typeface="DFKai-SB"/>
                      </a:endParaRPr>
                    </a:p>
                  </a:txBody>
                  <a:tcPr marT="45725" marB="45725" marR="91450" marL="91450"/>
                </a:tc>
                <a:tc>
                  <a:txBody>
                    <a:bodyPr/>
                    <a:lstStyle/>
                    <a:p>
                      <a:pPr indent="0" lvl="0" marL="0" marR="0" rtl="0" algn="ctr">
                        <a:spcBef>
                          <a:spcPts val="0"/>
                        </a:spcBef>
                        <a:spcAft>
                          <a:spcPts val="0"/>
                        </a:spcAft>
                        <a:buNone/>
                      </a:pPr>
                      <a:r>
                        <a:rPr lang="zh-TW" sz="2000">
                          <a:latin typeface="DFKai-SB"/>
                          <a:ea typeface="DFKai-SB"/>
                          <a:cs typeface="DFKai-SB"/>
                          <a:sym typeface="DFKai-SB"/>
                        </a:rPr>
                        <a:t>20人</a:t>
                      </a:r>
                      <a:endParaRPr sz="1800"/>
                    </a:p>
                  </a:txBody>
                  <a:tcPr marT="45725" marB="45725" marR="91450" marL="91450"/>
                </a:tc>
                <a:tc>
                  <a:txBody>
                    <a:bodyPr/>
                    <a:lstStyle/>
                    <a:p>
                      <a:pPr indent="0" lvl="0" marL="0" marR="0" rtl="0" algn="ctr">
                        <a:spcBef>
                          <a:spcPts val="0"/>
                        </a:spcBef>
                        <a:spcAft>
                          <a:spcPts val="0"/>
                        </a:spcAft>
                        <a:buNone/>
                      </a:pPr>
                      <a:r>
                        <a:rPr lang="zh-TW" sz="2000">
                          <a:latin typeface="DFKai-SB"/>
                          <a:ea typeface="DFKai-SB"/>
                          <a:cs typeface="DFKai-SB"/>
                          <a:sym typeface="DFKai-SB"/>
                        </a:rPr>
                        <a:t>15人</a:t>
                      </a:r>
                      <a:endParaRPr sz="1800"/>
                    </a:p>
                  </a:txBody>
                  <a:tcPr marT="45725" marB="45725" marR="91450" marL="91450"/>
                </a:tc>
                <a:tc gridSpan="2">
                  <a:txBody>
                    <a:bodyPr/>
                    <a:lstStyle/>
                    <a:p>
                      <a:pPr indent="0" lvl="0" marL="0" marR="0" rtl="0" algn="ctr">
                        <a:spcBef>
                          <a:spcPts val="0"/>
                        </a:spcBef>
                        <a:spcAft>
                          <a:spcPts val="0"/>
                        </a:spcAft>
                        <a:buNone/>
                      </a:pPr>
                      <a:r>
                        <a:rPr lang="zh-TW" sz="1800">
                          <a:latin typeface="DFKai-SB"/>
                          <a:ea typeface="DFKai-SB"/>
                          <a:cs typeface="DFKai-SB"/>
                          <a:sym typeface="DFKai-SB"/>
                        </a:rPr>
                        <a:t>(團體)10人</a:t>
                      </a:r>
                      <a:endParaRPr sz="1800">
                        <a:latin typeface="DFKai-SB"/>
                        <a:ea typeface="DFKai-SB"/>
                        <a:cs typeface="DFKai-SB"/>
                        <a:sym typeface="DFKai-SB"/>
                      </a:endParaRPr>
                    </a:p>
                  </a:txBody>
                  <a:tcPr marT="45725" marB="45725" marR="91450" marL="91450"/>
                </a:tc>
                <a:tc hMerge="1"/>
                <a:tc>
                  <a:txBody>
                    <a:bodyPr/>
                    <a:lstStyle/>
                    <a:p>
                      <a:pPr indent="0" lvl="0" marL="0" marR="0" rtl="0" algn="ctr">
                        <a:spcBef>
                          <a:spcPts val="0"/>
                        </a:spcBef>
                        <a:spcAft>
                          <a:spcPts val="0"/>
                        </a:spcAft>
                        <a:buNone/>
                      </a:pPr>
                      <a:r>
                        <a:rPr lang="zh-TW" sz="1800">
                          <a:latin typeface="DFKai-SB"/>
                          <a:ea typeface="DFKai-SB"/>
                          <a:cs typeface="DFKai-SB"/>
                          <a:sym typeface="DFKai-SB"/>
                        </a:rPr>
                        <a:t>20人</a:t>
                      </a:r>
                      <a:endParaRPr sz="1800">
                        <a:latin typeface="DFKai-SB"/>
                        <a:ea typeface="DFKai-SB"/>
                        <a:cs typeface="DFKai-SB"/>
                        <a:sym typeface="DFKai-SB"/>
                      </a:endParaRPr>
                    </a:p>
                  </a:txBody>
                  <a:tcPr marT="45725" marB="45725" marR="91450" marL="91450"/>
                </a:tc>
              </a:tr>
              <a:tr h="411650">
                <a:tc>
                  <a:txBody>
                    <a:bodyPr/>
                    <a:lstStyle/>
                    <a:p>
                      <a:pPr indent="0" lvl="0" marL="0" marR="0" rtl="0" algn="ctr">
                        <a:spcBef>
                          <a:spcPts val="0"/>
                        </a:spcBef>
                        <a:spcAft>
                          <a:spcPts val="0"/>
                        </a:spcAft>
                        <a:buNone/>
                      </a:pPr>
                      <a:r>
                        <a:rPr lang="zh-TW" sz="2000">
                          <a:latin typeface="DFKai-SB"/>
                          <a:ea typeface="DFKai-SB"/>
                          <a:cs typeface="DFKai-SB"/>
                          <a:sym typeface="DFKai-SB"/>
                        </a:rPr>
                        <a:t>人數下限</a:t>
                      </a:r>
                      <a:endParaRPr/>
                    </a:p>
                  </a:txBody>
                  <a:tcPr marT="45725" marB="45725" marR="91450" marL="91450"/>
                </a:tc>
                <a:tc>
                  <a:txBody>
                    <a:bodyPr/>
                    <a:lstStyle/>
                    <a:p>
                      <a:pPr indent="0" lvl="0" marL="0" marR="0" rtl="0" algn="ctr">
                        <a:spcBef>
                          <a:spcPts val="0"/>
                        </a:spcBef>
                        <a:spcAft>
                          <a:spcPts val="0"/>
                        </a:spcAft>
                        <a:buNone/>
                      </a:pPr>
                      <a:r>
                        <a:rPr lang="zh-TW" sz="2000">
                          <a:latin typeface="DFKai-SB"/>
                          <a:ea typeface="DFKai-SB"/>
                          <a:cs typeface="DFKai-SB"/>
                          <a:sym typeface="DFKai-SB"/>
                        </a:rPr>
                        <a:t>6人</a:t>
                      </a:r>
                      <a:endParaRPr/>
                    </a:p>
                  </a:txBody>
                  <a:tcPr marT="45725" marB="45725" marR="91450" marL="91450"/>
                </a:tc>
                <a:tc>
                  <a:txBody>
                    <a:bodyPr/>
                    <a:lstStyle/>
                    <a:p>
                      <a:pPr indent="0" lvl="0" marL="0" marR="0" rtl="0" algn="ctr">
                        <a:spcBef>
                          <a:spcPts val="0"/>
                        </a:spcBef>
                        <a:spcAft>
                          <a:spcPts val="0"/>
                        </a:spcAft>
                        <a:buNone/>
                      </a:pPr>
                      <a:r>
                        <a:rPr lang="zh-TW" sz="2000">
                          <a:latin typeface="DFKai-SB"/>
                          <a:ea typeface="DFKai-SB"/>
                          <a:cs typeface="DFKai-SB"/>
                          <a:sym typeface="DFKai-SB"/>
                        </a:rPr>
                        <a:t>6人</a:t>
                      </a:r>
                      <a:endParaRPr sz="1800"/>
                    </a:p>
                  </a:txBody>
                  <a:tcPr marT="45725" marB="45725" marR="91450" marL="91450"/>
                </a:tc>
                <a:tc>
                  <a:txBody>
                    <a:bodyPr/>
                    <a:lstStyle/>
                    <a:p>
                      <a:pPr indent="0" lvl="0" marL="0" marR="0" rtl="0" algn="ctr">
                        <a:spcBef>
                          <a:spcPts val="0"/>
                        </a:spcBef>
                        <a:spcAft>
                          <a:spcPts val="0"/>
                        </a:spcAft>
                        <a:buNone/>
                      </a:pPr>
                      <a:r>
                        <a:rPr lang="zh-TW" sz="2000">
                          <a:latin typeface="DFKai-SB"/>
                          <a:ea typeface="DFKai-SB"/>
                          <a:cs typeface="DFKai-SB"/>
                          <a:sym typeface="DFKai-SB"/>
                        </a:rPr>
                        <a:t>7人</a:t>
                      </a:r>
                      <a:endParaRPr sz="1800"/>
                    </a:p>
                  </a:txBody>
                  <a:tcPr marT="45725" marB="45725" marR="91450" marL="91450"/>
                </a:tc>
                <a:tc gridSpan="2">
                  <a:txBody>
                    <a:bodyPr/>
                    <a:lstStyle/>
                    <a:p>
                      <a:pPr indent="0" lvl="0" marL="0" marR="0" rtl="0" algn="ctr">
                        <a:spcBef>
                          <a:spcPts val="0"/>
                        </a:spcBef>
                        <a:spcAft>
                          <a:spcPts val="0"/>
                        </a:spcAft>
                        <a:buNone/>
                      </a:pPr>
                      <a:r>
                        <a:rPr lang="zh-TW" sz="1800">
                          <a:latin typeface="DFKai-SB"/>
                          <a:ea typeface="DFKai-SB"/>
                          <a:cs typeface="DFKai-SB"/>
                          <a:sym typeface="DFKai-SB"/>
                        </a:rPr>
                        <a:t>6人</a:t>
                      </a:r>
                      <a:endParaRPr sz="1800">
                        <a:latin typeface="DFKai-SB"/>
                        <a:ea typeface="DFKai-SB"/>
                        <a:cs typeface="DFKai-SB"/>
                        <a:sym typeface="DFKai-SB"/>
                      </a:endParaRPr>
                    </a:p>
                  </a:txBody>
                  <a:tcPr marT="45725" marB="45725" marR="91450" marL="91450"/>
                </a:tc>
                <a:tc hMerge="1"/>
                <a:tc>
                  <a:txBody>
                    <a:bodyPr/>
                    <a:lstStyle/>
                    <a:p>
                      <a:pPr indent="0" lvl="0" marL="0" marR="0" rtl="0" algn="ctr">
                        <a:spcBef>
                          <a:spcPts val="0"/>
                        </a:spcBef>
                        <a:spcAft>
                          <a:spcPts val="0"/>
                        </a:spcAft>
                        <a:buNone/>
                      </a:pPr>
                      <a:r>
                        <a:rPr lang="zh-TW" sz="1800">
                          <a:latin typeface="DFKai-SB"/>
                          <a:ea typeface="DFKai-SB"/>
                          <a:cs typeface="DFKai-SB"/>
                          <a:sym typeface="DFKai-SB"/>
                        </a:rPr>
                        <a:t>10人</a:t>
                      </a:r>
                      <a:endParaRPr sz="1800">
                        <a:latin typeface="DFKai-SB"/>
                        <a:ea typeface="DFKai-SB"/>
                        <a:cs typeface="DFKai-SB"/>
                        <a:sym typeface="DFKai-SB"/>
                      </a:endParaRPr>
                    </a:p>
                  </a:txBody>
                  <a:tcPr marT="45725" marB="45725" marR="91450" marL="91450"/>
                </a:tc>
              </a:tr>
              <a:tr h="728300">
                <a:tc>
                  <a:txBody>
                    <a:bodyPr/>
                    <a:lstStyle/>
                    <a:p>
                      <a:pPr indent="0" lvl="0" marL="0" marR="0" rtl="0" algn="ctr">
                        <a:spcBef>
                          <a:spcPts val="0"/>
                        </a:spcBef>
                        <a:spcAft>
                          <a:spcPts val="0"/>
                        </a:spcAft>
                        <a:buNone/>
                      </a:pPr>
                      <a:r>
                        <a:rPr lang="zh-TW" sz="2000">
                          <a:latin typeface="DFKai-SB"/>
                          <a:ea typeface="DFKai-SB"/>
                          <a:cs typeface="DFKai-SB"/>
                          <a:sym typeface="DFKai-SB"/>
                        </a:rPr>
                        <a:t>體資.體保</a:t>
                      </a:r>
                      <a:endParaRPr sz="2000">
                        <a:latin typeface="DFKai-SB"/>
                        <a:ea typeface="DFKai-SB"/>
                        <a:cs typeface="DFKai-SB"/>
                        <a:sym typeface="DFKai-SB"/>
                      </a:endParaRPr>
                    </a:p>
                    <a:p>
                      <a:pPr indent="0" lvl="0" marL="0" marR="0" rtl="0" algn="ctr">
                        <a:spcBef>
                          <a:spcPts val="0"/>
                        </a:spcBef>
                        <a:spcAft>
                          <a:spcPts val="0"/>
                        </a:spcAft>
                        <a:buNone/>
                      </a:pPr>
                      <a:r>
                        <a:rPr lang="zh-TW" sz="2000">
                          <a:latin typeface="DFKai-SB"/>
                          <a:ea typeface="DFKai-SB"/>
                          <a:cs typeface="DFKai-SB"/>
                          <a:sym typeface="DFKai-SB"/>
                        </a:rPr>
                        <a:t>體優.公開一、二人數</a:t>
                      </a:r>
                      <a:endParaRPr sz="2000">
                        <a:latin typeface="DFKai-SB"/>
                        <a:ea typeface="DFKai-SB"/>
                        <a:cs typeface="DFKai-SB"/>
                        <a:sym typeface="DFKai-SB"/>
                      </a:endParaRPr>
                    </a:p>
                  </a:txBody>
                  <a:tcPr marT="45725" marB="45725" marR="91450" marL="91450"/>
                </a:tc>
                <a:tc gridSpan="3">
                  <a:txBody>
                    <a:bodyPr/>
                    <a:lstStyle/>
                    <a:p>
                      <a:pPr indent="0" lvl="0" marL="0" marR="0" rtl="0" algn="ctr">
                        <a:spcBef>
                          <a:spcPts val="0"/>
                        </a:spcBef>
                        <a:spcAft>
                          <a:spcPts val="0"/>
                        </a:spcAft>
                        <a:buNone/>
                      </a:pPr>
                      <a:r>
                        <a:rPr lang="zh-TW" sz="2000">
                          <a:latin typeface="DFKai-SB"/>
                          <a:ea typeface="DFKai-SB"/>
                          <a:cs typeface="DFKai-SB"/>
                          <a:sym typeface="DFKai-SB"/>
                        </a:rPr>
                        <a:t>2人(限檢錄1人)</a:t>
                      </a:r>
                      <a:endParaRPr sz="2000">
                        <a:latin typeface="DFKai-SB"/>
                        <a:ea typeface="DFKai-SB"/>
                        <a:cs typeface="DFKai-SB"/>
                        <a:sym typeface="DFKai-SB"/>
                      </a:endParaRPr>
                    </a:p>
                  </a:txBody>
                  <a:tcPr marT="45725" marB="45725" marR="91450" marL="91450">
                    <a:lnR cap="flat" cmpd="sng" w="12700">
                      <a:solidFill>
                        <a:schemeClr val="lt1"/>
                      </a:solidFill>
                      <a:prstDash val="solid"/>
                      <a:round/>
                      <a:headEnd len="sm" w="sm" type="none"/>
                      <a:tailEnd len="sm" w="sm" type="none"/>
                    </a:lnR>
                  </a:tcPr>
                </a:tc>
                <a:tc hMerge="1"/>
                <a:tc hMerge="1"/>
                <a:tc gridSpan="2">
                  <a:txBody>
                    <a:bodyPr/>
                    <a:lstStyle/>
                    <a:p>
                      <a:pPr indent="0" lvl="0" marL="0" marR="0" rtl="0" algn="ctr">
                        <a:lnSpc>
                          <a:spcPct val="100000"/>
                        </a:lnSpc>
                        <a:spcBef>
                          <a:spcPts val="0"/>
                        </a:spcBef>
                        <a:spcAft>
                          <a:spcPts val="0"/>
                        </a:spcAft>
                        <a:buClr>
                          <a:schemeClr val="lt1"/>
                        </a:buClr>
                        <a:buSzPts val="1600"/>
                        <a:buFont typeface="DFKai-SB"/>
                        <a:buNone/>
                      </a:pPr>
                      <a:r>
                        <a:rPr lang="zh-TW" sz="1600">
                          <a:latin typeface="DFKai-SB"/>
                          <a:ea typeface="DFKai-SB"/>
                          <a:cs typeface="DFKai-SB"/>
                          <a:sym typeface="DFKai-SB"/>
                        </a:rPr>
                        <a:t>團體：2人(限檢錄1人)</a:t>
                      </a:r>
                      <a:endParaRPr/>
                    </a:p>
                    <a:p>
                      <a:pPr indent="0" lvl="0" marL="0" marR="0" rtl="0" algn="ctr">
                        <a:lnSpc>
                          <a:spcPct val="100000"/>
                        </a:lnSpc>
                        <a:spcBef>
                          <a:spcPts val="0"/>
                        </a:spcBef>
                        <a:spcAft>
                          <a:spcPts val="0"/>
                        </a:spcAft>
                        <a:buClr>
                          <a:schemeClr val="lt1"/>
                        </a:buClr>
                        <a:buSzPts val="1600"/>
                        <a:buFont typeface="DFKai-SB"/>
                        <a:buNone/>
                      </a:pPr>
                      <a:r>
                        <a:rPr lang="zh-TW" sz="1600">
                          <a:latin typeface="DFKai-SB"/>
                          <a:ea typeface="DFKai-SB"/>
                          <a:cs typeface="DFKai-SB"/>
                          <a:sym typeface="DFKai-SB"/>
                        </a:rPr>
                        <a:t>個人：不限</a:t>
                      </a:r>
                      <a:endParaRPr/>
                    </a:p>
                    <a:p>
                      <a:pPr indent="0" lvl="0" marL="0" marR="0" rtl="0" algn="ctr">
                        <a:spcBef>
                          <a:spcPts val="0"/>
                        </a:spcBef>
                        <a:spcAft>
                          <a:spcPts val="0"/>
                        </a:spcAft>
                        <a:buNone/>
                      </a:pPr>
                      <a:r>
                        <a:t/>
                      </a:r>
                      <a:endParaRPr sz="2000">
                        <a:latin typeface="DFKai-SB"/>
                        <a:ea typeface="DFKai-SB"/>
                        <a:cs typeface="DFKai-SB"/>
                        <a:sym typeface="DFKai-SB"/>
                      </a:endParaRPr>
                    </a:p>
                  </a:txBody>
                  <a:tcPr marT="45725" marB="45725" marR="91450" marL="91450">
                    <a:lnL cap="flat" cmpd="sng" w="12700">
                      <a:solidFill>
                        <a:schemeClr val="lt1"/>
                      </a:solidFill>
                      <a:prstDash val="solid"/>
                      <a:round/>
                      <a:headEnd len="sm" w="sm" type="none"/>
                      <a:tailEnd len="sm" w="sm" type="none"/>
                    </a:lnL>
                  </a:tcPr>
                </a:tc>
                <a:tc hMerge="1"/>
                <a:tc>
                  <a:txBody>
                    <a:bodyPr/>
                    <a:lstStyle/>
                    <a:p>
                      <a:pPr indent="0" lvl="0" marL="0" marR="0" rtl="0" algn="ctr">
                        <a:spcBef>
                          <a:spcPts val="0"/>
                        </a:spcBef>
                        <a:spcAft>
                          <a:spcPts val="0"/>
                        </a:spcAft>
                        <a:buNone/>
                      </a:pPr>
                      <a:r>
                        <a:rPr lang="zh-TW" sz="2000">
                          <a:solidFill>
                            <a:schemeClr val="accent6"/>
                          </a:solidFill>
                          <a:latin typeface="DFKai-SB"/>
                          <a:ea typeface="DFKai-SB"/>
                          <a:cs typeface="DFKai-SB"/>
                          <a:sym typeface="DFKai-SB"/>
                        </a:rPr>
                        <a:t>1人</a:t>
                      </a:r>
                      <a:endParaRPr sz="2000">
                        <a:solidFill>
                          <a:schemeClr val="accent6"/>
                        </a:solidFill>
                        <a:latin typeface="DFKai-SB"/>
                        <a:ea typeface="DFKai-SB"/>
                        <a:cs typeface="DFKai-SB"/>
                        <a:sym typeface="DFKai-SB"/>
                      </a:endParaRPr>
                    </a:p>
                  </a:txBody>
                  <a:tcPr marT="45725" marB="45725" marR="91450" marL="91450"/>
                </a:tc>
              </a:tr>
              <a:tr h="416600">
                <a:tc>
                  <a:txBody>
                    <a:bodyPr/>
                    <a:lstStyle/>
                    <a:p>
                      <a:pPr indent="0" lvl="0" marL="0" marR="0" rtl="0" algn="ctr">
                        <a:spcBef>
                          <a:spcPts val="0"/>
                        </a:spcBef>
                        <a:spcAft>
                          <a:spcPts val="0"/>
                        </a:spcAft>
                        <a:buNone/>
                      </a:pPr>
                      <a:r>
                        <a:rPr lang="zh-TW" sz="2000">
                          <a:latin typeface="DFKai-SB"/>
                          <a:ea typeface="DFKai-SB"/>
                          <a:cs typeface="DFKai-SB"/>
                          <a:sym typeface="DFKai-SB"/>
                        </a:rPr>
                        <a:t>輔系</a:t>
                      </a:r>
                      <a:endParaRPr/>
                    </a:p>
                  </a:txBody>
                  <a:tcPr marT="45725" marB="45725" marR="91450" marL="91450"/>
                </a:tc>
                <a:tc>
                  <a:txBody>
                    <a:bodyPr/>
                    <a:lstStyle/>
                    <a:p>
                      <a:pPr indent="0" lvl="0" marL="0" marR="0" rtl="0" algn="ctr">
                        <a:spcBef>
                          <a:spcPts val="0"/>
                        </a:spcBef>
                        <a:spcAft>
                          <a:spcPts val="0"/>
                        </a:spcAft>
                        <a:buNone/>
                      </a:pPr>
                      <a:r>
                        <a:rPr lang="zh-TW" sz="2000">
                          <a:latin typeface="DFKai-SB"/>
                          <a:ea typeface="DFKai-SB"/>
                          <a:cs typeface="DFKai-SB"/>
                          <a:sym typeface="DFKai-SB"/>
                        </a:rPr>
                        <a:t>X</a:t>
                      </a:r>
                      <a:endParaRPr sz="2000">
                        <a:latin typeface="DFKai-SB"/>
                        <a:ea typeface="DFKai-SB"/>
                        <a:cs typeface="DFKai-SB"/>
                        <a:sym typeface="DFKai-SB"/>
                      </a:endParaRPr>
                    </a:p>
                  </a:txBody>
                  <a:tcPr marT="45725" marB="45725" marR="91450" marL="91450"/>
                </a:tc>
                <a:tc>
                  <a:txBody>
                    <a:bodyPr/>
                    <a:lstStyle/>
                    <a:p>
                      <a:pPr indent="0" lvl="0" marL="0" marR="0" rtl="0" algn="ctr">
                        <a:spcBef>
                          <a:spcPts val="0"/>
                        </a:spcBef>
                        <a:spcAft>
                          <a:spcPts val="0"/>
                        </a:spcAft>
                        <a:buNone/>
                      </a:pPr>
                      <a:r>
                        <a:rPr lang="zh-TW" sz="2000">
                          <a:latin typeface="DFKai-SB"/>
                          <a:ea typeface="DFKai-SB"/>
                          <a:cs typeface="DFKai-SB"/>
                          <a:sym typeface="DFKai-SB"/>
                        </a:rPr>
                        <a:t>X</a:t>
                      </a:r>
                      <a:endParaRPr sz="2000">
                        <a:latin typeface="DFKai-SB"/>
                        <a:ea typeface="DFKai-SB"/>
                        <a:cs typeface="DFKai-SB"/>
                        <a:sym typeface="DFKai-SB"/>
                      </a:endParaRPr>
                    </a:p>
                  </a:txBody>
                  <a:tcPr marT="45725" marB="45725" marR="91450" marL="91450"/>
                </a:tc>
                <a:tc>
                  <a:txBody>
                    <a:bodyPr/>
                    <a:lstStyle/>
                    <a:p>
                      <a:pPr indent="0" lvl="0" marL="0" marR="0" rtl="0" algn="ctr">
                        <a:spcBef>
                          <a:spcPts val="0"/>
                        </a:spcBef>
                        <a:spcAft>
                          <a:spcPts val="0"/>
                        </a:spcAft>
                        <a:buNone/>
                      </a:pPr>
                      <a:r>
                        <a:rPr lang="zh-TW" sz="2000">
                          <a:latin typeface="DFKai-SB"/>
                          <a:ea typeface="DFKai-SB"/>
                          <a:cs typeface="DFKai-SB"/>
                          <a:sym typeface="DFKai-SB"/>
                        </a:rPr>
                        <a:t>X</a:t>
                      </a:r>
                      <a:endParaRPr sz="2000">
                        <a:latin typeface="DFKai-SB"/>
                        <a:ea typeface="DFKai-SB"/>
                        <a:cs typeface="DFKai-SB"/>
                        <a:sym typeface="DFKai-SB"/>
                      </a:endParaRPr>
                    </a:p>
                  </a:txBody>
                  <a:tcPr marT="45725" marB="45725" marR="91450" marL="91450"/>
                </a:tc>
                <a:tc gridSpan="2">
                  <a:txBody>
                    <a:bodyPr/>
                    <a:lstStyle/>
                    <a:p>
                      <a:pPr indent="0" lvl="0" marL="0" marR="0" rtl="0" algn="ctr">
                        <a:spcBef>
                          <a:spcPts val="0"/>
                        </a:spcBef>
                        <a:spcAft>
                          <a:spcPts val="0"/>
                        </a:spcAft>
                        <a:buNone/>
                      </a:pPr>
                      <a:r>
                        <a:rPr lang="zh-TW" sz="2000">
                          <a:latin typeface="DFKai-SB"/>
                          <a:ea typeface="DFKai-SB"/>
                          <a:cs typeface="DFKai-SB"/>
                          <a:sym typeface="DFKai-SB"/>
                        </a:rPr>
                        <a:t>X</a:t>
                      </a:r>
                      <a:endParaRPr sz="2000">
                        <a:latin typeface="DFKai-SB"/>
                        <a:ea typeface="DFKai-SB"/>
                        <a:cs typeface="DFKai-SB"/>
                        <a:sym typeface="DFKai-SB"/>
                      </a:endParaRPr>
                    </a:p>
                  </a:txBody>
                  <a:tcPr marT="45725" marB="45725" marR="91450" marL="91450"/>
                </a:tc>
                <a:tc hMerge="1"/>
                <a:tc>
                  <a:txBody>
                    <a:bodyPr/>
                    <a:lstStyle/>
                    <a:p>
                      <a:pPr indent="0" lvl="0" marL="0" marR="0" rtl="0" algn="ctr">
                        <a:spcBef>
                          <a:spcPts val="0"/>
                        </a:spcBef>
                        <a:spcAft>
                          <a:spcPts val="0"/>
                        </a:spcAft>
                        <a:buNone/>
                      </a:pPr>
                      <a:r>
                        <a:rPr lang="zh-TW" sz="2000">
                          <a:latin typeface="DFKai-SB"/>
                          <a:ea typeface="DFKai-SB"/>
                          <a:cs typeface="DFKai-SB"/>
                          <a:sym typeface="DFKai-SB"/>
                        </a:rPr>
                        <a:t>X</a:t>
                      </a:r>
                      <a:endParaRPr sz="2000">
                        <a:latin typeface="DFKai-SB"/>
                        <a:ea typeface="DFKai-SB"/>
                        <a:cs typeface="DFKai-SB"/>
                        <a:sym typeface="DFKai-SB"/>
                      </a:endParaRPr>
                    </a:p>
                  </a:txBody>
                  <a:tcPr marT="45725" marB="45725" marR="91450" marL="91450"/>
                </a:tc>
              </a:tr>
              <a:tr h="416600">
                <a:tc>
                  <a:txBody>
                    <a:bodyPr/>
                    <a:lstStyle/>
                    <a:p>
                      <a:pPr indent="0" lvl="0" marL="0" marR="0" rtl="0" algn="ctr">
                        <a:spcBef>
                          <a:spcPts val="0"/>
                        </a:spcBef>
                        <a:spcAft>
                          <a:spcPts val="0"/>
                        </a:spcAft>
                        <a:buNone/>
                      </a:pPr>
                      <a:r>
                        <a:rPr lang="zh-TW" sz="2000">
                          <a:latin typeface="DFKai-SB"/>
                          <a:ea typeface="DFKai-SB"/>
                          <a:cs typeface="DFKai-SB"/>
                          <a:sym typeface="DFKai-SB"/>
                        </a:rPr>
                        <a:t>雙主修</a:t>
                      </a:r>
                      <a:endParaRPr/>
                    </a:p>
                  </a:txBody>
                  <a:tcPr marT="45725" marB="45725" marR="91450" marL="91450"/>
                </a:tc>
                <a:tc>
                  <a:txBody>
                    <a:bodyPr/>
                    <a:lstStyle/>
                    <a:p>
                      <a:pPr indent="0" lvl="0" marL="0" marR="0" rtl="0" algn="ctr">
                        <a:spcBef>
                          <a:spcPts val="0"/>
                        </a:spcBef>
                        <a:spcAft>
                          <a:spcPts val="0"/>
                        </a:spcAft>
                        <a:buNone/>
                      </a:pPr>
                      <a:r>
                        <a:rPr lang="zh-TW" sz="2000">
                          <a:latin typeface="DFKai-SB"/>
                          <a:ea typeface="DFKai-SB"/>
                          <a:cs typeface="DFKai-SB"/>
                          <a:sym typeface="DFKai-SB"/>
                        </a:rPr>
                        <a:t>O</a:t>
                      </a:r>
                      <a:endParaRPr sz="2000">
                        <a:latin typeface="DFKai-SB"/>
                        <a:ea typeface="DFKai-SB"/>
                        <a:cs typeface="DFKai-SB"/>
                        <a:sym typeface="DFKai-SB"/>
                      </a:endParaRPr>
                    </a:p>
                  </a:txBody>
                  <a:tcPr marT="45725" marB="45725" marR="91450" marL="91450"/>
                </a:tc>
                <a:tc>
                  <a:txBody>
                    <a:bodyPr/>
                    <a:lstStyle/>
                    <a:p>
                      <a:pPr indent="0" lvl="0" marL="0" marR="0" rtl="0" algn="ctr">
                        <a:spcBef>
                          <a:spcPts val="0"/>
                        </a:spcBef>
                        <a:spcAft>
                          <a:spcPts val="0"/>
                        </a:spcAft>
                        <a:buNone/>
                      </a:pPr>
                      <a:r>
                        <a:rPr lang="zh-TW" sz="2000">
                          <a:latin typeface="DFKai-SB"/>
                          <a:ea typeface="DFKai-SB"/>
                          <a:cs typeface="DFKai-SB"/>
                          <a:sym typeface="DFKai-SB"/>
                        </a:rPr>
                        <a:t>O</a:t>
                      </a:r>
                      <a:endParaRPr sz="2000">
                        <a:latin typeface="DFKai-SB"/>
                        <a:ea typeface="DFKai-SB"/>
                        <a:cs typeface="DFKai-SB"/>
                        <a:sym typeface="DFKai-SB"/>
                      </a:endParaRPr>
                    </a:p>
                  </a:txBody>
                  <a:tcPr marT="45725" marB="45725" marR="91450" marL="91450"/>
                </a:tc>
                <a:tc>
                  <a:txBody>
                    <a:bodyPr/>
                    <a:lstStyle/>
                    <a:p>
                      <a:pPr indent="0" lvl="0" marL="0" marR="0" rtl="0" algn="ctr">
                        <a:spcBef>
                          <a:spcPts val="0"/>
                        </a:spcBef>
                        <a:spcAft>
                          <a:spcPts val="0"/>
                        </a:spcAft>
                        <a:buNone/>
                      </a:pPr>
                      <a:r>
                        <a:rPr lang="zh-TW" sz="2000">
                          <a:latin typeface="DFKai-SB"/>
                          <a:ea typeface="DFKai-SB"/>
                          <a:cs typeface="DFKai-SB"/>
                          <a:sym typeface="DFKai-SB"/>
                        </a:rPr>
                        <a:t>O</a:t>
                      </a:r>
                      <a:endParaRPr sz="2000">
                        <a:latin typeface="DFKai-SB"/>
                        <a:ea typeface="DFKai-SB"/>
                        <a:cs typeface="DFKai-SB"/>
                        <a:sym typeface="DFKai-SB"/>
                      </a:endParaRPr>
                    </a:p>
                  </a:txBody>
                  <a:tcPr marT="45725" marB="45725" marR="91450" marL="91450"/>
                </a:tc>
                <a:tc gridSpan="2">
                  <a:txBody>
                    <a:bodyPr/>
                    <a:lstStyle/>
                    <a:p>
                      <a:pPr indent="0" lvl="0" marL="0" marR="0" rtl="0" algn="ctr">
                        <a:spcBef>
                          <a:spcPts val="0"/>
                        </a:spcBef>
                        <a:spcAft>
                          <a:spcPts val="0"/>
                        </a:spcAft>
                        <a:buNone/>
                      </a:pPr>
                      <a:r>
                        <a:rPr lang="zh-TW" sz="2000">
                          <a:latin typeface="DFKai-SB"/>
                          <a:ea typeface="DFKai-SB"/>
                          <a:cs typeface="DFKai-SB"/>
                          <a:sym typeface="DFKai-SB"/>
                        </a:rPr>
                        <a:t>O</a:t>
                      </a:r>
                      <a:endParaRPr sz="2000">
                        <a:latin typeface="DFKai-SB"/>
                        <a:ea typeface="DFKai-SB"/>
                        <a:cs typeface="DFKai-SB"/>
                        <a:sym typeface="DFKai-SB"/>
                      </a:endParaRPr>
                    </a:p>
                  </a:txBody>
                  <a:tcPr marT="45725" marB="45725" marR="91450" marL="91450"/>
                </a:tc>
                <a:tc hMerge="1"/>
                <a:tc>
                  <a:txBody>
                    <a:bodyPr/>
                    <a:lstStyle/>
                    <a:p>
                      <a:pPr indent="0" lvl="0" marL="0" marR="0" rtl="0" algn="ctr">
                        <a:spcBef>
                          <a:spcPts val="0"/>
                        </a:spcBef>
                        <a:spcAft>
                          <a:spcPts val="0"/>
                        </a:spcAft>
                        <a:buNone/>
                      </a:pPr>
                      <a:r>
                        <a:rPr lang="zh-TW" sz="2000">
                          <a:latin typeface="DFKai-SB"/>
                          <a:ea typeface="DFKai-SB"/>
                          <a:cs typeface="DFKai-SB"/>
                          <a:sym typeface="DFKai-SB"/>
                        </a:rPr>
                        <a:t>O</a:t>
                      </a:r>
                      <a:endParaRPr sz="2000">
                        <a:latin typeface="DFKai-SB"/>
                        <a:ea typeface="DFKai-SB"/>
                        <a:cs typeface="DFKai-SB"/>
                        <a:sym typeface="DFKai-SB"/>
                      </a:endParaRPr>
                    </a:p>
                  </a:txBody>
                  <a:tcPr marT="45725" marB="45725" marR="91450" marL="91450"/>
                </a:tc>
              </a:tr>
              <a:tr h="728300">
                <a:tc>
                  <a:txBody>
                    <a:bodyPr/>
                    <a:lstStyle/>
                    <a:p>
                      <a:pPr indent="0" lvl="0" marL="0" marR="0" rtl="0" algn="ctr">
                        <a:spcBef>
                          <a:spcPts val="0"/>
                        </a:spcBef>
                        <a:spcAft>
                          <a:spcPts val="0"/>
                        </a:spcAft>
                        <a:buNone/>
                      </a:pPr>
                      <a:r>
                        <a:rPr lang="zh-TW" sz="2000">
                          <a:latin typeface="DFKai-SB"/>
                          <a:ea typeface="DFKai-SB"/>
                          <a:cs typeface="DFKai-SB"/>
                          <a:sym typeface="DFKai-SB"/>
                        </a:rPr>
                        <a:t>聯隊</a:t>
                      </a:r>
                      <a:endParaRPr/>
                    </a:p>
                  </a:txBody>
                  <a:tcPr marT="45725" marB="45725" marR="91450" marL="91450" anchor="ctr"/>
                </a:tc>
                <a:tc>
                  <a:txBody>
                    <a:bodyPr/>
                    <a:lstStyle/>
                    <a:p>
                      <a:pPr indent="0" lvl="0" marL="0" marR="0" rtl="0" algn="ctr">
                        <a:spcBef>
                          <a:spcPts val="0"/>
                        </a:spcBef>
                        <a:spcAft>
                          <a:spcPts val="0"/>
                        </a:spcAft>
                        <a:buNone/>
                      </a:pPr>
                      <a:r>
                        <a:rPr lang="zh-TW" sz="2000">
                          <a:latin typeface="DFKai-SB"/>
                          <a:ea typeface="DFKai-SB"/>
                          <a:cs typeface="DFKai-SB"/>
                          <a:sym typeface="DFKai-SB"/>
                        </a:rPr>
                        <a:t>男生：X</a:t>
                      </a:r>
                      <a:endParaRPr/>
                    </a:p>
                    <a:p>
                      <a:pPr indent="0" lvl="0" marL="0" marR="0" rtl="0" algn="ctr">
                        <a:spcBef>
                          <a:spcPts val="0"/>
                        </a:spcBef>
                        <a:spcAft>
                          <a:spcPts val="0"/>
                        </a:spcAft>
                        <a:buNone/>
                      </a:pPr>
                      <a:r>
                        <a:rPr lang="zh-TW" sz="2000">
                          <a:latin typeface="DFKai-SB"/>
                          <a:ea typeface="DFKai-SB"/>
                          <a:cs typeface="DFKai-SB"/>
                          <a:sym typeface="DFKai-SB"/>
                        </a:rPr>
                        <a:t>女生：O</a:t>
                      </a:r>
                      <a:endParaRPr sz="2000">
                        <a:latin typeface="DFKai-SB"/>
                        <a:ea typeface="DFKai-SB"/>
                        <a:cs typeface="DFKai-SB"/>
                        <a:sym typeface="DFKai-SB"/>
                      </a:endParaRPr>
                    </a:p>
                  </a:txBody>
                  <a:tcPr marT="45725" marB="45725" marR="91450" marL="91450"/>
                </a:tc>
                <a:tc>
                  <a:txBody>
                    <a:bodyPr/>
                    <a:lstStyle/>
                    <a:p>
                      <a:pPr indent="0" lvl="0" marL="0" marR="0" rtl="0" algn="ctr">
                        <a:spcBef>
                          <a:spcPts val="0"/>
                        </a:spcBef>
                        <a:spcAft>
                          <a:spcPts val="0"/>
                        </a:spcAft>
                        <a:buNone/>
                      </a:pPr>
                      <a:r>
                        <a:rPr lang="zh-TW" sz="2000">
                          <a:latin typeface="DFKai-SB"/>
                          <a:ea typeface="DFKai-SB"/>
                          <a:cs typeface="DFKai-SB"/>
                          <a:sym typeface="DFKai-SB"/>
                        </a:rPr>
                        <a:t>O</a:t>
                      </a:r>
                      <a:endParaRPr sz="2000">
                        <a:latin typeface="DFKai-SB"/>
                        <a:ea typeface="DFKai-SB"/>
                        <a:cs typeface="DFKai-SB"/>
                        <a:sym typeface="DFKai-SB"/>
                      </a:endParaRPr>
                    </a:p>
                  </a:txBody>
                  <a:tcPr marT="45725" marB="45725" marR="91450" marL="91450" anchor="ctr"/>
                </a:tc>
                <a:tc>
                  <a:txBody>
                    <a:bodyPr/>
                    <a:lstStyle/>
                    <a:p>
                      <a:pPr indent="0" lvl="0" marL="0" marR="0" rtl="0" algn="ctr">
                        <a:spcBef>
                          <a:spcPts val="0"/>
                        </a:spcBef>
                        <a:spcAft>
                          <a:spcPts val="0"/>
                        </a:spcAft>
                        <a:buNone/>
                      </a:pPr>
                      <a:r>
                        <a:rPr lang="zh-TW" sz="2000">
                          <a:latin typeface="DFKai-SB"/>
                          <a:ea typeface="DFKai-SB"/>
                          <a:cs typeface="DFKai-SB"/>
                          <a:sym typeface="DFKai-SB"/>
                        </a:rPr>
                        <a:t>O</a:t>
                      </a:r>
                      <a:endParaRPr sz="2000">
                        <a:latin typeface="DFKai-SB"/>
                        <a:ea typeface="DFKai-SB"/>
                        <a:cs typeface="DFKai-SB"/>
                        <a:sym typeface="DFKai-SB"/>
                      </a:endParaRPr>
                    </a:p>
                  </a:txBody>
                  <a:tcPr marT="45725" marB="45725" marR="91450" marL="91450" anchor="ctr"/>
                </a:tc>
                <a:tc gridSpan="2">
                  <a:txBody>
                    <a:bodyPr/>
                    <a:lstStyle/>
                    <a:p>
                      <a:pPr indent="0" lvl="0" marL="0" marR="0" rtl="0" algn="ctr">
                        <a:spcBef>
                          <a:spcPts val="0"/>
                        </a:spcBef>
                        <a:spcAft>
                          <a:spcPts val="0"/>
                        </a:spcAft>
                        <a:buNone/>
                      </a:pPr>
                      <a:r>
                        <a:rPr lang="zh-TW" sz="2000">
                          <a:latin typeface="DFKai-SB"/>
                          <a:ea typeface="DFKai-SB"/>
                          <a:cs typeface="DFKai-SB"/>
                          <a:sym typeface="DFKai-SB"/>
                        </a:rPr>
                        <a:t>O</a:t>
                      </a:r>
                      <a:endParaRPr sz="2000">
                        <a:latin typeface="DFKai-SB"/>
                        <a:ea typeface="DFKai-SB"/>
                        <a:cs typeface="DFKai-SB"/>
                        <a:sym typeface="DFKai-SB"/>
                      </a:endParaRPr>
                    </a:p>
                  </a:txBody>
                  <a:tcPr marT="45725" marB="45725" marR="91450" marL="91450" anchor="ctr"/>
                </a:tc>
                <a:tc hMerge="1"/>
                <a:tc>
                  <a:txBody>
                    <a:bodyPr/>
                    <a:lstStyle/>
                    <a:p>
                      <a:pPr indent="0" lvl="0" marL="0" marR="0" rtl="0" algn="ctr">
                        <a:spcBef>
                          <a:spcPts val="0"/>
                        </a:spcBef>
                        <a:spcAft>
                          <a:spcPts val="0"/>
                        </a:spcAft>
                        <a:buNone/>
                      </a:pPr>
                      <a:r>
                        <a:rPr lang="zh-TW" sz="2000">
                          <a:latin typeface="DFKai-SB"/>
                          <a:ea typeface="DFKai-SB"/>
                          <a:cs typeface="DFKai-SB"/>
                          <a:sym typeface="DFKai-SB"/>
                        </a:rPr>
                        <a:t>O</a:t>
                      </a:r>
                      <a:endParaRPr sz="2000">
                        <a:latin typeface="DFKai-SB"/>
                        <a:ea typeface="DFKai-SB"/>
                        <a:cs typeface="DFKai-SB"/>
                        <a:sym typeface="DFKai-SB"/>
                      </a:endParaRPr>
                    </a:p>
                  </a:txBody>
                  <a:tcPr marT="45725" marB="45725" marR="91450" marL="91450" anchor="ctr"/>
                </a:tc>
              </a:tr>
              <a:tr h="728300">
                <a:tc>
                  <a:txBody>
                    <a:bodyPr/>
                    <a:lstStyle/>
                    <a:p>
                      <a:pPr indent="0" lvl="0" marL="0" marR="0" rtl="0" algn="ctr">
                        <a:spcBef>
                          <a:spcPts val="0"/>
                        </a:spcBef>
                        <a:spcAft>
                          <a:spcPts val="0"/>
                        </a:spcAft>
                        <a:buNone/>
                      </a:pPr>
                      <a:r>
                        <a:rPr lang="zh-TW" sz="2000">
                          <a:latin typeface="DFKai-SB"/>
                          <a:ea typeface="DFKai-SB"/>
                          <a:cs typeface="DFKai-SB"/>
                          <a:sym typeface="DFKai-SB"/>
                        </a:rPr>
                        <a:t>北區外校系</a:t>
                      </a:r>
                      <a:endParaRPr/>
                    </a:p>
                  </a:txBody>
                  <a:tcPr marT="45725" marB="45725" marR="91450" marL="91450" anchor="ctr"/>
                </a:tc>
                <a:tc>
                  <a:txBody>
                    <a:bodyPr/>
                    <a:lstStyle/>
                    <a:p>
                      <a:pPr indent="0" lvl="0" marL="0" marR="0" rtl="0" algn="ctr">
                        <a:spcBef>
                          <a:spcPts val="0"/>
                        </a:spcBef>
                        <a:spcAft>
                          <a:spcPts val="0"/>
                        </a:spcAft>
                        <a:buNone/>
                      </a:pPr>
                      <a:r>
                        <a:rPr lang="zh-TW" sz="2000">
                          <a:latin typeface="DFKai-SB"/>
                          <a:ea typeface="DFKai-SB"/>
                          <a:cs typeface="DFKai-SB"/>
                          <a:sym typeface="DFKai-SB"/>
                        </a:rPr>
                        <a:t>男生：X</a:t>
                      </a:r>
                      <a:endParaRPr/>
                    </a:p>
                    <a:p>
                      <a:pPr indent="0" lvl="0" marL="0" marR="0" rtl="0" algn="ctr">
                        <a:spcBef>
                          <a:spcPts val="0"/>
                        </a:spcBef>
                        <a:spcAft>
                          <a:spcPts val="0"/>
                        </a:spcAft>
                        <a:buNone/>
                      </a:pPr>
                      <a:r>
                        <a:rPr lang="zh-TW" sz="2000">
                          <a:latin typeface="DFKai-SB"/>
                          <a:ea typeface="DFKai-SB"/>
                          <a:cs typeface="DFKai-SB"/>
                          <a:sym typeface="DFKai-SB"/>
                        </a:rPr>
                        <a:t>女生：O</a:t>
                      </a:r>
                      <a:endParaRPr sz="2000">
                        <a:latin typeface="DFKai-SB"/>
                        <a:ea typeface="DFKai-SB"/>
                        <a:cs typeface="DFKai-SB"/>
                        <a:sym typeface="DFKai-SB"/>
                      </a:endParaRPr>
                    </a:p>
                  </a:txBody>
                  <a:tcPr marT="45725" marB="45725" marR="91450" marL="91450" anchor="ctr">
                    <a:lnR cap="flat" cmpd="sng" w="12700">
                      <a:solidFill>
                        <a:schemeClr val="lt1"/>
                      </a:solidFill>
                      <a:prstDash val="solid"/>
                      <a:round/>
                      <a:headEnd len="sm" w="sm" type="none"/>
                      <a:tailEnd len="sm" w="sm" type="none"/>
                    </a:lnR>
                  </a:tcPr>
                </a:tc>
                <a:tc>
                  <a:txBody>
                    <a:bodyPr/>
                    <a:lstStyle/>
                    <a:p>
                      <a:pPr indent="0" lvl="0" marL="0" marR="0" rtl="0" algn="ctr">
                        <a:spcBef>
                          <a:spcPts val="0"/>
                        </a:spcBef>
                        <a:spcAft>
                          <a:spcPts val="0"/>
                        </a:spcAft>
                        <a:buNone/>
                      </a:pPr>
                      <a:r>
                        <a:rPr lang="zh-TW" sz="2000">
                          <a:latin typeface="DFKai-SB"/>
                          <a:ea typeface="DFKai-SB"/>
                          <a:cs typeface="DFKai-SB"/>
                          <a:sym typeface="DFKai-SB"/>
                        </a:rPr>
                        <a:t>X</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tcPr>
                </a:tc>
                <a:tc>
                  <a:txBody>
                    <a:bodyPr/>
                    <a:lstStyle/>
                    <a:p>
                      <a:pPr indent="0" lvl="0" marL="0" marR="0" rtl="0" algn="ctr">
                        <a:spcBef>
                          <a:spcPts val="0"/>
                        </a:spcBef>
                        <a:spcAft>
                          <a:spcPts val="0"/>
                        </a:spcAft>
                        <a:buNone/>
                      </a:pPr>
                      <a:r>
                        <a:rPr lang="zh-TW" sz="2000">
                          <a:latin typeface="DFKai-SB"/>
                          <a:ea typeface="DFKai-SB"/>
                          <a:cs typeface="DFKai-SB"/>
                          <a:sym typeface="DFKai-SB"/>
                        </a:rPr>
                        <a:t>O</a:t>
                      </a:r>
                      <a:endParaRPr sz="2000">
                        <a:latin typeface="DFKai-SB"/>
                        <a:ea typeface="DFKai-SB"/>
                        <a:cs typeface="DFKai-SB"/>
                        <a:sym typeface="DFKai-SB"/>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tcPr>
                </a:tc>
                <a:tc gridSpan="2">
                  <a:txBody>
                    <a:bodyPr/>
                    <a:lstStyle/>
                    <a:p>
                      <a:pPr indent="0" lvl="0" marL="0" marR="0" rtl="0" algn="ctr">
                        <a:spcBef>
                          <a:spcPts val="0"/>
                        </a:spcBef>
                        <a:spcAft>
                          <a:spcPts val="0"/>
                        </a:spcAft>
                        <a:buNone/>
                      </a:pPr>
                      <a:r>
                        <a:rPr lang="zh-TW" sz="2000">
                          <a:latin typeface="DFKai-SB"/>
                          <a:ea typeface="DFKai-SB"/>
                          <a:cs typeface="DFKai-SB"/>
                          <a:sym typeface="DFKai-SB"/>
                        </a:rPr>
                        <a:t>O</a:t>
                      </a:r>
                      <a:endParaRPr sz="2000">
                        <a:latin typeface="DFKai-SB"/>
                        <a:ea typeface="DFKai-SB"/>
                        <a:cs typeface="DFKai-SB"/>
                        <a:sym typeface="DFKai-SB"/>
                      </a:endParaRPr>
                    </a:p>
                  </a:txBody>
                  <a:tcPr marT="45725" marB="45725" marR="91450" marL="91450" anchor="ctr">
                    <a:lnL cap="flat" cmpd="sng" w="12700">
                      <a:solidFill>
                        <a:schemeClr val="lt1"/>
                      </a:solidFill>
                      <a:prstDash val="solid"/>
                      <a:round/>
                      <a:headEnd len="sm" w="sm" type="none"/>
                      <a:tailEnd len="sm" w="sm" type="none"/>
                    </a:lnL>
                  </a:tcPr>
                </a:tc>
                <a:tc hMerge="1"/>
                <a:tc>
                  <a:txBody>
                    <a:bodyPr/>
                    <a:lstStyle/>
                    <a:p>
                      <a:pPr indent="0" lvl="0" marL="0" marR="0" rtl="0" algn="ctr">
                        <a:spcBef>
                          <a:spcPts val="0"/>
                        </a:spcBef>
                        <a:spcAft>
                          <a:spcPts val="0"/>
                        </a:spcAft>
                        <a:buNone/>
                      </a:pPr>
                      <a:r>
                        <a:rPr lang="zh-TW" sz="2000">
                          <a:latin typeface="DFKai-SB"/>
                          <a:ea typeface="DFKai-SB"/>
                          <a:cs typeface="DFKai-SB"/>
                          <a:sym typeface="DFKai-SB"/>
                        </a:rPr>
                        <a:t>O</a:t>
                      </a:r>
                      <a:endParaRPr sz="2000">
                        <a:latin typeface="DFKai-SB"/>
                        <a:ea typeface="DFKai-SB"/>
                        <a:cs typeface="DFKai-SB"/>
                        <a:sym typeface="DFKai-SB"/>
                      </a:endParaRPr>
                    </a:p>
                  </a:txBody>
                  <a:tcPr marT="45725" marB="45725" marR="91450" marL="91450" anchor="ctr"/>
                </a:tc>
              </a:tr>
              <a:tr h="416600">
                <a:tc>
                  <a:txBody>
                    <a:bodyPr/>
                    <a:lstStyle/>
                    <a:p>
                      <a:pPr indent="0" lvl="0" marL="0" marR="0" rtl="0" algn="ctr">
                        <a:spcBef>
                          <a:spcPts val="0"/>
                        </a:spcBef>
                        <a:spcAft>
                          <a:spcPts val="0"/>
                        </a:spcAft>
                        <a:buNone/>
                      </a:pPr>
                      <a:r>
                        <a:rPr lang="zh-TW" sz="2000">
                          <a:latin typeface="DFKai-SB"/>
                          <a:ea typeface="DFKai-SB"/>
                          <a:cs typeface="DFKai-SB"/>
                          <a:sym typeface="DFKai-SB"/>
                        </a:rPr>
                        <a:t>報名費</a:t>
                      </a:r>
                      <a:endParaRPr/>
                    </a:p>
                  </a:txBody>
                  <a:tcPr marT="45725" marB="45725" marR="91450" marL="91450" anchor="ctr"/>
                </a:tc>
                <a:tc>
                  <a:txBody>
                    <a:bodyPr/>
                    <a:lstStyle/>
                    <a:p>
                      <a:pPr indent="0" lvl="0" marL="0" marR="0" rtl="0" algn="ctr">
                        <a:spcBef>
                          <a:spcPts val="0"/>
                        </a:spcBef>
                        <a:spcAft>
                          <a:spcPts val="0"/>
                        </a:spcAft>
                        <a:buNone/>
                      </a:pPr>
                      <a:r>
                        <a:rPr lang="zh-TW" sz="2000">
                          <a:latin typeface="DFKai-SB"/>
                          <a:ea typeface="DFKai-SB"/>
                          <a:cs typeface="DFKai-SB"/>
                          <a:sym typeface="DFKai-SB"/>
                        </a:rPr>
                        <a:t>5500</a:t>
                      </a:r>
                      <a:endParaRPr sz="2000">
                        <a:latin typeface="DFKai-SB"/>
                        <a:ea typeface="DFKai-SB"/>
                        <a:cs typeface="DFKai-SB"/>
                        <a:sym typeface="DFKai-SB"/>
                      </a:endParaRPr>
                    </a:p>
                  </a:txBody>
                  <a:tcPr marT="45725" marB="45725" marR="91450" marL="91450" anchor="ctr">
                    <a:lnR cap="flat" cmpd="sng" w="12700">
                      <a:solidFill>
                        <a:schemeClr val="lt1"/>
                      </a:solidFill>
                      <a:prstDash val="solid"/>
                      <a:round/>
                      <a:headEnd len="sm" w="sm" type="none"/>
                      <a:tailEnd len="sm" w="sm" type="none"/>
                    </a:lnR>
                  </a:tcPr>
                </a:tc>
                <a:tc>
                  <a:txBody>
                    <a:bodyPr/>
                    <a:lstStyle/>
                    <a:p>
                      <a:pPr indent="0" lvl="0" marL="0" marR="0" rtl="0" algn="ctr">
                        <a:spcBef>
                          <a:spcPts val="0"/>
                        </a:spcBef>
                        <a:spcAft>
                          <a:spcPts val="0"/>
                        </a:spcAft>
                        <a:buNone/>
                      </a:pPr>
                      <a:r>
                        <a:rPr lang="zh-TW" sz="2000">
                          <a:latin typeface="DFKai-SB"/>
                          <a:ea typeface="DFKai-SB"/>
                          <a:cs typeface="DFKai-SB"/>
                          <a:sym typeface="DFKai-SB"/>
                        </a:rPr>
                        <a:t>5500</a:t>
                      </a:r>
                      <a:endParaRPr sz="2000">
                        <a:latin typeface="DFKai-SB"/>
                        <a:ea typeface="DFKai-SB"/>
                        <a:cs typeface="DFKai-SB"/>
                        <a:sym typeface="DFKai-SB"/>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tcPr>
                </a:tc>
                <a:tc>
                  <a:txBody>
                    <a:bodyPr/>
                    <a:lstStyle/>
                    <a:p>
                      <a:pPr indent="0" lvl="0" marL="0" marR="0" rtl="0" algn="ctr">
                        <a:spcBef>
                          <a:spcPts val="0"/>
                        </a:spcBef>
                        <a:spcAft>
                          <a:spcPts val="0"/>
                        </a:spcAft>
                        <a:buNone/>
                      </a:pPr>
                      <a:r>
                        <a:rPr lang="zh-TW" sz="2000">
                          <a:latin typeface="DFKai-SB"/>
                          <a:ea typeface="DFKai-SB"/>
                          <a:cs typeface="DFKai-SB"/>
                          <a:sym typeface="DFKai-SB"/>
                        </a:rPr>
                        <a:t>4500</a:t>
                      </a:r>
                      <a:endParaRPr sz="2000">
                        <a:latin typeface="DFKai-SB"/>
                        <a:ea typeface="DFKai-SB"/>
                        <a:cs typeface="DFKai-SB"/>
                        <a:sym typeface="DFKai-SB"/>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tcPr>
                </a:tc>
                <a:tc>
                  <a:txBody>
                    <a:bodyPr/>
                    <a:lstStyle/>
                    <a:p>
                      <a:pPr indent="0" lvl="0" marL="0" marR="0" rtl="0" algn="ctr">
                        <a:spcBef>
                          <a:spcPts val="0"/>
                        </a:spcBef>
                        <a:spcAft>
                          <a:spcPts val="0"/>
                        </a:spcAft>
                        <a:buNone/>
                      </a:pPr>
                      <a:r>
                        <a:rPr lang="zh-TW" sz="1800">
                          <a:latin typeface="DFKai-SB"/>
                          <a:ea typeface="DFKai-SB"/>
                          <a:cs typeface="DFKai-SB"/>
                          <a:sym typeface="DFKai-SB"/>
                        </a:rPr>
                        <a:t>團：4000</a:t>
                      </a:r>
                      <a:endParaRPr sz="1800">
                        <a:latin typeface="DFKai-SB"/>
                        <a:ea typeface="DFKai-SB"/>
                        <a:cs typeface="DFKai-SB"/>
                        <a:sym typeface="DFKai-SB"/>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tcPr>
                </a:tc>
                <a:tc>
                  <a:txBody>
                    <a:bodyPr/>
                    <a:lstStyle/>
                    <a:p>
                      <a:pPr indent="0" lvl="0" marL="0" marR="0" rtl="0" algn="ctr">
                        <a:spcBef>
                          <a:spcPts val="0"/>
                        </a:spcBef>
                        <a:spcAft>
                          <a:spcPts val="0"/>
                        </a:spcAft>
                        <a:buNone/>
                      </a:pPr>
                      <a:r>
                        <a:rPr lang="zh-TW" sz="1800">
                          <a:latin typeface="DFKai-SB"/>
                          <a:ea typeface="DFKai-SB"/>
                          <a:cs typeface="DFKai-SB"/>
                          <a:sym typeface="DFKai-SB"/>
                        </a:rPr>
                        <a:t>個：1000</a:t>
                      </a:r>
                      <a:endParaRPr sz="1800">
                        <a:latin typeface="DFKai-SB"/>
                        <a:ea typeface="DFKai-SB"/>
                        <a:cs typeface="DFKai-SB"/>
                        <a:sym typeface="DFKai-SB"/>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tcPr>
                </a:tc>
                <a:tc>
                  <a:txBody>
                    <a:bodyPr/>
                    <a:lstStyle/>
                    <a:p>
                      <a:pPr indent="0" lvl="0" marL="0" marR="0" rtl="0" algn="ctr">
                        <a:spcBef>
                          <a:spcPts val="0"/>
                        </a:spcBef>
                        <a:spcAft>
                          <a:spcPts val="0"/>
                        </a:spcAft>
                        <a:buNone/>
                      </a:pPr>
                      <a:r>
                        <a:rPr lang="zh-TW" sz="2000">
                          <a:latin typeface="DFKai-SB"/>
                          <a:ea typeface="DFKai-SB"/>
                          <a:cs typeface="DFKai-SB"/>
                          <a:sym typeface="DFKai-SB"/>
                        </a:rPr>
                        <a:t>4500</a:t>
                      </a:r>
                      <a:endParaRPr sz="2000">
                        <a:latin typeface="DFKai-SB"/>
                        <a:ea typeface="DFKai-SB"/>
                        <a:cs typeface="DFKai-SB"/>
                        <a:sym typeface="DFKai-SB"/>
                      </a:endParaRPr>
                    </a:p>
                  </a:txBody>
                  <a:tcPr marT="45725" marB="45725" marR="91450" marL="91450" anchor="ctr">
                    <a:lnL cap="flat" cmpd="sng" w="12700">
                      <a:solidFill>
                        <a:schemeClr val="lt1"/>
                      </a:solidFill>
                      <a:prstDash val="solid"/>
                      <a:round/>
                      <a:headEnd len="sm" w="sm" type="none"/>
                      <a:tailEnd len="sm" w="sm" type="none"/>
                    </a:ln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8"/>
          <p:cNvSpPr txBox="1"/>
          <p:nvPr/>
        </p:nvSpPr>
        <p:spPr>
          <a:xfrm>
            <a:off x="3769360" y="1228396"/>
            <a:ext cx="7388266" cy="440120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lt1"/>
              </a:buClr>
              <a:buSzPts val="2800"/>
              <a:buFont typeface="Noto Sans Symbols"/>
              <a:buChar char="●"/>
            </a:pPr>
            <a:r>
              <a:rPr b="1" lang="zh-TW" sz="2800">
                <a:solidFill>
                  <a:schemeClr val="lt1"/>
                </a:solidFill>
                <a:latin typeface="DFKai-SB"/>
                <a:ea typeface="DFKai-SB"/>
                <a:cs typeface="DFKai-SB"/>
                <a:sym typeface="DFKai-SB"/>
              </a:rPr>
              <a:t>曾以體育專長入學 。</a:t>
            </a:r>
            <a:endParaRPr b="1" sz="2800">
              <a:solidFill>
                <a:schemeClr val="lt1"/>
              </a:solidFill>
              <a:latin typeface="DFKai-SB"/>
              <a:ea typeface="DFKai-SB"/>
              <a:cs typeface="DFKai-SB"/>
              <a:sym typeface="DFKai-SB"/>
            </a:endParaRPr>
          </a:p>
          <a:p>
            <a:pPr indent="-279400" lvl="0" marL="457200" marR="0" rtl="0" algn="l">
              <a:spcBef>
                <a:spcPts val="0"/>
              </a:spcBef>
              <a:spcAft>
                <a:spcPts val="0"/>
              </a:spcAft>
              <a:buClr>
                <a:schemeClr val="lt1"/>
              </a:buClr>
              <a:buSzPts val="2800"/>
              <a:buFont typeface="Noto Sans Symbols"/>
              <a:buNone/>
            </a:pPr>
            <a:r>
              <a:t/>
            </a:r>
            <a:endParaRPr b="1" sz="2800">
              <a:solidFill>
                <a:schemeClr val="lt1"/>
              </a:solidFill>
              <a:latin typeface="DFKai-SB"/>
              <a:ea typeface="DFKai-SB"/>
              <a:cs typeface="DFKai-SB"/>
              <a:sym typeface="DFKai-SB"/>
            </a:endParaRPr>
          </a:p>
          <a:p>
            <a:pPr indent="-457200" lvl="0" marL="457200" marR="0" rtl="0" algn="l">
              <a:spcBef>
                <a:spcPts val="0"/>
              </a:spcBef>
              <a:spcAft>
                <a:spcPts val="0"/>
              </a:spcAft>
              <a:buClr>
                <a:schemeClr val="lt1"/>
              </a:buClr>
              <a:buSzPts val="2800"/>
              <a:buFont typeface="Noto Sans Symbols"/>
              <a:buChar char="●"/>
            </a:pPr>
            <a:r>
              <a:rPr b="1" lang="zh-TW" sz="2800">
                <a:solidFill>
                  <a:schemeClr val="lt1"/>
                </a:solidFill>
                <a:latin typeface="DFKai-SB"/>
                <a:ea typeface="DFKai-SB"/>
                <a:cs typeface="DFKai-SB"/>
                <a:sym typeface="DFKai-SB"/>
              </a:rPr>
              <a:t>轉學生首次入學是以專項入學。 </a:t>
            </a:r>
            <a:endParaRPr b="1" sz="2800">
              <a:solidFill>
                <a:schemeClr val="lt1"/>
              </a:solidFill>
              <a:latin typeface="DFKai-SB"/>
              <a:ea typeface="DFKai-SB"/>
              <a:cs typeface="DFKai-SB"/>
              <a:sym typeface="DFKai-SB"/>
            </a:endParaRPr>
          </a:p>
          <a:p>
            <a:pPr indent="-279400" lvl="0" marL="457200" marR="0" rtl="0" algn="l">
              <a:spcBef>
                <a:spcPts val="0"/>
              </a:spcBef>
              <a:spcAft>
                <a:spcPts val="0"/>
              </a:spcAft>
              <a:buClr>
                <a:schemeClr val="lt1"/>
              </a:buClr>
              <a:buSzPts val="2800"/>
              <a:buFont typeface="Noto Sans Symbols"/>
              <a:buNone/>
            </a:pPr>
            <a:r>
              <a:t/>
            </a:r>
            <a:endParaRPr b="1" sz="2800">
              <a:solidFill>
                <a:schemeClr val="lt1"/>
              </a:solidFill>
              <a:latin typeface="DFKai-SB"/>
              <a:ea typeface="DFKai-SB"/>
              <a:cs typeface="DFKai-SB"/>
              <a:sym typeface="DFKai-SB"/>
            </a:endParaRPr>
          </a:p>
          <a:p>
            <a:pPr indent="-457200" lvl="0" marL="457200" marR="0" rtl="0" algn="l">
              <a:spcBef>
                <a:spcPts val="0"/>
              </a:spcBef>
              <a:spcAft>
                <a:spcPts val="0"/>
              </a:spcAft>
              <a:buClr>
                <a:schemeClr val="lt1"/>
              </a:buClr>
              <a:buSzPts val="2800"/>
              <a:buFont typeface="Noto Sans Symbols"/>
              <a:buChar char="●"/>
            </a:pPr>
            <a:r>
              <a:rPr b="1" lang="zh-TW" sz="2800">
                <a:solidFill>
                  <a:schemeClr val="lt1"/>
                </a:solidFill>
                <a:latin typeface="DFKai-SB"/>
                <a:ea typeface="DFKai-SB"/>
                <a:cs typeface="DFKai-SB"/>
                <a:sym typeface="DFKai-SB"/>
              </a:rPr>
              <a:t>曾入選國家代表隊之選手(依據體委會及單項委員會公告名單為主)。</a:t>
            </a:r>
            <a:endParaRPr b="1" sz="2800">
              <a:solidFill>
                <a:schemeClr val="lt1"/>
              </a:solidFill>
              <a:latin typeface="DFKai-SB"/>
              <a:ea typeface="DFKai-SB"/>
              <a:cs typeface="DFKai-SB"/>
              <a:sym typeface="DFKai-SB"/>
            </a:endParaRPr>
          </a:p>
          <a:p>
            <a:pPr indent="-279400" lvl="0" marL="457200" marR="0" rtl="0" algn="l">
              <a:spcBef>
                <a:spcPts val="0"/>
              </a:spcBef>
              <a:spcAft>
                <a:spcPts val="0"/>
              </a:spcAft>
              <a:buClr>
                <a:schemeClr val="lt1"/>
              </a:buClr>
              <a:buSzPts val="2800"/>
              <a:buFont typeface="Noto Sans Symbols"/>
              <a:buNone/>
            </a:pPr>
            <a:r>
              <a:t/>
            </a:r>
            <a:endParaRPr b="1" sz="2800">
              <a:solidFill>
                <a:schemeClr val="lt1"/>
              </a:solidFill>
              <a:latin typeface="DFKai-SB"/>
              <a:ea typeface="DFKai-SB"/>
              <a:cs typeface="DFKai-SB"/>
              <a:sym typeface="DFKai-SB"/>
            </a:endParaRPr>
          </a:p>
          <a:p>
            <a:pPr indent="-457200" lvl="0" marL="457200" marR="0" rtl="0" algn="l">
              <a:spcBef>
                <a:spcPts val="0"/>
              </a:spcBef>
              <a:spcAft>
                <a:spcPts val="0"/>
              </a:spcAft>
              <a:buClr>
                <a:schemeClr val="lt1"/>
              </a:buClr>
              <a:buSzPts val="2800"/>
              <a:buFont typeface="Noto Sans Symbols"/>
              <a:buChar char="●"/>
            </a:pPr>
            <a:r>
              <a:rPr b="1" lang="zh-TW" sz="2800">
                <a:solidFill>
                  <a:schemeClr val="lt1"/>
                </a:solidFill>
                <a:latin typeface="DFKai-SB"/>
                <a:ea typeface="DFKai-SB"/>
                <a:cs typeface="DFKai-SB"/>
                <a:sym typeface="DFKai-SB"/>
              </a:rPr>
              <a:t>現任社會甲組球員或職業球員。</a:t>
            </a:r>
            <a:endParaRPr b="1" sz="2800">
              <a:solidFill>
                <a:schemeClr val="lt1"/>
              </a:solidFill>
              <a:latin typeface="DFKai-SB"/>
              <a:ea typeface="DFKai-SB"/>
              <a:cs typeface="DFKai-SB"/>
              <a:sym typeface="DFKai-SB"/>
            </a:endParaRPr>
          </a:p>
          <a:p>
            <a:pPr indent="-279400" lvl="0" marL="457200" marR="0" rtl="0" algn="l">
              <a:spcBef>
                <a:spcPts val="0"/>
              </a:spcBef>
              <a:spcAft>
                <a:spcPts val="0"/>
              </a:spcAft>
              <a:buClr>
                <a:schemeClr val="lt1"/>
              </a:buClr>
              <a:buSzPts val="2800"/>
              <a:buFont typeface="Noto Sans Symbols"/>
              <a:buNone/>
            </a:pPr>
            <a:r>
              <a:t/>
            </a:r>
            <a:endParaRPr b="1" sz="2800">
              <a:solidFill>
                <a:schemeClr val="lt1"/>
              </a:solidFill>
              <a:latin typeface="DFKai-SB"/>
              <a:ea typeface="DFKai-SB"/>
              <a:cs typeface="DFKai-SB"/>
              <a:sym typeface="DFKai-SB"/>
            </a:endParaRPr>
          </a:p>
          <a:p>
            <a:pPr indent="-457200" lvl="0" marL="457200" marR="0" rtl="0" algn="l">
              <a:spcBef>
                <a:spcPts val="0"/>
              </a:spcBef>
              <a:spcAft>
                <a:spcPts val="0"/>
              </a:spcAft>
              <a:buClr>
                <a:schemeClr val="lt1"/>
              </a:buClr>
              <a:buSzPts val="2800"/>
              <a:buFont typeface="Noto Sans Symbols"/>
              <a:buChar char="●"/>
            </a:pPr>
            <a:r>
              <a:rPr b="1" lang="zh-TW" sz="2800">
                <a:solidFill>
                  <a:schemeClr val="lt1"/>
                </a:solidFill>
                <a:latin typeface="DFKai-SB"/>
                <a:ea typeface="DFKai-SB"/>
                <a:cs typeface="DFKai-SB"/>
                <a:sym typeface="DFKai-SB"/>
              </a:rPr>
              <a:t>非該專項視為一般生</a:t>
            </a:r>
            <a:endParaRPr/>
          </a:p>
        </p:txBody>
      </p:sp>
      <p:sp>
        <p:nvSpPr>
          <p:cNvPr id="274" name="Google Shape;274;p8"/>
          <p:cNvSpPr txBox="1"/>
          <p:nvPr/>
        </p:nvSpPr>
        <p:spPr>
          <a:xfrm>
            <a:off x="-386080" y="1128408"/>
            <a:ext cx="4155440" cy="460118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7000"/>
              <a:buFont typeface="DFKai-SB"/>
              <a:buNone/>
            </a:pPr>
            <a:r>
              <a:rPr lang="zh-TW" sz="7000">
                <a:solidFill>
                  <a:schemeClr val="lt1"/>
                </a:solidFill>
                <a:latin typeface="DFKai-SB"/>
                <a:ea typeface="DFKai-SB"/>
                <a:cs typeface="DFKai-SB"/>
                <a:sym typeface="DFKai-SB"/>
              </a:rPr>
              <a:t>參賽資格</a:t>
            </a:r>
            <a:endParaRPr sz="7000">
              <a:solidFill>
                <a:schemeClr val="lt1"/>
              </a:solidFill>
              <a:latin typeface="DFKai-SB"/>
              <a:ea typeface="DFKai-SB"/>
              <a:cs typeface="DFKai-SB"/>
              <a:sym typeface="DFKai-SB"/>
            </a:endParaRPr>
          </a:p>
          <a:p>
            <a:pPr indent="0" lvl="0" marL="0" marR="0" rtl="0" algn="ctr">
              <a:lnSpc>
                <a:spcPct val="90000"/>
              </a:lnSpc>
              <a:spcBef>
                <a:spcPts val="0"/>
              </a:spcBef>
              <a:spcAft>
                <a:spcPts val="0"/>
              </a:spcAft>
              <a:buClr>
                <a:schemeClr val="lt1"/>
              </a:buClr>
              <a:buSzPts val="5400"/>
              <a:buFont typeface="DFKai-SB"/>
              <a:buNone/>
            </a:pPr>
            <a:r>
              <a:rPr lang="zh-TW" sz="5400">
                <a:solidFill>
                  <a:schemeClr val="lt1"/>
                </a:solidFill>
                <a:latin typeface="DFKai-SB"/>
                <a:ea typeface="DFKai-SB"/>
                <a:cs typeface="DFKai-SB"/>
                <a:sym typeface="DFKai-SB"/>
              </a:rPr>
              <a:t>-體資.體保</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9"/>
          <p:cNvSpPr txBox="1"/>
          <p:nvPr/>
        </p:nvSpPr>
        <p:spPr>
          <a:xfrm>
            <a:off x="3769360" y="2456832"/>
            <a:ext cx="7388266" cy="954107"/>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lt1"/>
              </a:buClr>
              <a:buSzPts val="2800"/>
              <a:buFont typeface="Noto Sans Symbols"/>
              <a:buChar char="●"/>
            </a:pPr>
            <a:r>
              <a:rPr b="1" lang="zh-TW" sz="2800">
                <a:solidFill>
                  <a:schemeClr val="lt1"/>
                </a:solidFill>
                <a:latin typeface="DFKai-SB"/>
                <a:ea typeface="DFKai-SB"/>
                <a:cs typeface="DFKai-SB"/>
                <a:sym typeface="DFKai-SB"/>
              </a:rPr>
              <a:t>六年內曾以該專項代表學校參加大專甲一、甲二等級的聯賽之參賽選手</a:t>
            </a:r>
            <a:endParaRPr b="1" sz="2800">
              <a:solidFill>
                <a:schemeClr val="lt1"/>
              </a:solidFill>
              <a:latin typeface="DFKai-SB"/>
              <a:ea typeface="DFKai-SB"/>
              <a:cs typeface="DFKai-SB"/>
              <a:sym typeface="DFKai-SB"/>
            </a:endParaRPr>
          </a:p>
        </p:txBody>
      </p:sp>
      <p:sp>
        <p:nvSpPr>
          <p:cNvPr id="280" name="Google Shape;280;p9"/>
          <p:cNvSpPr txBox="1"/>
          <p:nvPr/>
        </p:nvSpPr>
        <p:spPr>
          <a:xfrm>
            <a:off x="-386080" y="1128408"/>
            <a:ext cx="4155440" cy="460118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7000"/>
              <a:buFont typeface="DFKai-SB"/>
              <a:buNone/>
            </a:pPr>
            <a:r>
              <a:rPr lang="zh-TW" sz="7000">
                <a:solidFill>
                  <a:schemeClr val="lt1"/>
                </a:solidFill>
                <a:latin typeface="DFKai-SB"/>
                <a:ea typeface="DFKai-SB"/>
                <a:cs typeface="DFKai-SB"/>
                <a:sym typeface="DFKai-SB"/>
              </a:rPr>
              <a:t>參賽資格</a:t>
            </a:r>
            <a:endParaRPr sz="7000">
              <a:solidFill>
                <a:schemeClr val="lt1"/>
              </a:solidFill>
              <a:latin typeface="DFKai-SB"/>
              <a:ea typeface="DFKai-SB"/>
              <a:cs typeface="DFKai-SB"/>
              <a:sym typeface="DFKai-SB"/>
            </a:endParaRPr>
          </a:p>
          <a:p>
            <a:pPr indent="0" lvl="0" marL="0" marR="0" rtl="0" algn="ctr">
              <a:lnSpc>
                <a:spcPct val="90000"/>
              </a:lnSpc>
              <a:spcBef>
                <a:spcPts val="0"/>
              </a:spcBef>
              <a:spcAft>
                <a:spcPts val="0"/>
              </a:spcAft>
              <a:buClr>
                <a:schemeClr val="lt1"/>
              </a:buClr>
              <a:buSzPts val="5400"/>
              <a:buFont typeface="DFKai-SB"/>
              <a:buNone/>
            </a:pPr>
            <a:r>
              <a:rPr lang="zh-TW" sz="5400">
                <a:solidFill>
                  <a:schemeClr val="lt1"/>
                </a:solidFill>
                <a:latin typeface="DFKai-SB"/>
                <a:ea typeface="DFKai-SB"/>
                <a:cs typeface="DFKai-SB"/>
                <a:sym typeface="DFKai-SB"/>
              </a:rPr>
              <a:t>-大專甲一、甲二</a:t>
            </a:r>
            <a:endParaRPr sz="5400">
              <a:solidFill>
                <a:schemeClr val="lt1"/>
              </a:solidFill>
              <a:latin typeface="DFKai-SB"/>
              <a:ea typeface="DFKai-SB"/>
              <a:cs typeface="DFKai-SB"/>
              <a:sym typeface="DFKai-SB"/>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電路">
  <a:themeElements>
    <a:clrScheme name="氣流">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2018-02-12T12:25:45Z</dcterms:created>
  <dc:creator>游佳容</dc:creator>
</cp:coreProperties>
</file>